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3"/>
  </p:notesMasterIdLst>
  <p:sldIdLst>
    <p:sldId id="256" r:id="rId2"/>
    <p:sldId id="257" r:id="rId3"/>
    <p:sldId id="307" r:id="rId4"/>
    <p:sldId id="306" r:id="rId5"/>
    <p:sldId id="270" r:id="rId6"/>
    <p:sldId id="311" r:id="rId7"/>
    <p:sldId id="272" r:id="rId8"/>
    <p:sldId id="309" r:id="rId9"/>
    <p:sldId id="310" r:id="rId10"/>
    <p:sldId id="312" r:id="rId11"/>
    <p:sldId id="313" r:id="rId12"/>
  </p:sldIdLst>
  <p:sldSz cx="9144000" cy="5143500" type="screen16x9"/>
  <p:notesSz cx="6858000" cy="9144000"/>
  <p:embeddedFontLst>
    <p:embeddedFont>
      <p:font typeface="Bebas Neue" panose="00000500000000000000" pitchFamily="50" charset="0"/>
      <p:regular r:id="rId14"/>
      <p:bold r:id="rId15"/>
    </p:embeddedFont>
    <p:embeddedFont>
      <p:font typeface="IM Fell English" panose="020B0604020202020204" charset="0"/>
      <p:regular r:id="rId16"/>
      <p:italic r:id="rId17"/>
    </p:embeddedFont>
    <p:embeddedFont>
      <p:font typeface="Karla" pitchFamily="2" charset="0"/>
      <p:regular r:id="rId18"/>
      <p:bold r:id="rId19"/>
    </p:embeddedFont>
    <p:embeddedFont>
      <p:font typeface="Viaoda Libre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BC9F26-95F5-45C0-97AA-AFD399D9D371}">
  <a:tblStyle styleId="{98BC9F26-95F5-45C0-97AA-AFD399D9D3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32" autoAdjust="0"/>
    <p:restoredTop sz="94660"/>
  </p:normalViewPr>
  <p:slideViewPr>
    <p:cSldViewPr snapToGrid="0">
      <p:cViewPr varScale="1">
        <p:scale>
          <a:sx n="89" d="100"/>
          <a:sy n="89" d="100"/>
        </p:scale>
        <p:origin x="10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2" name="Google Shape;9132;g18f7d4535eb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3" name="Google Shape;9133;g18f7d4535eb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0" name="Google Shape;9790;g19358058889_0_41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1" name="Google Shape;9791;g19358058889_0_41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17495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" name="Google Shape;9144;g19358058889_0_40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5" name="Google Shape;9145;g19358058889_0_40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945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" name="Google Shape;9144;g19358058889_0_40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5" name="Google Shape;9145;g19358058889_0_40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" name="Google Shape;9144;g19358058889_0_40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5" name="Google Shape;9145;g19358058889_0_40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0715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" name="Google Shape;9144;g19358058889_0_40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5" name="Google Shape;9145;g19358058889_0_40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6563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0" name="Google Shape;9760;g19358058889_0_41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1" name="Google Shape;9761;g19358058889_0_41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" name="Google Shape;9144;g19358058889_0_40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5" name="Google Shape;9145;g19358058889_0_40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927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0" name="Google Shape;9790;g19358058889_0_41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1" name="Google Shape;9791;g19358058889_0_41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0" name="Google Shape;9760;g19358058889_0_41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1" name="Google Shape;9761;g19358058889_0_41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7564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" name="Google Shape;9144;g19358058889_0_40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5" name="Google Shape;9145;g19358058889_0_40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0910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198778" y="270876"/>
            <a:ext cx="8754832" cy="4590934"/>
            <a:chOff x="238125" y="577375"/>
            <a:chExt cx="7139225" cy="4554950"/>
          </a:xfrm>
        </p:grpSpPr>
        <p:sp>
          <p:nvSpPr>
            <p:cNvPr id="11" name="Google Shape;11;p2"/>
            <p:cNvSpPr/>
            <p:nvPr/>
          </p:nvSpPr>
          <p:spPr>
            <a:xfrm>
              <a:off x="238125" y="577375"/>
              <a:ext cx="7139225" cy="4552700"/>
            </a:xfrm>
            <a:custGeom>
              <a:avLst/>
              <a:gdLst/>
              <a:ahLst/>
              <a:cxnLst/>
              <a:rect l="l" t="t" r="r" b="b"/>
              <a:pathLst>
                <a:path w="285569" h="182108" extrusionOk="0">
                  <a:moveTo>
                    <a:pt x="141714" y="287"/>
                  </a:moveTo>
                  <a:lnTo>
                    <a:pt x="107262" y="6999"/>
                  </a:lnTo>
                  <a:lnTo>
                    <a:pt x="105889" y="302"/>
                  </a:lnTo>
                  <a:lnTo>
                    <a:pt x="141714" y="287"/>
                  </a:lnTo>
                  <a:close/>
                  <a:moveTo>
                    <a:pt x="179680" y="302"/>
                  </a:moveTo>
                  <a:lnTo>
                    <a:pt x="178307" y="6999"/>
                  </a:lnTo>
                  <a:lnTo>
                    <a:pt x="143855" y="302"/>
                  </a:lnTo>
                  <a:close/>
                  <a:moveTo>
                    <a:pt x="105678" y="302"/>
                  </a:moveTo>
                  <a:lnTo>
                    <a:pt x="107051" y="7029"/>
                  </a:lnTo>
                  <a:lnTo>
                    <a:pt x="32521" y="21525"/>
                  </a:lnTo>
                  <a:lnTo>
                    <a:pt x="17935" y="302"/>
                  </a:lnTo>
                  <a:close/>
                  <a:moveTo>
                    <a:pt x="267634" y="302"/>
                  </a:moveTo>
                  <a:lnTo>
                    <a:pt x="253048" y="21525"/>
                  </a:lnTo>
                  <a:lnTo>
                    <a:pt x="178518" y="7029"/>
                  </a:lnTo>
                  <a:lnTo>
                    <a:pt x="179891" y="302"/>
                  </a:lnTo>
                  <a:close/>
                  <a:moveTo>
                    <a:pt x="142302" y="392"/>
                  </a:moveTo>
                  <a:lnTo>
                    <a:pt x="110279" y="21826"/>
                  </a:lnTo>
                  <a:lnTo>
                    <a:pt x="107292" y="7195"/>
                  </a:lnTo>
                  <a:lnTo>
                    <a:pt x="142302" y="392"/>
                  </a:lnTo>
                  <a:close/>
                  <a:moveTo>
                    <a:pt x="143267" y="392"/>
                  </a:moveTo>
                  <a:lnTo>
                    <a:pt x="178262" y="7195"/>
                  </a:lnTo>
                  <a:lnTo>
                    <a:pt x="175290" y="21826"/>
                  </a:lnTo>
                  <a:lnTo>
                    <a:pt x="143267" y="392"/>
                  </a:lnTo>
                  <a:close/>
                  <a:moveTo>
                    <a:pt x="141925" y="890"/>
                  </a:moveTo>
                  <a:lnTo>
                    <a:pt x="111998" y="30303"/>
                  </a:lnTo>
                  <a:lnTo>
                    <a:pt x="110324" y="22053"/>
                  </a:lnTo>
                  <a:lnTo>
                    <a:pt x="141925" y="890"/>
                  </a:lnTo>
                  <a:close/>
                  <a:moveTo>
                    <a:pt x="143177" y="573"/>
                  </a:moveTo>
                  <a:lnTo>
                    <a:pt x="175245" y="22053"/>
                  </a:lnTo>
                  <a:lnTo>
                    <a:pt x="171293" y="41481"/>
                  </a:lnTo>
                  <a:lnTo>
                    <a:pt x="143177" y="573"/>
                  </a:lnTo>
                  <a:close/>
                  <a:moveTo>
                    <a:pt x="142091" y="1026"/>
                  </a:moveTo>
                  <a:lnTo>
                    <a:pt x="114276" y="41496"/>
                  </a:lnTo>
                  <a:lnTo>
                    <a:pt x="112043" y="30545"/>
                  </a:lnTo>
                  <a:lnTo>
                    <a:pt x="142091" y="1026"/>
                  </a:lnTo>
                  <a:close/>
                  <a:moveTo>
                    <a:pt x="107096" y="7240"/>
                  </a:moveTo>
                  <a:lnTo>
                    <a:pt x="110083" y="21947"/>
                  </a:lnTo>
                  <a:lnTo>
                    <a:pt x="57168" y="57379"/>
                  </a:lnTo>
                  <a:lnTo>
                    <a:pt x="32657" y="21706"/>
                  </a:lnTo>
                  <a:lnTo>
                    <a:pt x="107096" y="7240"/>
                  </a:lnTo>
                  <a:close/>
                  <a:moveTo>
                    <a:pt x="178473" y="7240"/>
                  </a:moveTo>
                  <a:lnTo>
                    <a:pt x="252912" y="21706"/>
                  </a:lnTo>
                  <a:lnTo>
                    <a:pt x="228401" y="57379"/>
                  </a:lnTo>
                  <a:lnTo>
                    <a:pt x="175471" y="21947"/>
                  </a:lnTo>
                  <a:lnTo>
                    <a:pt x="178473" y="7240"/>
                  </a:lnTo>
                  <a:close/>
                  <a:moveTo>
                    <a:pt x="110128" y="22173"/>
                  </a:moveTo>
                  <a:lnTo>
                    <a:pt x="111817" y="30469"/>
                  </a:lnTo>
                  <a:lnTo>
                    <a:pt x="68164" y="73383"/>
                  </a:lnTo>
                  <a:lnTo>
                    <a:pt x="57289" y="57545"/>
                  </a:lnTo>
                  <a:lnTo>
                    <a:pt x="110128" y="22173"/>
                  </a:lnTo>
                  <a:close/>
                  <a:moveTo>
                    <a:pt x="142588" y="664"/>
                  </a:moveTo>
                  <a:lnTo>
                    <a:pt x="124277" y="90639"/>
                  </a:lnTo>
                  <a:lnTo>
                    <a:pt x="114336" y="41767"/>
                  </a:lnTo>
                  <a:lnTo>
                    <a:pt x="142588" y="664"/>
                  </a:lnTo>
                  <a:close/>
                  <a:moveTo>
                    <a:pt x="142981" y="664"/>
                  </a:moveTo>
                  <a:lnTo>
                    <a:pt x="171233" y="41767"/>
                  </a:lnTo>
                  <a:lnTo>
                    <a:pt x="161292" y="90639"/>
                  </a:lnTo>
                  <a:lnTo>
                    <a:pt x="142981" y="664"/>
                  </a:lnTo>
                  <a:close/>
                  <a:moveTo>
                    <a:pt x="111878" y="30711"/>
                  </a:moveTo>
                  <a:lnTo>
                    <a:pt x="114110" y="41722"/>
                  </a:lnTo>
                  <a:lnTo>
                    <a:pt x="80262" y="90986"/>
                  </a:lnTo>
                  <a:lnTo>
                    <a:pt x="68285" y="73549"/>
                  </a:lnTo>
                  <a:lnTo>
                    <a:pt x="111878" y="30711"/>
                  </a:lnTo>
                  <a:close/>
                  <a:moveTo>
                    <a:pt x="175441" y="22173"/>
                  </a:moveTo>
                  <a:lnTo>
                    <a:pt x="228280" y="57545"/>
                  </a:lnTo>
                  <a:lnTo>
                    <a:pt x="205307" y="90986"/>
                  </a:lnTo>
                  <a:lnTo>
                    <a:pt x="171459" y="41722"/>
                  </a:lnTo>
                  <a:lnTo>
                    <a:pt x="175441" y="22173"/>
                  </a:lnTo>
                  <a:close/>
                  <a:moveTo>
                    <a:pt x="57123" y="57666"/>
                  </a:moveTo>
                  <a:lnTo>
                    <a:pt x="68013" y="73519"/>
                  </a:lnTo>
                  <a:lnTo>
                    <a:pt x="32642" y="108272"/>
                  </a:lnTo>
                  <a:lnTo>
                    <a:pt x="7074" y="91167"/>
                  </a:lnTo>
                  <a:lnTo>
                    <a:pt x="57123" y="57666"/>
                  </a:lnTo>
                  <a:close/>
                  <a:moveTo>
                    <a:pt x="228446" y="57666"/>
                  </a:moveTo>
                  <a:lnTo>
                    <a:pt x="252746" y="73926"/>
                  </a:lnTo>
                  <a:lnTo>
                    <a:pt x="217435" y="108634"/>
                  </a:lnTo>
                  <a:lnTo>
                    <a:pt x="205428" y="91167"/>
                  </a:lnTo>
                  <a:lnTo>
                    <a:pt x="228446" y="57666"/>
                  </a:lnTo>
                  <a:close/>
                  <a:moveTo>
                    <a:pt x="68134" y="73700"/>
                  </a:moveTo>
                  <a:lnTo>
                    <a:pt x="80141" y="91167"/>
                  </a:lnTo>
                  <a:lnTo>
                    <a:pt x="57108" y="124653"/>
                  </a:lnTo>
                  <a:lnTo>
                    <a:pt x="32823" y="108393"/>
                  </a:lnTo>
                  <a:lnTo>
                    <a:pt x="68134" y="73700"/>
                  </a:lnTo>
                  <a:close/>
                  <a:moveTo>
                    <a:pt x="252912" y="74047"/>
                  </a:moveTo>
                  <a:lnTo>
                    <a:pt x="278480" y="91167"/>
                  </a:lnTo>
                  <a:lnTo>
                    <a:pt x="228446" y="124653"/>
                  </a:lnTo>
                  <a:lnTo>
                    <a:pt x="217556" y="108800"/>
                  </a:lnTo>
                  <a:lnTo>
                    <a:pt x="252912" y="74047"/>
                  </a:lnTo>
                  <a:close/>
                  <a:moveTo>
                    <a:pt x="114170" y="42009"/>
                  </a:moveTo>
                  <a:lnTo>
                    <a:pt x="124171" y="91152"/>
                  </a:lnTo>
                  <a:lnTo>
                    <a:pt x="114170" y="140310"/>
                  </a:lnTo>
                  <a:lnTo>
                    <a:pt x="80382" y="91152"/>
                  </a:lnTo>
                  <a:lnTo>
                    <a:pt x="114170" y="42009"/>
                  </a:lnTo>
                  <a:close/>
                  <a:moveTo>
                    <a:pt x="171399" y="42009"/>
                  </a:moveTo>
                  <a:lnTo>
                    <a:pt x="205187" y="91167"/>
                  </a:lnTo>
                  <a:lnTo>
                    <a:pt x="171399" y="140310"/>
                  </a:lnTo>
                  <a:lnTo>
                    <a:pt x="161398" y="91167"/>
                  </a:lnTo>
                  <a:lnTo>
                    <a:pt x="171399" y="42009"/>
                  </a:lnTo>
                  <a:close/>
                  <a:moveTo>
                    <a:pt x="205307" y="91348"/>
                  </a:moveTo>
                  <a:lnTo>
                    <a:pt x="217284" y="108770"/>
                  </a:lnTo>
                  <a:lnTo>
                    <a:pt x="173691" y="151608"/>
                  </a:lnTo>
                  <a:lnTo>
                    <a:pt x="171459" y="140597"/>
                  </a:lnTo>
                  <a:lnTo>
                    <a:pt x="205307" y="91348"/>
                  </a:lnTo>
                  <a:close/>
                  <a:moveTo>
                    <a:pt x="80262" y="91348"/>
                  </a:moveTo>
                  <a:lnTo>
                    <a:pt x="114110" y="140597"/>
                  </a:lnTo>
                  <a:lnTo>
                    <a:pt x="110128" y="160145"/>
                  </a:lnTo>
                  <a:lnTo>
                    <a:pt x="57289" y="124774"/>
                  </a:lnTo>
                  <a:lnTo>
                    <a:pt x="80262" y="91348"/>
                  </a:lnTo>
                  <a:close/>
                  <a:moveTo>
                    <a:pt x="217405" y="108951"/>
                  </a:moveTo>
                  <a:lnTo>
                    <a:pt x="228280" y="124774"/>
                  </a:lnTo>
                  <a:lnTo>
                    <a:pt x="175426" y="160145"/>
                  </a:lnTo>
                  <a:lnTo>
                    <a:pt x="173737" y="151849"/>
                  </a:lnTo>
                  <a:lnTo>
                    <a:pt x="217405" y="108951"/>
                  </a:lnTo>
                  <a:close/>
                  <a:moveTo>
                    <a:pt x="57168" y="124940"/>
                  </a:moveTo>
                  <a:lnTo>
                    <a:pt x="110098" y="160372"/>
                  </a:lnTo>
                  <a:lnTo>
                    <a:pt x="107096" y="175093"/>
                  </a:lnTo>
                  <a:lnTo>
                    <a:pt x="32657" y="160613"/>
                  </a:lnTo>
                  <a:lnTo>
                    <a:pt x="57168" y="124940"/>
                  </a:lnTo>
                  <a:close/>
                  <a:moveTo>
                    <a:pt x="228401" y="124940"/>
                  </a:moveTo>
                  <a:lnTo>
                    <a:pt x="252912" y="160613"/>
                  </a:lnTo>
                  <a:lnTo>
                    <a:pt x="178473" y="175093"/>
                  </a:lnTo>
                  <a:lnTo>
                    <a:pt x="175471" y="160372"/>
                  </a:lnTo>
                  <a:lnTo>
                    <a:pt x="228401" y="124940"/>
                  </a:lnTo>
                  <a:close/>
                  <a:moveTo>
                    <a:pt x="142679" y="1222"/>
                  </a:moveTo>
                  <a:lnTo>
                    <a:pt x="142679" y="181097"/>
                  </a:lnTo>
                  <a:lnTo>
                    <a:pt x="124382" y="91167"/>
                  </a:lnTo>
                  <a:lnTo>
                    <a:pt x="142679" y="1222"/>
                  </a:lnTo>
                  <a:close/>
                  <a:moveTo>
                    <a:pt x="142890" y="1222"/>
                  </a:moveTo>
                  <a:lnTo>
                    <a:pt x="161187" y="91167"/>
                  </a:lnTo>
                  <a:lnTo>
                    <a:pt x="142890" y="181097"/>
                  </a:lnTo>
                  <a:lnTo>
                    <a:pt x="142890" y="1222"/>
                  </a:lnTo>
                  <a:close/>
                  <a:moveTo>
                    <a:pt x="171293" y="140838"/>
                  </a:moveTo>
                  <a:lnTo>
                    <a:pt x="173526" y="151774"/>
                  </a:lnTo>
                  <a:lnTo>
                    <a:pt x="173526" y="151789"/>
                  </a:lnTo>
                  <a:lnTo>
                    <a:pt x="143478" y="181308"/>
                  </a:lnTo>
                  <a:lnTo>
                    <a:pt x="143478" y="181308"/>
                  </a:lnTo>
                  <a:lnTo>
                    <a:pt x="171293" y="140838"/>
                  </a:lnTo>
                  <a:close/>
                  <a:moveTo>
                    <a:pt x="173571" y="152030"/>
                  </a:moveTo>
                  <a:lnTo>
                    <a:pt x="175245" y="160281"/>
                  </a:lnTo>
                  <a:lnTo>
                    <a:pt x="143644" y="181429"/>
                  </a:lnTo>
                  <a:lnTo>
                    <a:pt x="143644" y="181429"/>
                  </a:lnTo>
                  <a:lnTo>
                    <a:pt x="173571" y="152030"/>
                  </a:lnTo>
                  <a:close/>
                  <a:moveTo>
                    <a:pt x="124277" y="91680"/>
                  </a:moveTo>
                  <a:lnTo>
                    <a:pt x="142573" y="181655"/>
                  </a:lnTo>
                  <a:lnTo>
                    <a:pt x="114336" y="140551"/>
                  </a:lnTo>
                  <a:lnTo>
                    <a:pt x="124277" y="91680"/>
                  </a:lnTo>
                  <a:close/>
                  <a:moveTo>
                    <a:pt x="161292" y="91680"/>
                  </a:moveTo>
                  <a:lnTo>
                    <a:pt x="171233" y="140551"/>
                  </a:lnTo>
                  <a:lnTo>
                    <a:pt x="142981" y="181655"/>
                  </a:lnTo>
                  <a:lnTo>
                    <a:pt x="161292" y="91680"/>
                  </a:lnTo>
                  <a:close/>
                  <a:moveTo>
                    <a:pt x="114276" y="140838"/>
                  </a:moveTo>
                  <a:lnTo>
                    <a:pt x="142392" y="181745"/>
                  </a:lnTo>
                  <a:lnTo>
                    <a:pt x="110324" y="160281"/>
                  </a:lnTo>
                  <a:lnTo>
                    <a:pt x="114276" y="140838"/>
                  </a:lnTo>
                  <a:close/>
                  <a:moveTo>
                    <a:pt x="110279" y="160492"/>
                  </a:moveTo>
                  <a:lnTo>
                    <a:pt x="142302" y="181926"/>
                  </a:lnTo>
                  <a:lnTo>
                    <a:pt x="142302" y="181926"/>
                  </a:lnTo>
                  <a:lnTo>
                    <a:pt x="107292" y="175124"/>
                  </a:lnTo>
                  <a:lnTo>
                    <a:pt x="110279" y="160492"/>
                  </a:lnTo>
                  <a:close/>
                  <a:moveTo>
                    <a:pt x="175290" y="160492"/>
                  </a:moveTo>
                  <a:lnTo>
                    <a:pt x="178277" y="175124"/>
                  </a:lnTo>
                  <a:lnTo>
                    <a:pt x="143267" y="181926"/>
                  </a:lnTo>
                  <a:lnTo>
                    <a:pt x="175290" y="160492"/>
                  </a:lnTo>
                  <a:close/>
                  <a:moveTo>
                    <a:pt x="32521" y="160809"/>
                  </a:moveTo>
                  <a:lnTo>
                    <a:pt x="107051" y="175289"/>
                  </a:lnTo>
                  <a:lnTo>
                    <a:pt x="105678" y="182032"/>
                  </a:lnTo>
                  <a:lnTo>
                    <a:pt x="17935" y="182032"/>
                  </a:lnTo>
                  <a:lnTo>
                    <a:pt x="32521" y="160809"/>
                  </a:lnTo>
                  <a:close/>
                  <a:moveTo>
                    <a:pt x="107262" y="175335"/>
                  </a:moveTo>
                  <a:lnTo>
                    <a:pt x="141714" y="182032"/>
                  </a:lnTo>
                  <a:lnTo>
                    <a:pt x="105889" y="182032"/>
                  </a:lnTo>
                  <a:lnTo>
                    <a:pt x="107262" y="175335"/>
                  </a:lnTo>
                  <a:close/>
                  <a:moveTo>
                    <a:pt x="178307" y="175335"/>
                  </a:moveTo>
                  <a:lnTo>
                    <a:pt x="179680" y="182032"/>
                  </a:lnTo>
                  <a:lnTo>
                    <a:pt x="143855" y="182032"/>
                  </a:lnTo>
                  <a:lnTo>
                    <a:pt x="178307" y="175335"/>
                  </a:lnTo>
                  <a:close/>
                  <a:moveTo>
                    <a:pt x="253048" y="160809"/>
                  </a:moveTo>
                  <a:lnTo>
                    <a:pt x="267634" y="182032"/>
                  </a:lnTo>
                  <a:lnTo>
                    <a:pt x="179891" y="182032"/>
                  </a:lnTo>
                  <a:lnTo>
                    <a:pt x="178518" y="175289"/>
                  </a:lnTo>
                  <a:lnTo>
                    <a:pt x="253048" y="160809"/>
                  </a:lnTo>
                  <a:close/>
                  <a:moveTo>
                    <a:pt x="17482" y="0"/>
                  </a:moveTo>
                  <a:lnTo>
                    <a:pt x="17543" y="91"/>
                  </a:lnTo>
                  <a:lnTo>
                    <a:pt x="0" y="91"/>
                  </a:lnTo>
                  <a:lnTo>
                    <a:pt x="0" y="302"/>
                  </a:lnTo>
                  <a:lnTo>
                    <a:pt x="17693" y="302"/>
                  </a:lnTo>
                  <a:lnTo>
                    <a:pt x="32310" y="21555"/>
                  </a:lnTo>
                  <a:lnTo>
                    <a:pt x="0" y="27845"/>
                  </a:lnTo>
                  <a:lnTo>
                    <a:pt x="0" y="28056"/>
                  </a:lnTo>
                  <a:lnTo>
                    <a:pt x="32430" y="21751"/>
                  </a:lnTo>
                  <a:lnTo>
                    <a:pt x="57002" y="57500"/>
                  </a:lnTo>
                  <a:lnTo>
                    <a:pt x="6893" y="91031"/>
                  </a:lnTo>
                  <a:lnTo>
                    <a:pt x="0" y="86415"/>
                  </a:lnTo>
                  <a:lnTo>
                    <a:pt x="0" y="86672"/>
                  </a:lnTo>
                  <a:lnTo>
                    <a:pt x="6712" y="91167"/>
                  </a:lnTo>
                  <a:lnTo>
                    <a:pt x="0" y="95647"/>
                  </a:lnTo>
                  <a:lnTo>
                    <a:pt x="0" y="95903"/>
                  </a:lnTo>
                  <a:lnTo>
                    <a:pt x="6893" y="91287"/>
                  </a:lnTo>
                  <a:lnTo>
                    <a:pt x="32491" y="108423"/>
                  </a:lnTo>
                  <a:lnTo>
                    <a:pt x="0" y="140355"/>
                  </a:lnTo>
                  <a:lnTo>
                    <a:pt x="0" y="140642"/>
                  </a:lnTo>
                  <a:lnTo>
                    <a:pt x="32672" y="108543"/>
                  </a:lnTo>
                  <a:lnTo>
                    <a:pt x="57002" y="124834"/>
                  </a:lnTo>
                  <a:lnTo>
                    <a:pt x="32430" y="160568"/>
                  </a:lnTo>
                  <a:lnTo>
                    <a:pt x="0" y="154278"/>
                  </a:lnTo>
                  <a:lnTo>
                    <a:pt x="0" y="154489"/>
                  </a:lnTo>
                  <a:lnTo>
                    <a:pt x="32295" y="160764"/>
                  </a:lnTo>
                  <a:lnTo>
                    <a:pt x="17678" y="182032"/>
                  </a:lnTo>
                  <a:lnTo>
                    <a:pt x="0" y="182032"/>
                  </a:lnTo>
                  <a:lnTo>
                    <a:pt x="0" y="182107"/>
                  </a:lnTo>
                  <a:lnTo>
                    <a:pt x="285569" y="182107"/>
                  </a:lnTo>
                  <a:lnTo>
                    <a:pt x="285569" y="182032"/>
                  </a:lnTo>
                  <a:lnTo>
                    <a:pt x="267876" y="182032"/>
                  </a:lnTo>
                  <a:lnTo>
                    <a:pt x="253259" y="160764"/>
                  </a:lnTo>
                  <a:lnTo>
                    <a:pt x="285569" y="154489"/>
                  </a:lnTo>
                  <a:lnTo>
                    <a:pt x="285569" y="154278"/>
                  </a:lnTo>
                  <a:lnTo>
                    <a:pt x="253139" y="160568"/>
                  </a:lnTo>
                  <a:lnTo>
                    <a:pt x="228567" y="124834"/>
                  </a:lnTo>
                  <a:lnTo>
                    <a:pt x="278676" y="91287"/>
                  </a:lnTo>
                  <a:lnTo>
                    <a:pt x="285569" y="95903"/>
                  </a:lnTo>
                  <a:lnTo>
                    <a:pt x="285569" y="95647"/>
                  </a:lnTo>
                  <a:lnTo>
                    <a:pt x="278857" y="91167"/>
                  </a:lnTo>
                  <a:lnTo>
                    <a:pt x="285569" y="86672"/>
                  </a:lnTo>
                  <a:lnTo>
                    <a:pt x="285569" y="86415"/>
                  </a:lnTo>
                  <a:lnTo>
                    <a:pt x="278676" y="91031"/>
                  </a:lnTo>
                  <a:lnTo>
                    <a:pt x="253063" y="73896"/>
                  </a:lnTo>
                  <a:lnTo>
                    <a:pt x="285569" y="41963"/>
                  </a:lnTo>
                  <a:lnTo>
                    <a:pt x="285569" y="41677"/>
                  </a:lnTo>
                  <a:lnTo>
                    <a:pt x="252897" y="73775"/>
                  </a:lnTo>
                  <a:lnTo>
                    <a:pt x="228567" y="57500"/>
                  </a:lnTo>
                  <a:lnTo>
                    <a:pt x="253139" y="21751"/>
                  </a:lnTo>
                  <a:lnTo>
                    <a:pt x="285569" y="28056"/>
                  </a:lnTo>
                  <a:lnTo>
                    <a:pt x="285569" y="27845"/>
                  </a:lnTo>
                  <a:lnTo>
                    <a:pt x="253259" y="21555"/>
                  </a:lnTo>
                  <a:lnTo>
                    <a:pt x="267876" y="302"/>
                  </a:lnTo>
                  <a:lnTo>
                    <a:pt x="285569" y="302"/>
                  </a:lnTo>
                  <a:lnTo>
                    <a:pt x="285569" y="91"/>
                  </a:lnTo>
                  <a:lnTo>
                    <a:pt x="268026" y="91"/>
                  </a:lnTo>
                  <a:lnTo>
                    <a:pt x="268087" y="0"/>
                  </a:lnTo>
                  <a:lnTo>
                    <a:pt x="267830" y="0"/>
                  </a:lnTo>
                  <a:lnTo>
                    <a:pt x="267770" y="91"/>
                  </a:lnTo>
                  <a:lnTo>
                    <a:pt x="179921" y="91"/>
                  </a:lnTo>
                  <a:lnTo>
                    <a:pt x="179936" y="0"/>
                  </a:lnTo>
                  <a:lnTo>
                    <a:pt x="179725" y="0"/>
                  </a:lnTo>
                  <a:lnTo>
                    <a:pt x="179710" y="91"/>
                  </a:lnTo>
                  <a:lnTo>
                    <a:pt x="143855" y="91"/>
                  </a:lnTo>
                  <a:lnTo>
                    <a:pt x="144308" y="0"/>
                  </a:lnTo>
                  <a:lnTo>
                    <a:pt x="141261" y="0"/>
                  </a:lnTo>
                  <a:lnTo>
                    <a:pt x="141714" y="91"/>
                  </a:lnTo>
                  <a:lnTo>
                    <a:pt x="105859" y="91"/>
                  </a:lnTo>
                  <a:lnTo>
                    <a:pt x="105829" y="0"/>
                  </a:lnTo>
                  <a:lnTo>
                    <a:pt x="105618" y="0"/>
                  </a:lnTo>
                  <a:lnTo>
                    <a:pt x="105648" y="91"/>
                  </a:lnTo>
                  <a:lnTo>
                    <a:pt x="17799" y="91"/>
                  </a:lnTo>
                  <a:lnTo>
                    <a:pt x="1773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577375"/>
              <a:ext cx="7139225" cy="4552325"/>
            </a:xfrm>
            <a:custGeom>
              <a:avLst/>
              <a:gdLst/>
              <a:ahLst/>
              <a:cxnLst/>
              <a:rect l="l" t="t" r="r" b="b"/>
              <a:pathLst>
                <a:path w="285569" h="182093" extrusionOk="0">
                  <a:moveTo>
                    <a:pt x="143237" y="0"/>
                  </a:moveTo>
                  <a:lnTo>
                    <a:pt x="143267" y="75"/>
                  </a:lnTo>
                  <a:lnTo>
                    <a:pt x="143433" y="0"/>
                  </a:lnTo>
                  <a:close/>
                  <a:moveTo>
                    <a:pt x="142121" y="0"/>
                  </a:moveTo>
                  <a:lnTo>
                    <a:pt x="142528" y="196"/>
                  </a:lnTo>
                  <a:lnTo>
                    <a:pt x="142015" y="437"/>
                  </a:lnTo>
                  <a:lnTo>
                    <a:pt x="142106" y="618"/>
                  </a:lnTo>
                  <a:lnTo>
                    <a:pt x="142588" y="392"/>
                  </a:lnTo>
                  <a:lnTo>
                    <a:pt x="142377" y="875"/>
                  </a:lnTo>
                  <a:lnTo>
                    <a:pt x="142573" y="965"/>
                  </a:lnTo>
                  <a:lnTo>
                    <a:pt x="142860" y="272"/>
                  </a:lnTo>
                  <a:lnTo>
                    <a:pt x="142739" y="226"/>
                  </a:lnTo>
                  <a:lnTo>
                    <a:pt x="142724" y="196"/>
                  </a:lnTo>
                  <a:lnTo>
                    <a:pt x="142739" y="166"/>
                  </a:lnTo>
                  <a:lnTo>
                    <a:pt x="142754" y="151"/>
                  </a:lnTo>
                  <a:lnTo>
                    <a:pt x="142860" y="106"/>
                  </a:lnTo>
                  <a:lnTo>
                    <a:pt x="142815" y="0"/>
                  </a:lnTo>
                  <a:close/>
                  <a:moveTo>
                    <a:pt x="219577" y="196"/>
                  </a:moveTo>
                  <a:lnTo>
                    <a:pt x="219275" y="890"/>
                  </a:lnTo>
                  <a:lnTo>
                    <a:pt x="219471" y="965"/>
                  </a:lnTo>
                  <a:lnTo>
                    <a:pt x="219758" y="287"/>
                  </a:lnTo>
                  <a:lnTo>
                    <a:pt x="219577" y="196"/>
                  </a:lnTo>
                  <a:close/>
                  <a:moveTo>
                    <a:pt x="66068" y="377"/>
                  </a:moveTo>
                  <a:lnTo>
                    <a:pt x="65887" y="453"/>
                  </a:lnTo>
                  <a:lnTo>
                    <a:pt x="66173" y="1131"/>
                  </a:lnTo>
                  <a:lnTo>
                    <a:pt x="66369" y="1056"/>
                  </a:lnTo>
                  <a:lnTo>
                    <a:pt x="66068" y="377"/>
                  </a:lnTo>
                  <a:close/>
                  <a:moveTo>
                    <a:pt x="141533" y="664"/>
                  </a:moveTo>
                  <a:lnTo>
                    <a:pt x="140854" y="980"/>
                  </a:lnTo>
                  <a:lnTo>
                    <a:pt x="140944" y="1161"/>
                  </a:lnTo>
                  <a:lnTo>
                    <a:pt x="141623" y="845"/>
                  </a:lnTo>
                  <a:lnTo>
                    <a:pt x="141533" y="664"/>
                  </a:lnTo>
                  <a:close/>
                  <a:moveTo>
                    <a:pt x="144429" y="860"/>
                  </a:moveTo>
                  <a:lnTo>
                    <a:pt x="144338" y="1041"/>
                  </a:lnTo>
                  <a:lnTo>
                    <a:pt x="145017" y="1358"/>
                  </a:lnTo>
                  <a:lnTo>
                    <a:pt x="145107" y="1161"/>
                  </a:lnTo>
                  <a:lnTo>
                    <a:pt x="144429" y="860"/>
                  </a:lnTo>
                  <a:close/>
                  <a:moveTo>
                    <a:pt x="143267" y="317"/>
                  </a:moveTo>
                  <a:lnTo>
                    <a:pt x="143192" y="483"/>
                  </a:lnTo>
                  <a:lnTo>
                    <a:pt x="143056" y="603"/>
                  </a:lnTo>
                  <a:lnTo>
                    <a:pt x="142875" y="694"/>
                  </a:lnTo>
                  <a:lnTo>
                    <a:pt x="143162" y="1373"/>
                  </a:lnTo>
                  <a:lnTo>
                    <a:pt x="143358" y="1297"/>
                  </a:lnTo>
                  <a:lnTo>
                    <a:pt x="143086" y="634"/>
                  </a:lnTo>
                  <a:lnTo>
                    <a:pt x="143584" y="1131"/>
                  </a:lnTo>
                  <a:lnTo>
                    <a:pt x="143735" y="996"/>
                  </a:lnTo>
                  <a:lnTo>
                    <a:pt x="143282" y="543"/>
                  </a:lnTo>
                  <a:lnTo>
                    <a:pt x="143855" y="815"/>
                  </a:lnTo>
                  <a:lnTo>
                    <a:pt x="143946" y="634"/>
                  </a:lnTo>
                  <a:lnTo>
                    <a:pt x="143267" y="317"/>
                  </a:lnTo>
                  <a:close/>
                  <a:moveTo>
                    <a:pt x="140371" y="1207"/>
                  </a:moveTo>
                  <a:lnTo>
                    <a:pt x="139692" y="1523"/>
                  </a:lnTo>
                  <a:lnTo>
                    <a:pt x="139783" y="1704"/>
                  </a:lnTo>
                  <a:lnTo>
                    <a:pt x="140462" y="1388"/>
                  </a:lnTo>
                  <a:lnTo>
                    <a:pt x="140371" y="1207"/>
                  </a:lnTo>
                  <a:close/>
                  <a:moveTo>
                    <a:pt x="145590" y="1403"/>
                  </a:moveTo>
                  <a:lnTo>
                    <a:pt x="145515" y="1584"/>
                  </a:lnTo>
                  <a:lnTo>
                    <a:pt x="146178" y="1901"/>
                  </a:lnTo>
                  <a:lnTo>
                    <a:pt x="146269" y="1704"/>
                  </a:lnTo>
                  <a:lnTo>
                    <a:pt x="145590" y="1403"/>
                  </a:lnTo>
                  <a:close/>
                  <a:moveTo>
                    <a:pt x="144112" y="1373"/>
                  </a:moveTo>
                  <a:lnTo>
                    <a:pt x="143976" y="1508"/>
                  </a:lnTo>
                  <a:lnTo>
                    <a:pt x="144504" y="2036"/>
                  </a:lnTo>
                  <a:lnTo>
                    <a:pt x="144655" y="1885"/>
                  </a:lnTo>
                  <a:lnTo>
                    <a:pt x="144112" y="1373"/>
                  </a:lnTo>
                  <a:close/>
                  <a:moveTo>
                    <a:pt x="142166" y="1373"/>
                  </a:moveTo>
                  <a:lnTo>
                    <a:pt x="141879" y="2066"/>
                  </a:lnTo>
                  <a:lnTo>
                    <a:pt x="142076" y="2142"/>
                  </a:lnTo>
                  <a:lnTo>
                    <a:pt x="142362" y="1463"/>
                  </a:lnTo>
                  <a:lnTo>
                    <a:pt x="142166" y="1373"/>
                  </a:lnTo>
                  <a:close/>
                  <a:moveTo>
                    <a:pt x="219064" y="1373"/>
                  </a:moveTo>
                  <a:lnTo>
                    <a:pt x="218777" y="2066"/>
                  </a:lnTo>
                  <a:lnTo>
                    <a:pt x="218973" y="2142"/>
                  </a:lnTo>
                  <a:lnTo>
                    <a:pt x="219260" y="1463"/>
                  </a:lnTo>
                  <a:lnTo>
                    <a:pt x="219064" y="1373"/>
                  </a:lnTo>
                  <a:close/>
                  <a:moveTo>
                    <a:pt x="139210" y="1750"/>
                  </a:moveTo>
                  <a:lnTo>
                    <a:pt x="138531" y="2066"/>
                  </a:lnTo>
                  <a:lnTo>
                    <a:pt x="138621" y="2247"/>
                  </a:lnTo>
                  <a:lnTo>
                    <a:pt x="139285" y="1931"/>
                  </a:lnTo>
                  <a:lnTo>
                    <a:pt x="139210" y="1750"/>
                  </a:lnTo>
                  <a:close/>
                  <a:moveTo>
                    <a:pt x="66580" y="1554"/>
                  </a:moveTo>
                  <a:lnTo>
                    <a:pt x="66384" y="1629"/>
                  </a:lnTo>
                  <a:lnTo>
                    <a:pt x="66671" y="2323"/>
                  </a:lnTo>
                  <a:lnTo>
                    <a:pt x="66867" y="2232"/>
                  </a:lnTo>
                  <a:lnTo>
                    <a:pt x="66580" y="1554"/>
                  </a:lnTo>
                  <a:close/>
                  <a:moveTo>
                    <a:pt x="146752" y="1946"/>
                  </a:moveTo>
                  <a:lnTo>
                    <a:pt x="146676" y="2127"/>
                  </a:lnTo>
                  <a:lnTo>
                    <a:pt x="147340" y="2444"/>
                  </a:lnTo>
                  <a:lnTo>
                    <a:pt x="147430" y="2247"/>
                  </a:lnTo>
                  <a:lnTo>
                    <a:pt x="146752" y="1946"/>
                  </a:lnTo>
                  <a:close/>
                  <a:moveTo>
                    <a:pt x="143569" y="1780"/>
                  </a:moveTo>
                  <a:lnTo>
                    <a:pt x="143388" y="1870"/>
                  </a:lnTo>
                  <a:lnTo>
                    <a:pt x="143674" y="2549"/>
                  </a:lnTo>
                  <a:lnTo>
                    <a:pt x="143855" y="2474"/>
                  </a:lnTo>
                  <a:lnTo>
                    <a:pt x="143569" y="1780"/>
                  </a:lnTo>
                  <a:close/>
                  <a:moveTo>
                    <a:pt x="138048" y="2293"/>
                  </a:moveTo>
                  <a:lnTo>
                    <a:pt x="137369" y="2610"/>
                  </a:lnTo>
                  <a:lnTo>
                    <a:pt x="137460" y="2791"/>
                  </a:lnTo>
                  <a:lnTo>
                    <a:pt x="138124" y="2474"/>
                  </a:lnTo>
                  <a:lnTo>
                    <a:pt x="138048" y="2293"/>
                  </a:lnTo>
                  <a:close/>
                  <a:moveTo>
                    <a:pt x="145032" y="2263"/>
                  </a:moveTo>
                  <a:lnTo>
                    <a:pt x="144896" y="2413"/>
                  </a:lnTo>
                  <a:lnTo>
                    <a:pt x="145424" y="2941"/>
                  </a:lnTo>
                  <a:lnTo>
                    <a:pt x="145560" y="2791"/>
                  </a:lnTo>
                  <a:lnTo>
                    <a:pt x="145032" y="2263"/>
                  </a:lnTo>
                  <a:close/>
                  <a:moveTo>
                    <a:pt x="147913" y="2474"/>
                  </a:moveTo>
                  <a:lnTo>
                    <a:pt x="147838" y="2670"/>
                  </a:lnTo>
                  <a:lnTo>
                    <a:pt x="148501" y="2972"/>
                  </a:lnTo>
                  <a:lnTo>
                    <a:pt x="148592" y="2791"/>
                  </a:lnTo>
                  <a:lnTo>
                    <a:pt x="147913" y="2474"/>
                  </a:lnTo>
                  <a:close/>
                  <a:moveTo>
                    <a:pt x="141668" y="2549"/>
                  </a:moveTo>
                  <a:lnTo>
                    <a:pt x="141382" y="3243"/>
                  </a:lnTo>
                  <a:lnTo>
                    <a:pt x="141563" y="3318"/>
                  </a:lnTo>
                  <a:lnTo>
                    <a:pt x="141849" y="2640"/>
                  </a:lnTo>
                  <a:lnTo>
                    <a:pt x="141668" y="2549"/>
                  </a:lnTo>
                  <a:close/>
                  <a:moveTo>
                    <a:pt x="218566" y="2549"/>
                  </a:moveTo>
                  <a:lnTo>
                    <a:pt x="218280" y="3243"/>
                  </a:lnTo>
                  <a:lnTo>
                    <a:pt x="218461" y="3318"/>
                  </a:lnTo>
                  <a:lnTo>
                    <a:pt x="218762" y="2640"/>
                  </a:lnTo>
                  <a:lnTo>
                    <a:pt x="218566" y="2549"/>
                  </a:lnTo>
                  <a:close/>
                  <a:moveTo>
                    <a:pt x="136887" y="2836"/>
                  </a:moveTo>
                  <a:lnTo>
                    <a:pt x="136208" y="3153"/>
                  </a:lnTo>
                  <a:lnTo>
                    <a:pt x="136298" y="3334"/>
                  </a:lnTo>
                  <a:lnTo>
                    <a:pt x="136962" y="3017"/>
                  </a:lnTo>
                  <a:lnTo>
                    <a:pt x="136887" y="2836"/>
                  </a:lnTo>
                  <a:close/>
                  <a:moveTo>
                    <a:pt x="67078" y="2730"/>
                  </a:moveTo>
                  <a:lnTo>
                    <a:pt x="66882" y="2806"/>
                  </a:lnTo>
                  <a:lnTo>
                    <a:pt x="67169" y="3499"/>
                  </a:lnTo>
                  <a:lnTo>
                    <a:pt x="67365" y="3424"/>
                  </a:lnTo>
                  <a:lnTo>
                    <a:pt x="67078" y="2730"/>
                  </a:lnTo>
                  <a:close/>
                  <a:moveTo>
                    <a:pt x="149090" y="3002"/>
                  </a:moveTo>
                  <a:lnTo>
                    <a:pt x="148999" y="3198"/>
                  </a:lnTo>
                  <a:lnTo>
                    <a:pt x="149678" y="3515"/>
                  </a:lnTo>
                  <a:lnTo>
                    <a:pt x="149753" y="3318"/>
                  </a:lnTo>
                  <a:lnTo>
                    <a:pt x="149090" y="3002"/>
                  </a:lnTo>
                  <a:close/>
                  <a:moveTo>
                    <a:pt x="144067" y="2972"/>
                  </a:moveTo>
                  <a:lnTo>
                    <a:pt x="143886" y="3047"/>
                  </a:lnTo>
                  <a:lnTo>
                    <a:pt x="144172" y="3741"/>
                  </a:lnTo>
                  <a:lnTo>
                    <a:pt x="144368" y="3650"/>
                  </a:lnTo>
                  <a:lnTo>
                    <a:pt x="144067" y="2972"/>
                  </a:lnTo>
                  <a:close/>
                  <a:moveTo>
                    <a:pt x="145952" y="3168"/>
                  </a:moveTo>
                  <a:lnTo>
                    <a:pt x="145801" y="3318"/>
                  </a:lnTo>
                  <a:lnTo>
                    <a:pt x="146329" y="3831"/>
                  </a:lnTo>
                  <a:lnTo>
                    <a:pt x="146480" y="3680"/>
                  </a:lnTo>
                  <a:lnTo>
                    <a:pt x="145952" y="3168"/>
                  </a:lnTo>
                  <a:close/>
                  <a:moveTo>
                    <a:pt x="135710" y="3364"/>
                  </a:moveTo>
                  <a:lnTo>
                    <a:pt x="135046" y="3680"/>
                  </a:lnTo>
                  <a:lnTo>
                    <a:pt x="135122" y="3877"/>
                  </a:lnTo>
                  <a:lnTo>
                    <a:pt x="135801" y="3560"/>
                  </a:lnTo>
                  <a:lnTo>
                    <a:pt x="135710" y="3364"/>
                  </a:lnTo>
                  <a:close/>
                  <a:moveTo>
                    <a:pt x="150251" y="3545"/>
                  </a:moveTo>
                  <a:lnTo>
                    <a:pt x="150161" y="3741"/>
                  </a:lnTo>
                  <a:lnTo>
                    <a:pt x="150839" y="4058"/>
                  </a:lnTo>
                  <a:lnTo>
                    <a:pt x="150930" y="3861"/>
                  </a:lnTo>
                  <a:lnTo>
                    <a:pt x="150251" y="3545"/>
                  </a:lnTo>
                  <a:close/>
                  <a:moveTo>
                    <a:pt x="134549" y="3907"/>
                  </a:moveTo>
                  <a:lnTo>
                    <a:pt x="133885" y="4223"/>
                  </a:lnTo>
                  <a:lnTo>
                    <a:pt x="133960" y="4420"/>
                  </a:lnTo>
                  <a:lnTo>
                    <a:pt x="134639" y="4103"/>
                  </a:lnTo>
                  <a:lnTo>
                    <a:pt x="134549" y="3907"/>
                  </a:lnTo>
                  <a:close/>
                  <a:moveTo>
                    <a:pt x="141171" y="3741"/>
                  </a:moveTo>
                  <a:lnTo>
                    <a:pt x="140869" y="4420"/>
                  </a:lnTo>
                  <a:lnTo>
                    <a:pt x="141065" y="4510"/>
                  </a:lnTo>
                  <a:lnTo>
                    <a:pt x="141352" y="3816"/>
                  </a:lnTo>
                  <a:lnTo>
                    <a:pt x="141171" y="3741"/>
                  </a:lnTo>
                  <a:close/>
                  <a:moveTo>
                    <a:pt x="218068" y="3741"/>
                  </a:moveTo>
                  <a:lnTo>
                    <a:pt x="217767" y="4435"/>
                  </a:lnTo>
                  <a:lnTo>
                    <a:pt x="217963" y="4510"/>
                  </a:lnTo>
                  <a:lnTo>
                    <a:pt x="218249" y="3816"/>
                  </a:lnTo>
                  <a:lnTo>
                    <a:pt x="218068" y="3741"/>
                  </a:lnTo>
                  <a:close/>
                  <a:moveTo>
                    <a:pt x="151413" y="4103"/>
                  </a:moveTo>
                  <a:lnTo>
                    <a:pt x="151322" y="4284"/>
                  </a:lnTo>
                  <a:lnTo>
                    <a:pt x="152001" y="4601"/>
                  </a:lnTo>
                  <a:lnTo>
                    <a:pt x="152076" y="4404"/>
                  </a:lnTo>
                  <a:lnTo>
                    <a:pt x="151413" y="4103"/>
                  </a:lnTo>
                  <a:close/>
                  <a:moveTo>
                    <a:pt x="67576" y="3907"/>
                  </a:moveTo>
                  <a:lnTo>
                    <a:pt x="67380" y="3997"/>
                  </a:lnTo>
                  <a:lnTo>
                    <a:pt x="67682" y="4676"/>
                  </a:lnTo>
                  <a:lnTo>
                    <a:pt x="67863" y="4601"/>
                  </a:lnTo>
                  <a:lnTo>
                    <a:pt x="67576" y="3907"/>
                  </a:lnTo>
                  <a:close/>
                  <a:moveTo>
                    <a:pt x="146872" y="4058"/>
                  </a:moveTo>
                  <a:lnTo>
                    <a:pt x="146721" y="4208"/>
                  </a:lnTo>
                  <a:lnTo>
                    <a:pt x="147249" y="4736"/>
                  </a:lnTo>
                  <a:lnTo>
                    <a:pt x="147400" y="4585"/>
                  </a:lnTo>
                  <a:lnTo>
                    <a:pt x="146872" y="4058"/>
                  </a:lnTo>
                  <a:close/>
                  <a:moveTo>
                    <a:pt x="144564" y="4148"/>
                  </a:moveTo>
                  <a:lnTo>
                    <a:pt x="144383" y="4223"/>
                  </a:lnTo>
                  <a:lnTo>
                    <a:pt x="144670" y="4917"/>
                  </a:lnTo>
                  <a:lnTo>
                    <a:pt x="144866" y="4827"/>
                  </a:lnTo>
                  <a:lnTo>
                    <a:pt x="144564" y="4148"/>
                  </a:lnTo>
                  <a:close/>
                  <a:moveTo>
                    <a:pt x="133387" y="4465"/>
                  </a:moveTo>
                  <a:lnTo>
                    <a:pt x="132708" y="4766"/>
                  </a:lnTo>
                  <a:lnTo>
                    <a:pt x="132799" y="4963"/>
                  </a:lnTo>
                  <a:lnTo>
                    <a:pt x="133478" y="4646"/>
                  </a:lnTo>
                  <a:lnTo>
                    <a:pt x="133387" y="4465"/>
                  </a:lnTo>
                  <a:close/>
                  <a:moveTo>
                    <a:pt x="152574" y="4646"/>
                  </a:moveTo>
                  <a:lnTo>
                    <a:pt x="152483" y="4827"/>
                  </a:lnTo>
                  <a:lnTo>
                    <a:pt x="153162" y="5144"/>
                  </a:lnTo>
                  <a:lnTo>
                    <a:pt x="153253" y="4948"/>
                  </a:lnTo>
                  <a:lnTo>
                    <a:pt x="152574" y="4646"/>
                  </a:lnTo>
                  <a:close/>
                  <a:moveTo>
                    <a:pt x="132226" y="4993"/>
                  </a:moveTo>
                  <a:lnTo>
                    <a:pt x="131562" y="5310"/>
                  </a:lnTo>
                  <a:lnTo>
                    <a:pt x="131637" y="5491"/>
                  </a:lnTo>
                  <a:lnTo>
                    <a:pt x="132316" y="5189"/>
                  </a:lnTo>
                  <a:lnTo>
                    <a:pt x="132226" y="4993"/>
                  </a:lnTo>
                  <a:close/>
                  <a:moveTo>
                    <a:pt x="147777" y="4963"/>
                  </a:moveTo>
                  <a:lnTo>
                    <a:pt x="147642" y="5113"/>
                  </a:lnTo>
                  <a:lnTo>
                    <a:pt x="148169" y="5626"/>
                  </a:lnTo>
                  <a:lnTo>
                    <a:pt x="148305" y="5491"/>
                  </a:lnTo>
                  <a:lnTo>
                    <a:pt x="147777" y="4963"/>
                  </a:lnTo>
                  <a:close/>
                  <a:moveTo>
                    <a:pt x="140658" y="4917"/>
                  </a:moveTo>
                  <a:lnTo>
                    <a:pt x="140371" y="5611"/>
                  </a:lnTo>
                  <a:lnTo>
                    <a:pt x="140567" y="5687"/>
                  </a:lnTo>
                  <a:lnTo>
                    <a:pt x="140854" y="5008"/>
                  </a:lnTo>
                  <a:lnTo>
                    <a:pt x="140658" y="4917"/>
                  </a:lnTo>
                  <a:close/>
                  <a:moveTo>
                    <a:pt x="153735" y="5174"/>
                  </a:moveTo>
                  <a:lnTo>
                    <a:pt x="153645" y="5370"/>
                  </a:lnTo>
                  <a:lnTo>
                    <a:pt x="154324" y="5687"/>
                  </a:lnTo>
                  <a:lnTo>
                    <a:pt x="154414" y="5491"/>
                  </a:lnTo>
                  <a:lnTo>
                    <a:pt x="153735" y="5174"/>
                  </a:lnTo>
                  <a:close/>
                  <a:moveTo>
                    <a:pt x="217571" y="4917"/>
                  </a:moveTo>
                  <a:lnTo>
                    <a:pt x="217269" y="5611"/>
                  </a:lnTo>
                  <a:lnTo>
                    <a:pt x="217465" y="5687"/>
                  </a:lnTo>
                  <a:lnTo>
                    <a:pt x="217752" y="5008"/>
                  </a:lnTo>
                  <a:lnTo>
                    <a:pt x="217571" y="4917"/>
                  </a:lnTo>
                  <a:close/>
                  <a:moveTo>
                    <a:pt x="68074" y="5098"/>
                  </a:moveTo>
                  <a:lnTo>
                    <a:pt x="67893" y="5174"/>
                  </a:lnTo>
                  <a:lnTo>
                    <a:pt x="68179" y="5868"/>
                  </a:lnTo>
                  <a:lnTo>
                    <a:pt x="68360" y="5777"/>
                  </a:lnTo>
                  <a:lnTo>
                    <a:pt x="68074" y="5098"/>
                  </a:lnTo>
                  <a:close/>
                  <a:moveTo>
                    <a:pt x="131064" y="5536"/>
                  </a:moveTo>
                  <a:lnTo>
                    <a:pt x="130401" y="5853"/>
                  </a:lnTo>
                  <a:lnTo>
                    <a:pt x="130476" y="6049"/>
                  </a:lnTo>
                  <a:lnTo>
                    <a:pt x="131155" y="5732"/>
                  </a:lnTo>
                  <a:lnTo>
                    <a:pt x="131064" y="5536"/>
                  </a:lnTo>
                  <a:close/>
                  <a:moveTo>
                    <a:pt x="145077" y="5325"/>
                  </a:moveTo>
                  <a:lnTo>
                    <a:pt x="144881" y="5415"/>
                  </a:lnTo>
                  <a:lnTo>
                    <a:pt x="145168" y="6094"/>
                  </a:lnTo>
                  <a:lnTo>
                    <a:pt x="145364" y="6018"/>
                  </a:lnTo>
                  <a:lnTo>
                    <a:pt x="145077" y="5325"/>
                  </a:lnTo>
                  <a:close/>
                  <a:moveTo>
                    <a:pt x="154897" y="5732"/>
                  </a:moveTo>
                  <a:lnTo>
                    <a:pt x="154806" y="5913"/>
                  </a:lnTo>
                  <a:lnTo>
                    <a:pt x="155485" y="6230"/>
                  </a:lnTo>
                  <a:lnTo>
                    <a:pt x="155576" y="6049"/>
                  </a:lnTo>
                  <a:lnTo>
                    <a:pt x="154897" y="5732"/>
                  </a:lnTo>
                  <a:close/>
                  <a:moveTo>
                    <a:pt x="148697" y="5853"/>
                  </a:moveTo>
                  <a:lnTo>
                    <a:pt x="148547" y="5988"/>
                  </a:lnTo>
                  <a:lnTo>
                    <a:pt x="149090" y="6516"/>
                  </a:lnTo>
                  <a:lnTo>
                    <a:pt x="149225" y="6365"/>
                  </a:lnTo>
                  <a:lnTo>
                    <a:pt x="148697" y="5853"/>
                  </a:lnTo>
                  <a:close/>
                  <a:moveTo>
                    <a:pt x="129903" y="6079"/>
                  </a:moveTo>
                  <a:lnTo>
                    <a:pt x="129224" y="6396"/>
                  </a:lnTo>
                  <a:lnTo>
                    <a:pt x="129315" y="6592"/>
                  </a:lnTo>
                  <a:lnTo>
                    <a:pt x="129993" y="6275"/>
                  </a:lnTo>
                  <a:lnTo>
                    <a:pt x="129903" y="6079"/>
                  </a:lnTo>
                  <a:close/>
                  <a:moveTo>
                    <a:pt x="156058" y="6260"/>
                  </a:moveTo>
                  <a:lnTo>
                    <a:pt x="155968" y="6456"/>
                  </a:lnTo>
                  <a:lnTo>
                    <a:pt x="156647" y="6773"/>
                  </a:lnTo>
                  <a:lnTo>
                    <a:pt x="156737" y="6577"/>
                  </a:lnTo>
                  <a:lnTo>
                    <a:pt x="156058" y="6260"/>
                  </a:lnTo>
                  <a:close/>
                  <a:moveTo>
                    <a:pt x="217058" y="6109"/>
                  </a:moveTo>
                  <a:lnTo>
                    <a:pt x="216771" y="6788"/>
                  </a:lnTo>
                  <a:lnTo>
                    <a:pt x="216967" y="6863"/>
                  </a:lnTo>
                  <a:lnTo>
                    <a:pt x="217254" y="6184"/>
                  </a:lnTo>
                  <a:lnTo>
                    <a:pt x="217058" y="6109"/>
                  </a:lnTo>
                  <a:close/>
                  <a:moveTo>
                    <a:pt x="140160" y="6109"/>
                  </a:moveTo>
                  <a:lnTo>
                    <a:pt x="139873" y="6788"/>
                  </a:lnTo>
                  <a:lnTo>
                    <a:pt x="140054" y="6878"/>
                  </a:lnTo>
                  <a:lnTo>
                    <a:pt x="140356" y="6184"/>
                  </a:lnTo>
                  <a:lnTo>
                    <a:pt x="140160" y="6109"/>
                  </a:lnTo>
                  <a:close/>
                  <a:moveTo>
                    <a:pt x="68572" y="6275"/>
                  </a:moveTo>
                  <a:lnTo>
                    <a:pt x="68391" y="6350"/>
                  </a:lnTo>
                  <a:lnTo>
                    <a:pt x="68677" y="7044"/>
                  </a:lnTo>
                  <a:lnTo>
                    <a:pt x="68873" y="6969"/>
                  </a:lnTo>
                  <a:lnTo>
                    <a:pt x="68572" y="6275"/>
                  </a:lnTo>
                  <a:close/>
                  <a:moveTo>
                    <a:pt x="128741" y="6622"/>
                  </a:moveTo>
                  <a:lnTo>
                    <a:pt x="128063" y="6939"/>
                  </a:lnTo>
                  <a:lnTo>
                    <a:pt x="128153" y="7135"/>
                  </a:lnTo>
                  <a:lnTo>
                    <a:pt x="128832" y="6818"/>
                  </a:lnTo>
                  <a:lnTo>
                    <a:pt x="128741" y="6622"/>
                  </a:lnTo>
                  <a:close/>
                  <a:moveTo>
                    <a:pt x="145575" y="6501"/>
                  </a:moveTo>
                  <a:lnTo>
                    <a:pt x="145379" y="6592"/>
                  </a:lnTo>
                  <a:lnTo>
                    <a:pt x="145681" y="7270"/>
                  </a:lnTo>
                  <a:lnTo>
                    <a:pt x="145862" y="7195"/>
                  </a:lnTo>
                  <a:lnTo>
                    <a:pt x="145575" y="6501"/>
                  </a:lnTo>
                  <a:close/>
                  <a:moveTo>
                    <a:pt x="157220" y="6803"/>
                  </a:moveTo>
                  <a:lnTo>
                    <a:pt x="157129" y="6999"/>
                  </a:lnTo>
                  <a:lnTo>
                    <a:pt x="157808" y="7316"/>
                  </a:lnTo>
                  <a:lnTo>
                    <a:pt x="157899" y="7120"/>
                  </a:lnTo>
                  <a:lnTo>
                    <a:pt x="157220" y="6803"/>
                  </a:lnTo>
                  <a:close/>
                  <a:moveTo>
                    <a:pt x="149618" y="6742"/>
                  </a:moveTo>
                  <a:lnTo>
                    <a:pt x="149467" y="6893"/>
                  </a:lnTo>
                  <a:lnTo>
                    <a:pt x="149995" y="7421"/>
                  </a:lnTo>
                  <a:lnTo>
                    <a:pt x="150145" y="7270"/>
                  </a:lnTo>
                  <a:lnTo>
                    <a:pt x="149618" y="6742"/>
                  </a:lnTo>
                  <a:close/>
                  <a:moveTo>
                    <a:pt x="127580" y="7165"/>
                  </a:moveTo>
                  <a:lnTo>
                    <a:pt x="126901" y="7482"/>
                  </a:lnTo>
                  <a:lnTo>
                    <a:pt x="126992" y="7678"/>
                  </a:lnTo>
                  <a:lnTo>
                    <a:pt x="127670" y="7361"/>
                  </a:lnTo>
                  <a:lnTo>
                    <a:pt x="127580" y="7165"/>
                  </a:lnTo>
                  <a:close/>
                  <a:moveTo>
                    <a:pt x="158381" y="7346"/>
                  </a:moveTo>
                  <a:lnTo>
                    <a:pt x="158306" y="7527"/>
                  </a:lnTo>
                  <a:lnTo>
                    <a:pt x="158970" y="7844"/>
                  </a:lnTo>
                  <a:lnTo>
                    <a:pt x="159060" y="7663"/>
                  </a:lnTo>
                  <a:lnTo>
                    <a:pt x="158381" y="7346"/>
                  </a:lnTo>
                  <a:close/>
                  <a:moveTo>
                    <a:pt x="139662" y="7286"/>
                  </a:moveTo>
                  <a:lnTo>
                    <a:pt x="139360" y="7964"/>
                  </a:lnTo>
                  <a:lnTo>
                    <a:pt x="139557" y="8055"/>
                  </a:lnTo>
                  <a:lnTo>
                    <a:pt x="139843" y="7361"/>
                  </a:lnTo>
                  <a:lnTo>
                    <a:pt x="139662" y="7286"/>
                  </a:lnTo>
                  <a:close/>
                  <a:moveTo>
                    <a:pt x="216560" y="7286"/>
                  </a:moveTo>
                  <a:lnTo>
                    <a:pt x="216273" y="7964"/>
                  </a:lnTo>
                  <a:lnTo>
                    <a:pt x="216470" y="8055"/>
                  </a:lnTo>
                  <a:lnTo>
                    <a:pt x="216756" y="7361"/>
                  </a:lnTo>
                  <a:lnTo>
                    <a:pt x="216560" y="7286"/>
                  </a:lnTo>
                  <a:close/>
                  <a:moveTo>
                    <a:pt x="126418" y="7708"/>
                  </a:moveTo>
                  <a:lnTo>
                    <a:pt x="125740" y="8025"/>
                  </a:lnTo>
                  <a:lnTo>
                    <a:pt x="125830" y="8221"/>
                  </a:lnTo>
                  <a:lnTo>
                    <a:pt x="126494" y="7904"/>
                  </a:lnTo>
                  <a:lnTo>
                    <a:pt x="126418" y="7708"/>
                  </a:lnTo>
                  <a:close/>
                  <a:moveTo>
                    <a:pt x="69069" y="7467"/>
                  </a:moveTo>
                  <a:lnTo>
                    <a:pt x="68888" y="7542"/>
                  </a:lnTo>
                  <a:lnTo>
                    <a:pt x="69175" y="8236"/>
                  </a:lnTo>
                  <a:lnTo>
                    <a:pt x="69371" y="8145"/>
                  </a:lnTo>
                  <a:lnTo>
                    <a:pt x="69069" y="7467"/>
                  </a:lnTo>
                  <a:close/>
                  <a:moveTo>
                    <a:pt x="150523" y="7648"/>
                  </a:moveTo>
                  <a:lnTo>
                    <a:pt x="150387" y="7798"/>
                  </a:lnTo>
                  <a:lnTo>
                    <a:pt x="150915" y="8311"/>
                  </a:lnTo>
                  <a:lnTo>
                    <a:pt x="151066" y="8160"/>
                  </a:lnTo>
                  <a:lnTo>
                    <a:pt x="150523" y="7648"/>
                  </a:lnTo>
                  <a:close/>
                  <a:moveTo>
                    <a:pt x="159543" y="7904"/>
                  </a:moveTo>
                  <a:lnTo>
                    <a:pt x="159467" y="8085"/>
                  </a:lnTo>
                  <a:lnTo>
                    <a:pt x="160131" y="8402"/>
                  </a:lnTo>
                  <a:lnTo>
                    <a:pt x="160222" y="8206"/>
                  </a:lnTo>
                  <a:lnTo>
                    <a:pt x="159543" y="7904"/>
                  </a:lnTo>
                  <a:close/>
                  <a:moveTo>
                    <a:pt x="146073" y="7693"/>
                  </a:moveTo>
                  <a:lnTo>
                    <a:pt x="145892" y="7768"/>
                  </a:lnTo>
                  <a:lnTo>
                    <a:pt x="146178" y="8462"/>
                  </a:lnTo>
                  <a:lnTo>
                    <a:pt x="146374" y="8387"/>
                  </a:lnTo>
                  <a:lnTo>
                    <a:pt x="146073" y="7693"/>
                  </a:lnTo>
                  <a:close/>
                  <a:moveTo>
                    <a:pt x="125242" y="8251"/>
                  </a:moveTo>
                  <a:lnTo>
                    <a:pt x="124578" y="8568"/>
                  </a:lnTo>
                  <a:lnTo>
                    <a:pt x="124654" y="8764"/>
                  </a:lnTo>
                  <a:lnTo>
                    <a:pt x="125332" y="8447"/>
                  </a:lnTo>
                  <a:lnTo>
                    <a:pt x="125242" y="8251"/>
                  </a:lnTo>
                  <a:close/>
                  <a:moveTo>
                    <a:pt x="160719" y="8447"/>
                  </a:moveTo>
                  <a:lnTo>
                    <a:pt x="160629" y="8628"/>
                  </a:lnTo>
                  <a:lnTo>
                    <a:pt x="161308" y="8945"/>
                  </a:lnTo>
                  <a:lnTo>
                    <a:pt x="161383" y="8764"/>
                  </a:lnTo>
                  <a:lnTo>
                    <a:pt x="160719" y="8447"/>
                  </a:lnTo>
                  <a:close/>
                  <a:moveTo>
                    <a:pt x="151443" y="8537"/>
                  </a:moveTo>
                  <a:lnTo>
                    <a:pt x="151292" y="8688"/>
                  </a:lnTo>
                  <a:lnTo>
                    <a:pt x="151820" y="9216"/>
                  </a:lnTo>
                  <a:lnTo>
                    <a:pt x="151971" y="9065"/>
                  </a:lnTo>
                  <a:lnTo>
                    <a:pt x="151443" y="8537"/>
                  </a:lnTo>
                  <a:close/>
                  <a:moveTo>
                    <a:pt x="139164" y="8462"/>
                  </a:moveTo>
                  <a:lnTo>
                    <a:pt x="138863" y="9156"/>
                  </a:lnTo>
                  <a:lnTo>
                    <a:pt x="139059" y="9231"/>
                  </a:lnTo>
                  <a:lnTo>
                    <a:pt x="139345" y="8553"/>
                  </a:lnTo>
                  <a:lnTo>
                    <a:pt x="139164" y="8462"/>
                  </a:lnTo>
                  <a:close/>
                  <a:moveTo>
                    <a:pt x="216062" y="8462"/>
                  </a:moveTo>
                  <a:lnTo>
                    <a:pt x="215776" y="9156"/>
                  </a:lnTo>
                  <a:lnTo>
                    <a:pt x="215957" y="9231"/>
                  </a:lnTo>
                  <a:lnTo>
                    <a:pt x="216243" y="8553"/>
                  </a:lnTo>
                  <a:lnTo>
                    <a:pt x="216062" y="8462"/>
                  </a:lnTo>
                  <a:close/>
                  <a:moveTo>
                    <a:pt x="124080" y="8794"/>
                  </a:moveTo>
                  <a:lnTo>
                    <a:pt x="123417" y="9111"/>
                  </a:lnTo>
                  <a:lnTo>
                    <a:pt x="123492" y="9292"/>
                  </a:lnTo>
                  <a:lnTo>
                    <a:pt x="124171" y="8990"/>
                  </a:lnTo>
                  <a:lnTo>
                    <a:pt x="124080" y="8794"/>
                  </a:lnTo>
                  <a:close/>
                  <a:moveTo>
                    <a:pt x="69582" y="8643"/>
                  </a:moveTo>
                  <a:lnTo>
                    <a:pt x="69386" y="8718"/>
                  </a:lnTo>
                  <a:lnTo>
                    <a:pt x="69673" y="9412"/>
                  </a:lnTo>
                  <a:lnTo>
                    <a:pt x="69869" y="9322"/>
                  </a:lnTo>
                  <a:lnTo>
                    <a:pt x="69582" y="8643"/>
                  </a:lnTo>
                  <a:close/>
                  <a:moveTo>
                    <a:pt x="161881" y="8975"/>
                  </a:moveTo>
                  <a:lnTo>
                    <a:pt x="161790" y="9171"/>
                  </a:lnTo>
                  <a:lnTo>
                    <a:pt x="162469" y="9488"/>
                  </a:lnTo>
                  <a:lnTo>
                    <a:pt x="162544" y="9292"/>
                  </a:lnTo>
                  <a:lnTo>
                    <a:pt x="161881" y="8975"/>
                  </a:lnTo>
                  <a:close/>
                  <a:moveTo>
                    <a:pt x="146586" y="8869"/>
                  </a:moveTo>
                  <a:lnTo>
                    <a:pt x="146390" y="8960"/>
                  </a:lnTo>
                  <a:lnTo>
                    <a:pt x="146676" y="9639"/>
                  </a:lnTo>
                  <a:lnTo>
                    <a:pt x="146872" y="9563"/>
                  </a:lnTo>
                  <a:lnTo>
                    <a:pt x="146586" y="8869"/>
                  </a:lnTo>
                  <a:close/>
                  <a:moveTo>
                    <a:pt x="122934" y="9337"/>
                  </a:moveTo>
                  <a:lnTo>
                    <a:pt x="122255" y="9654"/>
                  </a:lnTo>
                  <a:lnTo>
                    <a:pt x="122346" y="9835"/>
                  </a:lnTo>
                  <a:lnTo>
                    <a:pt x="123009" y="9533"/>
                  </a:lnTo>
                  <a:lnTo>
                    <a:pt x="122934" y="9337"/>
                  </a:lnTo>
                  <a:close/>
                  <a:moveTo>
                    <a:pt x="163042" y="9533"/>
                  </a:moveTo>
                  <a:lnTo>
                    <a:pt x="162952" y="9714"/>
                  </a:lnTo>
                  <a:lnTo>
                    <a:pt x="163630" y="10031"/>
                  </a:lnTo>
                  <a:lnTo>
                    <a:pt x="163706" y="9835"/>
                  </a:lnTo>
                  <a:lnTo>
                    <a:pt x="163042" y="9533"/>
                  </a:lnTo>
                  <a:close/>
                  <a:moveTo>
                    <a:pt x="152348" y="9442"/>
                  </a:moveTo>
                  <a:lnTo>
                    <a:pt x="152212" y="9593"/>
                  </a:lnTo>
                  <a:lnTo>
                    <a:pt x="152740" y="10121"/>
                  </a:lnTo>
                  <a:lnTo>
                    <a:pt x="152891" y="9970"/>
                  </a:lnTo>
                  <a:lnTo>
                    <a:pt x="152348" y="9442"/>
                  </a:lnTo>
                  <a:close/>
                  <a:moveTo>
                    <a:pt x="121773" y="9880"/>
                  </a:moveTo>
                  <a:lnTo>
                    <a:pt x="121094" y="10197"/>
                  </a:lnTo>
                  <a:lnTo>
                    <a:pt x="121184" y="10378"/>
                  </a:lnTo>
                  <a:lnTo>
                    <a:pt x="121848" y="10061"/>
                  </a:lnTo>
                  <a:lnTo>
                    <a:pt x="121773" y="9880"/>
                  </a:lnTo>
                  <a:close/>
                  <a:moveTo>
                    <a:pt x="138652" y="9639"/>
                  </a:moveTo>
                  <a:lnTo>
                    <a:pt x="138365" y="10332"/>
                  </a:lnTo>
                  <a:lnTo>
                    <a:pt x="138561" y="10408"/>
                  </a:lnTo>
                  <a:lnTo>
                    <a:pt x="138848" y="9729"/>
                  </a:lnTo>
                  <a:lnTo>
                    <a:pt x="138652" y="9639"/>
                  </a:lnTo>
                  <a:close/>
                  <a:moveTo>
                    <a:pt x="215564" y="9639"/>
                  </a:moveTo>
                  <a:lnTo>
                    <a:pt x="215263" y="10332"/>
                  </a:lnTo>
                  <a:lnTo>
                    <a:pt x="215459" y="10408"/>
                  </a:lnTo>
                  <a:lnTo>
                    <a:pt x="215745" y="9729"/>
                  </a:lnTo>
                  <a:lnTo>
                    <a:pt x="215564" y="9639"/>
                  </a:lnTo>
                  <a:close/>
                  <a:moveTo>
                    <a:pt x="164204" y="10061"/>
                  </a:moveTo>
                  <a:lnTo>
                    <a:pt x="164113" y="10257"/>
                  </a:lnTo>
                  <a:lnTo>
                    <a:pt x="164792" y="10574"/>
                  </a:lnTo>
                  <a:lnTo>
                    <a:pt x="164882" y="10378"/>
                  </a:lnTo>
                  <a:lnTo>
                    <a:pt x="164204" y="10061"/>
                  </a:lnTo>
                  <a:close/>
                  <a:moveTo>
                    <a:pt x="70080" y="9820"/>
                  </a:moveTo>
                  <a:lnTo>
                    <a:pt x="69884" y="9910"/>
                  </a:lnTo>
                  <a:lnTo>
                    <a:pt x="70186" y="10589"/>
                  </a:lnTo>
                  <a:lnTo>
                    <a:pt x="70367" y="10513"/>
                  </a:lnTo>
                  <a:lnTo>
                    <a:pt x="70080" y="9820"/>
                  </a:lnTo>
                  <a:close/>
                  <a:moveTo>
                    <a:pt x="147083" y="10046"/>
                  </a:moveTo>
                  <a:lnTo>
                    <a:pt x="146887" y="10136"/>
                  </a:lnTo>
                  <a:lnTo>
                    <a:pt x="147174" y="10815"/>
                  </a:lnTo>
                  <a:lnTo>
                    <a:pt x="147370" y="10740"/>
                  </a:lnTo>
                  <a:lnTo>
                    <a:pt x="147083" y="10046"/>
                  </a:lnTo>
                  <a:close/>
                  <a:moveTo>
                    <a:pt x="120596" y="10423"/>
                  </a:moveTo>
                  <a:lnTo>
                    <a:pt x="119932" y="10740"/>
                  </a:lnTo>
                  <a:lnTo>
                    <a:pt x="120008" y="10921"/>
                  </a:lnTo>
                  <a:lnTo>
                    <a:pt x="120687" y="10604"/>
                  </a:lnTo>
                  <a:lnTo>
                    <a:pt x="120596" y="10423"/>
                  </a:lnTo>
                  <a:close/>
                  <a:moveTo>
                    <a:pt x="153268" y="10348"/>
                  </a:moveTo>
                  <a:lnTo>
                    <a:pt x="153117" y="10498"/>
                  </a:lnTo>
                  <a:lnTo>
                    <a:pt x="153660" y="11011"/>
                  </a:lnTo>
                  <a:lnTo>
                    <a:pt x="153796" y="10875"/>
                  </a:lnTo>
                  <a:lnTo>
                    <a:pt x="153268" y="10348"/>
                  </a:lnTo>
                  <a:close/>
                  <a:moveTo>
                    <a:pt x="165365" y="10604"/>
                  </a:moveTo>
                  <a:lnTo>
                    <a:pt x="165275" y="10800"/>
                  </a:lnTo>
                  <a:lnTo>
                    <a:pt x="165953" y="11117"/>
                  </a:lnTo>
                  <a:lnTo>
                    <a:pt x="166044" y="10921"/>
                  </a:lnTo>
                  <a:lnTo>
                    <a:pt x="165365" y="10604"/>
                  </a:lnTo>
                  <a:close/>
                  <a:moveTo>
                    <a:pt x="119435" y="10966"/>
                  </a:moveTo>
                  <a:lnTo>
                    <a:pt x="118771" y="11283"/>
                  </a:lnTo>
                  <a:lnTo>
                    <a:pt x="118846" y="11464"/>
                  </a:lnTo>
                  <a:lnTo>
                    <a:pt x="119525" y="11147"/>
                  </a:lnTo>
                  <a:lnTo>
                    <a:pt x="119435" y="10966"/>
                  </a:lnTo>
                  <a:close/>
                  <a:moveTo>
                    <a:pt x="215052" y="10830"/>
                  </a:moveTo>
                  <a:lnTo>
                    <a:pt x="214765" y="11509"/>
                  </a:lnTo>
                  <a:lnTo>
                    <a:pt x="214961" y="11584"/>
                  </a:lnTo>
                  <a:lnTo>
                    <a:pt x="215248" y="10906"/>
                  </a:lnTo>
                  <a:lnTo>
                    <a:pt x="215052" y="10830"/>
                  </a:lnTo>
                  <a:close/>
                  <a:moveTo>
                    <a:pt x="138154" y="10830"/>
                  </a:moveTo>
                  <a:lnTo>
                    <a:pt x="137867" y="11509"/>
                  </a:lnTo>
                  <a:lnTo>
                    <a:pt x="138048" y="11599"/>
                  </a:lnTo>
                  <a:lnTo>
                    <a:pt x="138350" y="10906"/>
                  </a:lnTo>
                  <a:lnTo>
                    <a:pt x="138154" y="10830"/>
                  </a:lnTo>
                  <a:close/>
                  <a:moveTo>
                    <a:pt x="166542" y="11147"/>
                  </a:moveTo>
                  <a:lnTo>
                    <a:pt x="166451" y="11343"/>
                  </a:lnTo>
                  <a:lnTo>
                    <a:pt x="167130" y="11660"/>
                  </a:lnTo>
                  <a:lnTo>
                    <a:pt x="167205" y="11464"/>
                  </a:lnTo>
                  <a:lnTo>
                    <a:pt x="166542" y="11147"/>
                  </a:lnTo>
                  <a:close/>
                  <a:moveTo>
                    <a:pt x="70578" y="11011"/>
                  </a:moveTo>
                  <a:lnTo>
                    <a:pt x="70382" y="11087"/>
                  </a:lnTo>
                  <a:lnTo>
                    <a:pt x="70683" y="11765"/>
                  </a:lnTo>
                  <a:lnTo>
                    <a:pt x="70864" y="11690"/>
                  </a:lnTo>
                  <a:lnTo>
                    <a:pt x="70578" y="11011"/>
                  </a:lnTo>
                  <a:close/>
                  <a:moveTo>
                    <a:pt x="154188" y="11253"/>
                  </a:moveTo>
                  <a:lnTo>
                    <a:pt x="154037" y="11388"/>
                  </a:lnTo>
                  <a:lnTo>
                    <a:pt x="154565" y="11916"/>
                  </a:lnTo>
                  <a:lnTo>
                    <a:pt x="154716" y="11765"/>
                  </a:lnTo>
                  <a:lnTo>
                    <a:pt x="154188" y="11253"/>
                  </a:lnTo>
                  <a:close/>
                  <a:moveTo>
                    <a:pt x="118273" y="11509"/>
                  </a:moveTo>
                  <a:lnTo>
                    <a:pt x="117594" y="11826"/>
                  </a:lnTo>
                  <a:lnTo>
                    <a:pt x="117685" y="12007"/>
                  </a:lnTo>
                  <a:lnTo>
                    <a:pt x="118349" y="11690"/>
                  </a:lnTo>
                  <a:lnTo>
                    <a:pt x="118273" y="11509"/>
                  </a:lnTo>
                  <a:close/>
                  <a:moveTo>
                    <a:pt x="147581" y="11237"/>
                  </a:moveTo>
                  <a:lnTo>
                    <a:pt x="147385" y="11313"/>
                  </a:lnTo>
                  <a:lnTo>
                    <a:pt x="147687" y="12007"/>
                  </a:lnTo>
                  <a:lnTo>
                    <a:pt x="147868" y="11916"/>
                  </a:lnTo>
                  <a:lnTo>
                    <a:pt x="147581" y="11237"/>
                  </a:lnTo>
                  <a:close/>
                  <a:moveTo>
                    <a:pt x="167688" y="11690"/>
                  </a:moveTo>
                  <a:lnTo>
                    <a:pt x="167598" y="11886"/>
                  </a:lnTo>
                  <a:lnTo>
                    <a:pt x="168276" y="12203"/>
                  </a:lnTo>
                  <a:lnTo>
                    <a:pt x="168367" y="12007"/>
                  </a:lnTo>
                  <a:lnTo>
                    <a:pt x="167688" y="11690"/>
                  </a:lnTo>
                  <a:close/>
                  <a:moveTo>
                    <a:pt x="117112" y="12052"/>
                  </a:moveTo>
                  <a:lnTo>
                    <a:pt x="116433" y="12369"/>
                  </a:lnTo>
                  <a:lnTo>
                    <a:pt x="116523" y="12550"/>
                  </a:lnTo>
                  <a:lnTo>
                    <a:pt x="117202" y="12233"/>
                  </a:lnTo>
                  <a:lnTo>
                    <a:pt x="117112" y="12052"/>
                  </a:lnTo>
                  <a:close/>
                  <a:moveTo>
                    <a:pt x="168850" y="12233"/>
                  </a:moveTo>
                  <a:lnTo>
                    <a:pt x="168759" y="12429"/>
                  </a:lnTo>
                  <a:lnTo>
                    <a:pt x="169438" y="12746"/>
                  </a:lnTo>
                  <a:lnTo>
                    <a:pt x="169528" y="12550"/>
                  </a:lnTo>
                  <a:lnTo>
                    <a:pt x="168850" y="12233"/>
                  </a:lnTo>
                  <a:close/>
                  <a:moveTo>
                    <a:pt x="137656" y="12007"/>
                  </a:moveTo>
                  <a:lnTo>
                    <a:pt x="137369" y="12701"/>
                  </a:lnTo>
                  <a:lnTo>
                    <a:pt x="137550" y="12776"/>
                  </a:lnTo>
                  <a:lnTo>
                    <a:pt x="137837" y="12082"/>
                  </a:lnTo>
                  <a:lnTo>
                    <a:pt x="137656" y="12007"/>
                  </a:lnTo>
                  <a:close/>
                  <a:moveTo>
                    <a:pt x="214554" y="12007"/>
                  </a:moveTo>
                  <a:lnTo>
                    <a:pt x="214267" y="12686"/>
                  </a:lnTo>
                  <a:lnTo>
                    <a:pt x="214463" y="12776"/>
                  </a:lnTo>
                  <a:lnTo>
                    <a:pt x="214750" y="12082"/>
                  </a:lnTo>
                  <a:lnTo>
                    <a:pt x="214554" y="12007"/>
                  </a:lnTo>
                  <a:close/>
                  <a:moveTo>
                    <a:pt x="155093" y="12143"/>
                  </a:moveTo>
                  <a:lnTo>
                    <a:pt x="154957" y="12293"/>
                  </a:lnTo>
                  <a:lnTo>
                    <a:pt x="155485" y="12821"/>
                  </a:lnTo>
                  <a:lnTo>
                    <a:pt x="155636" y="12670"/>
                  </a:lnTo>
                  <a:lnTo>
                    <a:pt x="155093" y="12143"/>
                  </a:lnTo>
                  <a:close/>
                  <a:moveTo>
                    <a:pt x="71075" y="12188"/>
                  </a:moveTo>
                  <a:lnTo>
                    <a:pt x="70894" y="12263"/>
                  </a:lnTo>
                  <a:lnTo>
                    <a:pt x="71181" y="12957"/>
                  </a:lnTo>
                  <a:lnTo>
                    <a:pt x="71377" y="12867"/>
                  </a:lnTo>
                  <a:lnTo>
                    <a:pt x="71075" y="12188"/>
                  </a:lnTo>
                  <a:close/>
                  <a:moveTo>
                    <a:pt x="115950" y="12595"/>
                  </a:moveTo>
                  <a:lnTo>
                    <a:pt x="115271" y="12912"/>
                  </a:lnTo>
                  <a:lnTo>
                    <a:pt x="115362" y="13093"/>
                  </a:lnTo>
                  <a:lnTo>
                    <a:pt x="116041" y="12776"/>
                  </a:lnTo>
                  <a:lnTo>
                    <a:pt x="115950" y="12595"/>
                  </a:lnTo>
                  <a:close/>
                  <a:moveTo>
                    <a:pt x="148079" y="12414"/>
                  </a:moveTo>
                  <a:lnTo>
                    <a:pt x="147898" y="12489"/>
                  </a:lnTo>
                  <a:lnTo>
                    <a:pt x="148185" y="13183"/>
                  </a:lnTo>
                  <a:lnTo>
                    <a:pt x="148366" y="13093"/>
                  </a:lnTo>
                  <a:lnTo>
                    <a:pt x="148079" y="12414"/>
                  </a:lnTo>
                  <a:close/>
                  <a:moveTo>
                    <a:pt x="170011" y="12776"/>
                  </a:moveTo>
                  <a:lnTo>
                    <a:pt x="169936" y="12972"/>
                  </a:lnTo>
                  <a:lnTo>
                    <a:pt x="170599" y="13289"/>
                  </a:lnTo>
                  <a:lnTo>
                    <a:pt x="170690" y="13093"/>
                  </a:lnTo>
                  <a:lnTo>
                    <a:pt x="170011" y="12776"/>
                  </a:lnTo>
                  <a:close/>
                  <a:moveTo>
                    <a:pt x="114789" y="13138"/>
                  </a:moveTo>
                  <a:lnTo>
                    <a:pt x="114110" y="13455"/>
                  </a:lnTo>
                  <a:lnTo>
                    <a:pt x="114200" y="13636"/>
                  </a:lnTo>
                  <a:lnTo>
                    <a:pt x="114864" y="13319"/>
                  </a:lnTo>
                  <a:lnTo>
                    <a:pt x="114789" y="13138"/>
                  </a:lnTo>
                  <a:close/>
                  <a:moveTo>
                    <a:pt x="156013" y="13048"/>
                  </a:moveTo>
                  <a:lnTo>
                    <a:pt x="155877" y="13198"/>
                  </a:lnTo>
                  <a:lnTo>
                    <a:pt x="156405" y="13711"/>
                  </a:lnTo>
                  <a:lnTo>
                    <a:pt x="156541" y="13575"/>
                  </a:lnTo>
                  <a:lnTo>
                    <a:pt x="156013" y="13048"/>
                  </a:lnTo>
                  <a:close/>
                  <a:moveTo>
                    <a:pt x="171172" y="13319"/>
                  </a:moveTo>
                  <a:lnTo>
                    <a:pt x="171097" y="13515"/>
                  </a:lnTo>
                  <a:lnTo>
                    <a:pt x="171761" y="13817"/>
                  </a:lnTo>
                  <a:lnTo>
                    <a:pt x="171851" y="13636"/>
                  </a:lnTo>
                  <a:lnTo>
                    <a:pt x="171172" y="13319"/>
                  </a:lnTo>
                  <a:close/>
                  <a:moveTo>
                    <a:pt x="137158" y="13183"/>
                  </a:moveTo>
                  <a:lnTo>
                    <a:pt x="136857" y="13877"/>
                  </a:lnTo>
                  <a:lnTo>
                    <a:pt x="137053" y="13953"/>
                  </a:lnTo>
                  <a:lnTo>
                    <a:pt x="137339" y="13274"/>
                  </a:lnTo>
                  <a:lnTo>
                    <a:pt x="137158" y="13183"/>
                  </a:lnTo>
                  <a:close/>
                  <a:moveTo>
                    <a:pt x="214056" y="13183"/>
                  </a:moveTo>
                  <a:lnTo>
                    <a:pt x="213769" y="13877"/>
                  </a:lnTo>
                  <a:lnTo>
                    <a:pt x="213950" y="13953"/>
                  </a:lnTo>
                  <a:lnTo>
                    <a:pt x="214252" y="13259"/>
                  </a:lnTo>
                  <a:lnTo>
                    <a:pt x="214056" y="13183"/>
                  </a:lnTo>
                  <a:close/>
                  <a:moveTo>
                    <a:pt x="71573" y="13364"/>
                  </a:moveTo>
                  <a:lnTo>
                    <a:pt x="71392" y="13455"/>
                  </a:lnTo>
                  <a:lnTo>
                    <a:pt x="71679" y="14134"/>
                  </a:lnTo>
                  <a:lnTo>
                    <a:pt x="71875" y="14058"/>
                  </a:lnTo>
                  <a:lnTo>
                    <a:pt x="71573" y="13364"/>
                  </a:lnTo>
                  <a:close/>
                  <a:moveTo>
                    <a:pt x="113627" y="13681"/>
                  </a:moveTo>
                  <a:lnTo>
                    <a:pt x="112948" y="13998"/>
                  </a:lnTo>
                  <a:lnTo>
                    <a:pt x="113039" y="14179"/>
                  </a:lnTo>
                  <a:lnTo>
                    <a:pt x="113703" y="13862"/>
                  </a:lnTo>
                  <a:lnTo>
                    <a:pt x="113627" y="13681"/>
                  </a:lnTo>
                  <a:close/>
                  <a:moveTo>
                    <a:pt x="148592" y="13575"/>
                  </a:moveTo>
                  <a:lnTo>
                    <a:pt x="148396" y="13666"/>
                  </a:lnTo>
                  <a:lnTo>
                    <a:pt x="148682" y="14345"/>
                  </a:lnTo>
                  <a:lnTo>
                    <a:pt x="148878" y="14269"/>
                  </a:lnTo>
                  <a:lnTo>
                    <a:pt x="148592" y="13575"/>
                  </a:lnTo>
                  <a:close/>
                  <a:moveTo>
                    <a:pt x="172334" y="13862"/>
                  </a:moveTo>
                  <a:lnTo>
                    <a:pt x="172243" y="14043"/>
                  </a:lnTo>
                  <a:lnTo>
                    <a:pt x="172922" y="14360"/>
                  </a:lnTo>
                  <a:lnTo>
                    <a:pt x="173013" y="14179"/>
                  </a:lnTo>
                  <a:lnTo>
                    <a:pt x="172334" y="13862"/>
                  </a:lnTo>
                  <a:close/>
                  <a:moveTo>
                    <a:pt x="156933" y="13953"/>
                  </a:moveTo>
                  <a:lnTo>
                    <a:pt x="156782" y="14088"/>
                  </a:lnTo>
                  <a:lnTo>
                    <a:pt x="157310" y="14616"/>
                  </a:lnTo>
                  <a:lnTo>
                    <a:pt x="157461" y="14465"/>
                  </a:lnTo>
                  <a:lnTo>
                    <a:pt x="156933" y="13953"/>
                  </a:lnTo>
                  <a:close/>
                  <a:moveTo>
                    <a:pt x="112466" y="14224"/>
                  </a:moveTo>
                  <a:lnTo>
                    <a:pt x="111787" y="14526"/>
                  </a:lnTo>
                  <a:lnTo>
                    <a:pt x="111878" y="14722"/>
                  </a:lnTo>
                  <a:lnTo>
                    <a:pt x="112541" y="14405"/>
                  </a:lnTo>
                  <a:lnTo>
                    <a:pt x="112466" y="14224"/>
                  </a:lnTo>
                  <a:close/>
                  <a:moveTo>
                    <a:pt x="173495" y="14405"/>
                  </a:moveTo>
                  <a:lnTo>
                    <a:pt x="173420" y="14586"/>
                  </a:lnTo>
                  <a:lnTo>
                    <a:pt x="174084" y="14903"/>
                  </a:lnTo>
                  <a:lnTo>
                    <a:pt x="174174" y="14722"/>
                  </a:lnTo>
                  <a:lnTo>
                    <a:pt x="173495" y="14405"/>
                  </a:lnTo>
                  <a:close/>
                  <a:moveTo>
                    <a:pt x="213558" y="14375"/>
                  </a:moveTo>
                  <a:lnTo>
                    <a:pt x="213257" y="15054"/>
                  </a:lnTo>
                  <a:lnTo>
                    <a:pt x="213453" y="15129"/>
                  </a:lnTo>
                  <a:lnTo>
                    <a:pt x="213739" y="14450"/>
                  </a:lnTo>
                  <a:lnTo>
                    <a:pt x="213558" y="14375"/>
                  </a:lnTo>
                  <a:close/>
                  <a:moveTo>
                    <a:pt x="136645" y="14375"/>
                  </a:moveTo>
                  <a:lnTo>
                    <a:pt x="136359" y="15054"/>
                  </a:lnTo>
                  <a:lnTo>
                    <a:pt x="136555" y="15144"/>
                  </a:lnTo>
                  <a:lnTo>
                    <a:pt x="136841" y="14450"/>
                  </a:lnTo>
                  <a:lnTo>
                    <a:pt x="136645" y="14375"/>
                  </a:lnTo>
                  <a:close/>
                  <a:moveTo>
                    <a:pt x="111289" y="14767"/>
                  </a:moveTo>
                  <a:lnTo>
                    <a:pt x="110626" y="15069"/>
                  </a:lnTo>
                  <a:lnTo>
                    <a:pt x="110701" y="15265"/>
                  </a:lnTo>
                  <a:lnTo>
                    <a:pt x="111380" y="14948"/>
                  </a:lnTo>
                  <a:lnTo>
                    <a:pt x="111289" y="14767"/>
                  </a:lnTo>
                  <a:close/>
                  <a:moveTo>
                    <a:pt x="72086" y="14541"/>
                  </a:moveTo>
                  <a:lnTo>
                    <a:pt x="71890" y="14631"/>
                  </a:lnTo>
                  <a:lnTo>
                    <a:pt x="72192" y="15310"/>
                  </a:lnTo>
                  <a:lnTo>
                    <a:pt x="72373" y="15235"/>
                  </a:lnTo>
                  <a:lnTo>
                    <a:pt x="72086" y="14541"/>
                  </a:lnTo>
                  <a:close/>
                  <a:moveTo>
                    <a:pt x="174657" y="14948"/>
                  </a:moveTo>
                  <a:lnTo>
                    <a:pt x="174581" y="15129"/>
                  </a:lnTo>
                  <a:lnTo>
                    <a:pt x="175245" y="15446"/>
                  </a:lnTo>
                  <a:lnTo>
                    <a:pt x="175336" y="15265"/>
                  </a:lnTo>
                  <a:lnTo>
                    <a:pt x="174657" y="14948"/>
                  </a:lnTo>
                  <a:close/>
                  <a:moveTo>
                    <a:pt x="157853" y="14843"/>
                  </a:moveTo>
                  <a:lnTo>
                    <a:pt x="157703" y="14993"/>
                  </a:lnTo>
                  <a:lnTo>
                    <a:pt x="158230" y="15521"/>
                  </a:lnTo>
                  <a:lnTo>
                    <a:pt x="158381" y="15370"/>
                  </a:lnTo>
                  <a:lnTo>
                    <a:pt x="157853" y="14843"/>
                  </a:lnTo>
                  <a:close/>
                  <a:moveTo>
                    <a:pt x="149090" y="14782"/>
                  </a:moveTo>
                  <a:lnTo>
                    <a:pt x="148893" y="14858"/>
                  </a:lnTo>
                  <a:lnTo>
                    <a:pt x="149180" y="15551"/>
                  </a:lnTo>
                  <a:lnTo>
                    <a:pt x="149376" y="15461"/>
                  </a:lnTo>
                  <a:lnTo>
                    <a:pt x="149090" y="14782"/>
                  </a:lnTo>
                  <a:close/>
                  <a:moveTo>
                    <a:pt x="110128" y="15310"/>
                  </a:moveTo>
                  <a:lnTo>
                    <a:pt x="109464" y="15612"/>
                  </a:lnTo>
                  <a:lnTo>
                    <a:pt x="109540" y="15808"/>
                  </a:lnTo>
                  <a:lnTo>
                    <a:pt x="110218" y="15491"/>
                  </a:lnTo>
                  <a:lnTo>
                    <a:pt x="110128" y="15310"/>
                  </a:lnTo>
                  <a:close/>
                  <a:moveTo>
                    <a:pt x="175833" y="15491"/>
                  </a:moveTo>
                  <a:lnTo>
                    <a:pt x="175743" y="15672"/>
                  </a:lnTo>
                  <a:lnTo>
                    <a:pt x="176422" y="15989"/>
                  </a:lnTo>
                  <a:lnTo>
                    <a:pt x="176497" y="15808"/>
                  </a:lnTo>
                  <a:lnTo>
                    <a:pt x="175833" y="15491"/>
                  </a:lnTo>
                  <a:close/>
                  <a:moveTo>
                    <a:pt x="136148" y="15551"/>
                  </a:moveTo>
                  <a:lnTo>
                    <a:pt x="135861" y="16230"/>
                  </a:lnTo>
                  <a:lnTo>
                    <a:pt x="136042" y="16321"/>
                  </a:lnTo>
                  <a:lnTo>
                    <a:pt x="136344" y="15627"/>
                  </a:lnTo>
                  <a:lnTo>
                    <a:pt x="136148" y="15551"/>
                  </a:lnTo>
                  <a:close/>
                  <a:moveTo>
                    <a:pt x="213045" y="15551"/>
                  </a:moveTo>
                  <a:lnTo>
                    <a:pt x="212759" y="16230"/>
                  </a:lnTo>
                  <a:lnTo>
                    <a:pt x="212955" y="16321"/>
                  </a:lnTo>
                  <a:lnTo>
                    <a:pt x="213242" y="15627"/>
                  </a:lnTo>
                  <a:lnTo>
                    <a:pt x="213045" y="15551"/>
                  </a:lnTo>
                  <a:close/>
                  <a:moveTo>
                    <a:pt x="108966" y="15838"/>
                  </a:moveTo>
                  <a:lnTo>
                    <a:pt x="108303" y="16155"/>
                  </a:lnTo>
                  <a:lnTo>
                    <a:pt x="108378" y="16351"/>
                  </a:lnTo>
                  <a:lnTo>
                    <a:pt x="109057" y="16034"/>
                  </a:lnTo>
                  <a:lnTo>
                    <a:pt x="108966" y="15838"/>
                  </a:lnTo>
                  <a:close/>
                  <a:moveTo>
                    <a:pt x="158758" y="15732"/>
                  </a:moveTo>
                  <a:lnTo>
                    <a:pt x="158623" y="15883"/>
                  </a:lnTo>
                  <a:lnTo>
                    <a:pt x="159151" y="16411"/>
                  </a:lnTo>
                  <a:lnTo>
                    <a:pt x="159286" y="16260"/>
                  </a:lnTo>
                  <a:lnTo>
                    <a:pt x="158758" y="15732"/>
                  </a:lnTo>
                  <a:close/>
                  <a:moveTo>
                    <a:pt x="72584" y="15732"/>
                  </a:moveTo>
                  <a:lnTo>
                    <a:pt x="72403" y="15808"/>
                  </a:lnTo>
                  <a:lnTo>
                    <a:pt x="72689" y="16487"/>
                  </a:lnTo>
                  <a:lnTo>
                    <a:pt x="72870" y="16411"/>
                  </a:lnTo>
                  <a:lnTo>
                    <a:pt x="72584" y="15732"/>
                  </a:lnTo>
                  <a:close/>
                  <a:moveTo>
                    <a:pt x="176995" y="16034"/>
                  </a:moveTo>
                  <a:lnTo>
                    <a:pt x="176904" y="16215"/>
                  </a:lnTo>
                  <a:lnTo>
                    <a:pt x="177583" y="16532"/>
                  </a:lnTo>
                  <a:lnTo>
                    <a:pt x="177659" y="16336"/>
                  </a:lnTo>
                  <a:lnTo>
                    <a:pt x="176995" y="16034"/>
                  </a:lnTo>
                  <a:close/>
                  <a:moveTo>
                    <a:pt x="149587" y="15944"/>
                  </a:moveTo>
                  <a:lnTo>
                    <a:pt x="149391" y="16034"/>
                  </a:lnTo>
                  <a:lnTo>
                    <a:pt x="149693" y="16713"/>
                  </a:lnTo>
                  <a:lnTo>
                    <a:pt x="149874" y="16637"/>
                  </a:lnTo>
                  <a:lnTo>
                    <a:pt x="149587" y="15944"/>
                  </a:lnTo>
                  <a:close/>
                  <a:moveTo>
                    <a:pt x="107805" y="16381"/>
                  </a:moveTo>
                  <a:lnTo>
                    <a:pt x="107141" y="16698"/>
                  </a:lnTo>
                  <a:lnTo>
                    <a:pt x="107217" y="16894"/>
                  </a:lnTo>
                  <a:lnTo>
                    <a:pt x="107895" y="16577"/>
                  </a:lnTo>
                  <a:lnTo>
                    <a:pt x="107805" y="16381"/>
                  </a:lnTo>
                  <a:close/>
                  <a:moveTo>
                    <a:pt x="178156" y="16577"/>
                  </a:moveTo>
                  <a:lnTo>
                    <a:pt x="178066" y="16758"/>
                  </a:lnTo>
                  <a:lnTo>
                    <a:pt x="178745" y="17075"/>
                  </a:lnTo>
                  <a:lnTo>
                    <a:pt x="178820" y="16879"/>
                  </a:lnTo>
                  <a:lnTo>
                    <a:pt x="178156" y="16577"/>
                  </a:lnTo>
                  <a:close/>
                  <a:moveTo>
                    <a:pt x="159679" y="16653"/>
                  </a:moveTo>
                  <a:lnTo>
                    <a:pt x="159528" y="16788"/>
                  </a:lnTo>
                  <a:lnTo>
                    <a:pt x="160071" y="17316"/>
                  </a:lnTo>
                  <a:lnTo>
                    <a:pt x="160206" y="17165"/>
                  </a:lnTo>
                  <a:lnTo>
                    <a:pt x="159679" y="16653"/>
                  </a:lnTo>
                  <a:close/>
                  <a:moveTo>
                    <a:pt x="106643" y="16924"/>
                  </a:moveTo>
                  <a:lnTo>
                    <a:pt x="105965" y="17241"/>
                  </a:lnTo>
                  <a:lnTo>
                    <a:pt x="106055" y="17422"/>
                  </a:lnTo>
                  <a:lnTo>
                    <a:pt x="106734" y="17120"/>
                  </a:lnTo>
                  <a:lnTo>
                    <a:pt x="106643" y="16924"/>
                  </a:lnTo>
                  <a:close/>
                  <a:moveTo>
                    <a:pt x="135650" y="16728"/>
                  </a:moveTo>
                  <a:lnTo>
                    <a:pt x="135363" y="17422"/>
                  </a:lnTo>
                  <a:lnTo>
                    <a:pt x="135544" y="17497"/>
                  </a:lnTo>
                  <a:lnTo>
                    <a:pt x="135846" y="16803"/>
                  </a:lnTo>
                  <a:lnTo>
                    <a:pt x="135650" y="16728"/>
                  </a:lnTo>
                  <a:close/>
                  <a:moveTo>
                    <a:pt x="212548" y="16728"/>
                  </a:moveTo>
                  <a:lnTo>
                    <a:pt x="212261" y="17422"/>
                  </a:lnTo>
                  <a:lnTo>
                    <a:pt x="212457" y="17497"/>
                  </a:lnTo>
                  <a:lnTo>
                    <a:pt x="212744" y="16803"/>
                  </a:lnTo>
                  <a:lnTo>
                    <a:pt x="212548" y="16728"/>
                  </a:lnTo>
                  <a:close/>
                  <a:moveTo>
                    <a:pt x="179318" y="17105"/>
                  </a:moveTo>
                  <a:lnTo>
                    <a:pt x="179227" y="17301"/>
                  </a:lnTo>
                  <a:lnTo>
                    <a:pt x="179906" y="17618"/>
                  </a:lnTo>
                  <a:lnTo>
                    <a:pt x="179981" y="17422"/>
                  </a:lnTo>
                  <a:lnTo>
                    <a:pt x="179318" y="17105"/>
                  </a:lnTo>
                  <a:close/>
                  <a:moveTo>
                    <a:pt x="73082" y="16909"/>
                  </a:moveTo>
                  <a:lnTo>
                    <a:pt x="72901" y="16984"/>
                  </a:lnTo>
                  <a:lnTo>
                    <a:pt x="73187" y="17678"/>
                  </a:lnTo>
                  <a:lnTo>
                    <a:pt x="73383" y="17588"/>
                  </a:lnTo>
                  <a:lnTo>
                    <a:pt x="73082" y="16909"/>
                  </a:lnTo>
                  <a:close/>
                  <a:moveTo>
                    <a:pt x="150085" y="17120"/>
                  </a:moveTo>
                  <a:lnTo>
                    <a:pt x="149904" y="17211"/>
                  </a:lnTo>
                  <a:lnTo>
                    <a:pt x="150191" y="17889"/>
                  </a:lnTo>
                  <a:lnTo>
                    <a:pt x="150372" y="17814"/>
                  </a:lnTo>
                  <a:lnTo>
                    <a:pt x="150085" y="17120"/>
                  </a:lnTo>
                  <a:close/>
                  <a:moveTo>
                    <a:pt x="105482" y="17467"/>
                  </a:moveTo>
                  <a:lnTo>
                    <a:pt x="104803" y="17784"/>
                  </a:lnTo>
                  <a:lnTo>
                    <a:pt x="104894" y="17965"/>
                  </a:lnTo>
                  <a:lnTo>
                    <a:pt x="105572" y="17648"/>
                  </a:lnTo>
                  <a:lnTo>
                    <a:pt x="105482" y="17467"/>
                  </a:lnTo>
                  <a:close/>
                  <a:moveTo>
                    <a:pt x="180479" y="17648"/>
                  </a:moveTo>
                  <a:lnTo>
                    <a:pt x="180389" y="17844"/>
                  </a:lnTo>
                  <a:lnTo>
                    <a:pt x="181068" y="18146"/>
                  </a:lnTo>
                  <a:lnTo>
                    <a:pt x="181158" y="17965"/>
                  </a:lnTo>
                  <a:lnTo>
                    <a:pt x="180479" y="17648"/>
                  </a:lnTo>
                  <a:close/>
                  <a:moveTo>
                    <a:pt x="160599" y="17543"/>
                  </a:moveTo>
                  <a:lnTo>
                    <a:pt x="160448" y="17693"/>
                  </a:lnTo>
                  <a:lnTo>
                    <a:pt x="160976" y="18221"/>
                  </a:lnTo>
                  <a:lnTo>
                    <a:pt x="161127" y="18070"/>
                  </a:lnTo>
                  <a:lnTo>
                    <a:pt x="160599" y="17543"/>
                  </a:lnTo>
                  <a:close/>
                  <a:moveTo>
                    <a:pt x="104320" y="18010"/>
                  </a:moveTo>
                  <a:lnTo>
                    <a:pt x="103642" y="18327"/>
                  </a:lnTo>
                  <a:lnTo>
                    <a:pt x="103732" y="18508"/>
                  </a:lnTo>
                  <a:lnTo>
                    <a:pt x="104396" y="18206"/>
                  </a:lnTo>
                  <a:lnTo>
                    <a:pt x="104320" y="18010"/>
                  </a:lnTo>
                  <a:close/>
                  <a:moveTo>
                    <a:pt x="135152" y="17905"/>
                  </a:moveTo>
                  <a:lnTo>
                    <a:pt x="134850" y="18598"/>
                  </a:lnTo>
                  <a:lnTo>
                    <a:pt x="135046" y="18674"/>
                  </a:lnTo>
                  <a:lnTo>
                    <a:pt x="135333" y="17995"/>
                  </a:lnTo>
                  <a:lnTo>
                    <a:pt x="135152" y="17905"/>
                  </a:lnTo>
                  <a:close/>
                  <a:moveTo>
                    <a:pt x="212050" y="17920"/>
                  </a:moveTo>
                  <a:lnTo>
                    <a:pt x="211763" y="18598"/>
                  </a:lnTo>
                  <a:lnTo>
                    <a:pt x="211944" y="18674"/>
                  </a:lnTo>
                  <a:lnTo>
                    <a:pt x="212231" y="17995"/>
                  </a:lnTo>
                  <a:lnTo>
                    <a:pt x="212050" y="17920"/>
                  </a:lnTo>
                  <a:close/>
                  <a:moveTo>
                    <a:pt x="181641" y="18191"/>
                  </a:moveTo>
                  <a:lnTo>
                    <a:pt x="181550" y="18387"/>
                  </a:lnTo>
                  <a:lnTo>
                    <a:pt x="182229" y="18704"/>
                  </a:lnTo>
                  <a:lnTo>
                    <a:pt x="182319" y="18508"/>
                  </a:lnTo>
                  <a:lnTo>
                    <a:pt x="181641" y="18191"/>
                  </a:lnTo>
                  <a:close/>
                  <a:moveTo>
                    <a:pt x="73595" y="18086"/>
                  </a:moveTo>
                  <a:lnTo>
                    <a:pt x="73398" y="18176"/>
                  </a:lnTo>
                  <a:lnTo>
                    <a:pt x="73685" y="18855"/>
                  </a:lnTo>
                  <a:lnTo>
                    <a:pt x="73881" y="18779"/>
                  </a:lnTo>
                  <a:lnTo>
                    <a:pt x="73595" y="18086"/>
                  </a:lnTo>
                  <a:close/>
                  <a:moveTo>
                    <a:pt x="103159" y="18553"/>
                  </a:moveTo>
                  <a:lnTo>
                    <a:pt x="102480" y="18870"/>
                  </a:lnTo>
                  <a:lnTo>
                    <a:pt x="102571" y="19066"/>
                  </a:lnTo>
                  <a:lnTo>
                    <a:pt x="103234" y="18749"/>
                  </a:lnTo>
                  <a:lnTo>
                    <a:pt x="103159" y="18553"/>
                  </a:lnTo>
                  <a:close/>
                  <a:moveTo>
                    <a:pt x="150583" y="18312"/>
                  </a:moveTo>
                  <a:lnTo>
                    <a:pt x="150402" y="18402"/>
                  </a:lnTo>
                  <a:lnTo>
                    <a:pt x="150688" y="19081"/>
                  </a:lnTo>
                  <a:lnTo>
                    <a:pt x="150885" y="19006"/>
                  </a:lnTo>
                  <a:lnTo>
                    <a:pt x="150583" y="18312"/>
                  </a:lnTo>
                  <a:close/>
                  <a:moveTo>
                    <a:pt x="161504" y="18448"/>
                  </a:moveTo>
                  <a:lnTo>
                    <a:pt x="161368" y="18598"/>
                  </a:lnTo>
                  <a:lnTo>
                    <a:pt x="161896" y="19111"/>
                  </a:lnTo>
                  <a:lnTo>
                    <a:pt x="162047" y="18975"/>
                  </a:lnTo>
                  <a:lnTo>
                    <a:pt x="161504" y="18448"/>
                  </a:lnTo>
                  <a:close/>
                  <a:moveTo>
                    <a:pt x="182802" y="18734"/>
                  </a:moveTo>
                  <a:lnTo>
                    <a:pt x="182712" y="18930"/>
                  </a:lnTo>
                  <a:lnTo>
                    <a:pt x="183390" y="19247"/>
                  </a:lnTo>
                  <a:lnTo>
                    <a:pt x="183481" y="19051"/>
                  </a:lnTo>
                  <a:lnTo>
                    <a:pt x="182802" y="18734"/>
                  </a:lnTo>
                  <a:close/>
                  <a:moveTo>
                    <a:pt x="101982" y="19096"/>
                  </a:moveTo>
                  <a:lnTo>
                    <a:pt x="101319" y="19413"/>
                  </a:lnTo>
                  <a:lnTo>
                    <a:pt x="101394" y="19609"/>
                  </a:lnTo>
                  <a:lnTo>
                    <a:pt x="102073" y="19292"/>
                  </a:lnTo>
                  <a:lnTo>
                    <a:pt x="101982" y="19096"/>
                  </a:lnTo>
                  <a:close/>
                  <a:moveTo>
                    <a:pt x="183964" y="19277"/>
                  </a:moveTo>
                  <a:lnTo>
                    <a:pt x="183888" y="19473"/>
                  </a:lnTo>
                  <a:lnTo>
                    <a:pt x="184552" y="19790"/>
                  </a:lnTo>
                  <a:lnTo>
                    <a:pt x="184642" y="19594"/>
                  </a:lnTo>
                  <a:lnTo>
                    <a:pt x="183964" y="19277"/>
                  </a:lnTo>
                  <a:close/>
                  <a:moveTo>
                    <a:pt x="134639" y="19096"/>
                  </a:moveTo>
                  <a:lnTo>
                    <a:pt x="134353" y="19775"/>
                  </a:lnTo>
                  <a:lnTo>
                    <a:pt x="134549" y="19850"/>
                  </a:lnTo>
                  <a:lnTo>
                    <a:pt x="134835" y="19172"/>
                  </a:lnTo>
                  <a:lnTo>
                    <a:pt x="134639" y="19096"/>
                  </a:lnTo>
                  <a:close/>
                  <a:moveTo>
                    <a:pt x="211552" y="19081"/>
                  </a:moveTo>
                  <a:lnTo>
                    <a:pt x="211266" y="19775"/>
                  </a:lnTo>
                  <a:lnTo>
                    <a:pt x="211447" y="19850"/>
                  </a:lnTo>
                  <a:lnTo>
                    <a:pt x="211748" y="19172"/>
                  </a:lnTo>
                  <a:lnTo>
                    <a:pt x="211552" y="19081"/>
                  </a:lnTo>
                  <a:close/>
                  <a:moveTo>
                    <a:pt x="162424" y="19353"/>
                  </a:moveTo>
                  <a:lnTo>
                    <a:pt x="162273" y="19488"/>
                  </a:lnTo>
                  <a:lnTo>
                    <a:pt x="162816" y="20016"/>
                  </a:lnTo>
                  <a:lnTo>
                    <a:pt x="162952" y="19865"/>
                  </a:lnTo>
                  <a:lnTo>
                    <a:pt x="162424" y="19353"/>
                  </a:lnTo>
                  <a:close/>
                  <a:moveTo>
                    <a:pt x="74092" y="19262"/>
                  </a:moveTo>
                  <a:lnTo>
                    <a:pt x="73896" y="19353"/>
                  </a:lnTo>
                  <a:lnTo>
                    <a:pt x="74183" y="20031"/>
                  </a:lnTo>
                  <a:lnTo>
                    <a:pt x="74379" y="19956"/>
                  </a:lnTo>
                  <a:lnTo>
                    <a:pt x="74092" y="19262"/>
                  </a:lnTo>
                  <a:close/>
                  <a:moveTo>
                    <a:pt x="100836" y="19639"/>
                  </a:moveTo>
                  <a:lnTo>
                    <a:pt x="100157" y="19956"/>
                  </a:lnTo>
                  <a:lnTo>
                    <a:pt x="100248" y="20137"/>
                  </a:lnTo>
                  <a:lnTo>
                    <a:pt x="100927" y="19820"/>
                  </a:lnTo>
                  <a:lnTo>
                    <a:pt x="100836" y="19639"/>
                  </a:lnTo>
                  <a:close/>
                  <a:moveTo>
                    <a:pt x="151096" y="19488"/>
                  </a:moveTo>
                  <a:lnTo>
                    <a:pt x="150900" y="19564"/>
                  </a:lnTo>
                  <a:lnTo>
                    <a:pt x="151186" y="20258"/>
                  </a:lnTo>
                  <a:lnTo>
                    <a:pt x="151382" y="20167"/>
                  </a:lnTo>
                  <a:lnTo>
                    <a:pt x="151096" y="19488"/>
                  </a:lnTo>
                  <a:close/>
                  <a:moveTo>
                    <a:pt x="185125" y="19820"/>
                  </a:moveTo>
                  <a:lnTo>
                    <a:pt x="185035" y="20016"/>
                  </a:lnTo>
                  <a:lnTo>
                    <a:pt x="185713" y="20318"/>
                  </a:lnTo>
                  <a:lnTo>
                    <a:pt x="185804" y="20137"/>
                  </a:lnTo>
                  <a:lnTo>
                    <a:pt x="185125" y="19820"/>
                  </a:lnTo>
                  <a:close/>
                  <a:moveTo>
                    <a:pt x="99660" y="20182"/>
                  </a:moveTo>
                  <a:lnTo>
                    <a:pt x="98996" y="20499"/>
                  </a:lnTo>
                  <a:lnTo>
                    <a:pt x="99071" y="20680"/>
                  </a:lnTo>
                  <a:lnTo>
                    <a:pt x="99750" y="20378"/>
                  </a:lnTo>
                  <a:lnTo>
                    <a:pt x="99660" y="20182"/>
                  </a:lnTo>
                  <a:close/>
                  <a:moveTo>
                    <a:pt x="186287" y="20363"/>
                  </a:moveTo>
                  <a:lnTo>
                    <a:pt x="186211" y="20559"/>
                  </a:lnTo>
                  <a:lnTo>
                    <a:pt x="186875" y="20861"/>
                  </a:lnTo>
                  <a:lnTo>
                    <a:pt x="186965" y="20680"/>
                  </a:lnTo>
                  <a:lnTo>
                    <a:pt x="186287" y="20363"/>
                  </a:lnTo>
                  <a:close/>
                  <a:moveTo>
                    <a:pt x="163344" y="20243"/>
                  </a:moveTo>
                  <a:lnTo>
                    <a:pt x="163193" y="20393"/>
                  </a:lnTo>
                  <a:lnTo>
                    <a:pt x="163721" y="20921"/>
                  </a:lnTo>
                  <a:lnTo>
                    <a:pt x="163872" y="20770"/>
                  </a:lnTo>
                  <a:lnTo>
                    <a:pt x="163344" y="20243"/>
                  </a:lnTo>
                  <a:close/>
                  <a:moveTo>
                    <a:pt x="211054" y="20273"/>
                  </a:moveTo>
                  <a:lnTo>
                    <a:pt x="210753" y="20951"/>
                  </a:lnTo>
                  <a:lnTo>
                    <a:pt x="210949" y="21027"/>
                  </a:lnTo>
                  <a:lnTo>
                    <a:pt x="211235" y="20348"/>
                  </a:lnTo>
                  <a:lnTo>
                    <a:pt x="211054" y="20273"/>
                  </a:lnTo>
                  <a:close/>
                  <a:moveTo>
                    <a:pt x="134141" y="20273"/>
                  </a:moveTo>
                  <a:lnTo>
                    <a:pt x="133855" y="20967"/>
                  </a:lnTo>
                  <a:lnTo>
                    <a:pt x="134051" y="21042"/>
                  </a:lnTo>
                  <a:lnTo>
                    <a:pt x="134338" y="20363"/>
                  </a:lnTo>
                  <a:lnTo>
                    <a:pt x="134141" y="20273"/>
                  </a:lnTo>
                  <a:close/>
                  <a:moveTo>
                    <a:pt x="74590" y="20454"/>
                  </a:moveTo>
                  <a:lnTo>
                    <a:pt x="74394" y="20529"/>
                  </a:lnTo>
                  <a:lnTo>
                    <a:pt x="74696" y="21223"/>
                  </a:lnTo>
                  <a:lnTo>
                    <a:pt x="74877" y="21132"/>
                  </a:lnTo>
                  <a:lnTo>
                    <a:pt x="74590" y="20454"/>
                  </a:lnTo>
                  <a:close/>
                  <a:moveTo>
                    <a:pt x="98498" y="20725"/>
                  </a:moveTo>
                  <a:lnTo>
                    <a:pt x="97819" y="21042"/>
                  </a:lnTo>
                  <a:lnTo>
                    <a:pt x="97910" y="21223"/>
                  </a:lnTo>
                  <a:lnTo>
                    <a:pt x="98589" y="20906"/>
                  </a:lnTo>
                  <a:lnTo>
                    <a:pt x="98498" y="20725"/>
                  </a:lnTo>
                  <a:close/>
                  <a:moveTo>
                    <a:pt x="187448" y="20906"/>
                  </a:moveTo>
                  <a:lnTo>
                    <a:pt x="187373" y="21087"/>
                  </a:lnTo>
                  <a:lnTo>
                    <a:pt x="188036" y="21404"/>
                  </a:lnTo>
                  <a:lnTo>
                    <a:pt x="188127" y="21223"/>
                  </a:lnTo>
                  <a:lnTo>
                    <a:pt x="187448" y="20906"/>
                  </a:lnTo>
                  <a:close/>
                  <a:moveTo>
                    <a:pt x="151594" y="20680"/>
                  </a:moveTo>
                  <a:lnTo>
                    <a:pt x="151397" y="20755"/>
                  </a:lnTo>
                  <a:lnTo>
                    <a:pt x="151684" y="21434"/>
                  </a:lnTo>
                  <a:lnTo>
                    <a:pt x="151880" y="21359"/>
                  </a:lnTo>
                  <a:lnTo>
                    <a:pt x="151594" y="20680"/>
                  </a:lnTo>
                  <a:close/>
                  <a:moveTo>
                    <a:pt x="97337" y="21268"/>
                  </a:moveTo>
                  <a:lnTo>
                    <a:pt x="96658" y="21585"/>
                  </a:lnTo>
                  <a:lnTo>
                    <a:pt x="96748" y="21766"/>
                  </a:lnTo>
                  <a:lnTo>
                    <a:pt x="97427" y="21449"/>
                  </a:lnTo>
                  <a:lnTo>
                    <a:pt x="97337" y="21268"/>
                  </a:lnTo>
                  <a:close/>
                  <a:moveTo>
                    <a:pt x="164264" y="21148"/>
                  </a:moveTo>
                  <a:lnTo>
                    <a:pt x="164113" y="21298"/>
                  </a:lnTo>
                  <a:lnTo>
                    <a:pt x="164656" y="21811"/>
                  </a:lnTo>
                  <a:lnTo>
                    <a:pt x="164792" y="21675"/>
                  </a:lnTo>
                  <a:lnTo>
                    <a:pt x="164264" y="21148"/>
                  </a:lnTo>
                  <a:close/>
                  <a:moveTo>
                    <a:pt x="188625" y="21449"/>
                  </a:moveTo>
                  <a:lnTo>
                    <a:pt x="188534" y="21645"/>
                  </a:lnTo>
                  <a:lnTo>
                    <a:pt x="189213" y="21947"/>
                  </a:lnTo>
                  <a:lnTo>
                    <a:pt x="189288" y="21766"/>
                  </a:lnTo>
                  <a:lnTo>
                    <a:pt x="188625" y="21449"/>
                  </a:lnTo>
                  <a:close/>
                  <a:moveTo>
                    <a:pt x="133644" y="21449"/>
                  </a:moveTo>
                  <a:lnTo>
                    <a:pt x="133357" y="22143"/>
                  </a:lnTo>
                  <a:lnTo>
                    <a:pt x="133538" y="22219"/>
                  </a:lnTo>
                  <a:lnTo>
                    <a:pt x="133840" y="21540"/>
                  </a:lnTo>
                  <a:lnTo>
                    <a:pt x="133644" y="21449"/>
                  </a:lnTo>
                  <a:close/>
                  <a:moveTo>
                    <a:pt x="210542" y="21449"/>
                  </a:moveTo>
                  <a:lnTo>
                    <a:pt x="210255" y="22128"/>
                  </a:lnTo>
                  <a:lnTo>
                    <a:pt x="210451" y="22219"/>
                  </a:lnTo>
                  <a:lnTo>
                    <a:pt x="210738" y="21525"/>
                  </a:lnTo>
                  <a:lnTo>
                    <a:pt x="210542" y="21449"/>
                  </a:lnTo>
                  <a:close/>
                  <a:moveTo>
                    <a:pt x="96175" y="21811"/>
                  </a:moveTo>
                  <a:lnTo>
                    <a:pt x="95496" y="22128"/>
                  </a:lnTo>
                  <a:lnTo>
                    <a:pt x="95587" y="22309"/>
                  </a:lnTo>
                  <a:lnTo>
                    <a:pt x="96266" y="21992"/>
                  </a:lnTo>
                  <a:lnTo>
                    <a:pt x="96175" y="21811"/>
                  </a:lnTo>
                  <a:close/>
                  <a:moveTo>
                    <a:pt x="75103" y="21630"/>
                  </a:moveTo>
                  <a:lnTo>
                    <a:pt x="74907" y="21706"/>
                  </a:lnTo>
                  <a:lnTo>
                    <a:pt x="75193" y="22400"/>
                  </a:lnTo>
                  <a:lnTo>
                    <a:pt x="75389" y="22309"/>
                  </a:lnTo>
                  <a:lnTo>
                    <a:pt x="75103" y="21630"/>
                  </a:lnTo>
                  <a:close/>
                  <a:moveTo>
                    <a:pt x="189786" y="22007"/>
                  </a:moveTo>
                  <a:lnTo>
                    <a:pt x="189696" y="22188"/>
                  </a:lnTo>
                  <a:lnTo>
                    <a:pt x="190374" y="22505"/>
                  </a:lnTo>
                  <a:lnTo>
                    <a:pt x="190465" y="22309"/>
                  </a:lnTo>
                  <a:lnTo>
                    <a:pt x="189786" y="22007"/>
                  </a:lnTo>
                  <a:close/>
                  <a:moveTo>
                    <a:pt x="152091" y="21857"/>
                  </a:moveTo>
                  <a:lnTo>
                    <a:pt x="151895" y="21932"/>
                  </a:lnTo>
                  <a:lnTo>
                    <a:pt x="152197" y="22626"/>
                  </a:lnTo>
                  <a:lnTo>
                    <a:pt x="152378" y="22535"/>
                  </a:lnTo>
                  <a:lnTo>
                    <a:pt x="152091" y="21857"/>
                  </a:lnTo>
                  <a:close/>
                  <a:moveTo>
                    <a:pt x="165169" y="22038"/>
                  </a:moveTo>
                  <a:lnTo>
                    <a:pt x="165018" y="22188"/>
                  </a:lnTo>
                  <a:lnTo>
                    <a:pt x="165561" y="22716"/>
                  </a:lnTo>
                  <a:lnTo>
                    <a:pt x="165697" y="22565"/>
                  </a:lnTo>
                  <a:lnTo>
                    <a:pt x="165169" y="22038"/>
                  </a:lnTo>
                  <a:close/>
                  <a:moveTo>
                    <a:pt x="95014" y="22354"/>
                  </a:moveTo>
                  <a:lnTo>
                    <a:pt x="94335" y="22671"/>
                  </a:lnTo>
                  <a:lnTo>
                    <a:pt x="94425" y="22852"/>
                  </a:lnTo>
                  <a:lnTo>
                    <a:pt x="95104" y="22535"/>
                  </a:lnTo>
                  <a:lnTo>
                    <a:pt x="95014" y="22354"/>
                  </a:lnTo>
                  <a:close/>
                  <a:moveTo>
                    <a:pt x="190947" y="22535"/>
                  </a:moveTo>
                  <a:lnTo>
                    <a:pt x="190872" y="22731"/>
                  </a:lnTo>
                  <a:lnTo>
                    <a:pt x="191536" y="23048"/>
                  </a:lnTo>
                  <a:lnTo>
                    <a:pt x="191626" y="22852"/>
                  </a:lnTo>
                  <a:lnTo>
                    <a:pt x="190947" y="22535"/>
                  </a:lnTo>
                  <a:close/>
                  <a:moveTo>
                    <a:pt x="93852" y="22897"/>
                  </a:moveTo>
                  <a:lnTo>
                    <a:pt x="93173" y="23214"/>
                  </a:lnTo>
                  <a:lnTo>
                    <a:pt x="93264" y="23395"/>
                  </a:lnTo>
                  <a:lnTo>
                    <a:pt x="93943" y="23078"/>
                  </a:lnTo>
                  <a:lnTo>
                    <a:pt x="93852" y="22897"/>
                  </a:lnTo>
                  <a:close/>
                  <a:moveTo>
                    <a:pt x="210044" y="22626"/>
                  </a:moveTo>
                  <a:lnTo>
                    <a:pt x="209757" y="23320"/>
                  </a:lnTo>
                  <a:lnTo>
                    <a:pt x="209938" y="23395"/>
                  </a:lnTo>
                  <a:lnTo>
                    <a:pt x="210240" y="22716"/>
                  </a:lnTo>
                  <a:lnTo>
                    <a:pt x="210044" y="22626"/>
                  </a:lnTo>
                  <a:close/>
                  <a:moveTo>
                    <a:pt x="133146" y="22641"/>
                  </a:moveTo>
                  <a:lnTo>
                    <a:pt x="132844" y="23320"/>
                  </a:lnTo>
                  <a:lnTo>
                    <a:pt x="133040" y="23410"/>
                  </a:lnTo>
                  <a:lnTo>
                    <a:pt x="133327" y="22716"/>
                  </a:lnTo>
                  <a:lnTo>
                    <a:pt x="133146" y="22641"/>
                  </a:lnTo>
                  <a:close/>
                  <a:moveTo>
                    <a:pt x="75601" y="22807"/>
                  </a:moveTo>
                  <a:lnTo>
                    <a:pt x="75405" y="22897"/>
                  </a:lnTo>
                  <a:lnTo>
                    <a:pt x="75691" y="23576"/>
                  </a:lnTo>
                  <a:lnTo>
                    <a:pt x="75887" y="23501"/>
                  </a:lnTo>
                  <a:lnTo>
                    <a:pt x="75601" y="22807"/>
                  </a:lnTo>
                  <a:close/>
                  <a:moveTo>
                    <a:pt x="192124" y="23078"/>
                  </a:moveTo>
                  <a:lnTo>
                    <a:pt x="192034" y="23274"/>
                  </a:lnTo>
                  <a:lnTo>
                    <a:pt x="192712" y="23576"/>
                  </a:lnTo>
                  <a:lnTo>
                    <a:pt x="192788" y="23395"/>
                  </a:lnTo>
                  <a:lnTo>
                    <a:pt x="192124" y="23078"/>
                  </a:lnTo>
                  <a:close/>
                  <a:moveTo>
                    <a:pt x="166089" y="22943"/>
                  </a:moveTo>
                  <a:lnTo>
                    <a:pt x="165938" y="23093"/>
                  </a:lnTo>
                  <a:lnTo>
                    <a:pt x="166466" y="23606"/>
                  </a:lnTo>
                  <a:lnTo>
                    <a:pt x="166617" y="23470"/>
                  </a:lnTo>
                  <a:lnTo>
                    <a:pt x="166089" y="22943"/>
                  </a:lnTo>
                  <a:close/>
                  <a:moveTo>
                    <a:pt x="152589" y="23033"/>
                  </a:moveTo>
                  <a:lnTo>
                    <a:pt x="152408" y="23124"/>
                  </a:lnTo>
                  <a:lnTo>
                    <a:pt x="152695" y="23802"/>
                  </a:lnTo>
                  <a:lnTo>
                    <a:pt x="152876" y="23727"/>
                  </a:lnTo>
                  <a:lnTo>
                    <a:pt x="152589" y="23033"/>
                  </a:lnTo>
                  <a:close/>
                  <a:moveTo>
                    <a:pt x="92691" y="23440"/>
                  </a:moveTo>
                  <a:lnTo>
                    <a:pt x="92012" y="23742"/>
                  </a:lnTo>
                  <a:lnTo>
                    <a:pt x="92102" y="23938"/>
                  </a:lnTo>
                  <a:lnTo>
                    <a:pt x="92781" y="23621"/>
                  </a:lnTo>
                  <a:lnTo>
                    <a:pt x="92691" y="23440"/>
                  </a:lnTo>
                  <a:close/>
                  <a:moveTo>
                    <a:pt x="193286" y="23621"/>
                  </a:moveTo>
                  <a:lnTo>
                    <a:pt x="193195" y="23817"/>
                  </a:lnTo>
                  <a:lnTo>
                    <a:pt x="193874" y="24119"/>
                  </a:lnTo>
                  <a:lnTo>
                    <a:pt x="193949" y="23938"/>
                  </a:lnTo>
                  <a:lnTo>
                    <a:pt x="193286" y="23621"/>
                  </a:lnTo>
                  <a:close/>
                  <a:moveTo>
                    <a:pt x="91544" y="23968"/>
                  </a:moveTo>
                  <a:lnTo>
                    <a:pt x="90866" y="24285"/>
                  </a:lnTo>
                  <a:lnTo>
                    <a:pt x="90956" y="24481"/>
                  </a:lnTo>
                  <a:lnTo>
                    <a:pt x="91620" y="24164"/>
                  </a:lnTo>
                  <a:lnTo>
                    <a:pt x="91544" y="23968"/>
                  </a:lnTo>
                  <a:close/>
                  <a:moveTo>
                    <a:pt x="166994" y="23848"/>
                  </a:moveTo>
                  <a:lnTo>
                    <a:pt x="166858" y="23998"/>
                  </a:lnTo>
                  <a:lnTo>
                    <a:pt x="167386" y="24511"/>
                  </a:lnTo>
                  <a:lnTo>
                    <a:pt x="167537" y="24376"/>
                  </a:lnTo>
                  <a:lnTo>
                    <a:pt x="166994" y="23848"/>
                  </a:lnTo>
                  <a:close/>
                  <a:moveTo>
                    <a:pt x="209546" y="23802"/>
                  </a:moveTo>
                  <a:lnTo>
                    <a:pt x="209259" y="24496"/>
                  </a:lnTo>
                  <a:lnTo>
                    <a:pt x="209440" y="24572"/>
                  </a:lnTo>
                  <a:lnTo>
                    <a:pt x="209742" y="23893"/>
                  </a:lnTo>
                  <a:lnTo>
                    <a:pt x="209546" y="23802"/>
                  </a:lnTo>
                  <a:close/>
                  <a:moveTo>
                    <a:pt x="132648" y="23817"/>
                  </a:moveTo>
                  <a:lnTo>
                    <a:pt x="132346" y="24511"/>
                  </a:lnTo>
                  <a:lnTo>
                    <a:pt x="132543" y="24587"/>
                  </a:lnTo>
                  <a:lnTo>
                    <a:pt x="132829" y="23893"/>
                  </a:lnTo>
                  <a:lnTo>
                    <a:pt x="132648" y="23817"/>
                  </a:lnTo>
                  <a:close/>
                  <a:moveTo>
                    <a:pt x="194432" y="24149"/>
                  </a:moveTo>
                  <a:lnTo>
                    <a:pt x="194341" y="24345"/>
                  </a:lnTo>
                  <a:lnTo>
                    <a:pt x="195020" y="24647"/>
                  </a:lnTo>
                  <a:lnTo>
                    <a:pt x="195111" y="24466"/>
                  </a:lnTo>
                  <a:lnTo>
                    <a:pt x="194432" y="24149"/>
                  </a:lnTo>
                  <a:close/>
                  <a:moveTo>
                    <a:pt x="76098" y="23998"/>
                  </a:moveTo>
                  <a:lnTo>
                    <a:pt x="75902" y="24074"/>
                  </a:lnTo>
                  <a:lnTo>
                    <a:pt x="76189" y="24768"/>
                  </a:lnTo>
                  <a:lnTo>
                    <a:pt x="76385" y="24677"/>
                  </a:lnTo>
                  <a:lnTo>
                    <a:pt x="76098" y="23998"/>
                  </a:lnTo>
                  <a:close/>
                  <a:moveTo>
                    <a:pt x="153102" y="24210"/>
                  </a:moveTo>
                  <a:lnTo>
                    <a:pt x="152906" y="24300"/>
                  </a:lnTo>
                  <a:lnTo>
                    <a:pt x="153192" y="24979"/>
                  </a:lnTo>
                  <a:lnTo>
                    <a:pt x="153389" y="24903"/>
                  </a:lnTo>
                  <a:lnTo>
                    <a:pt x="153102" y="24210"/>
                  </a:lnTo>
                  <a:close/>
                  <a:moveTo>
                    <a:pt x="90368" y="24526"/>
                  </a:moveTo>
                  <a:lnTo>
                    <a:pt x="89689" y="24828"/>
                  </a:lnTo>
                  <a:lnTo>
                    <a:pt x="89780" y="25024"/>
                  </a:lnTo>
                  <a:lnTo>
                    <a:pt x="90458" y="24707"/>
                  </a:lnTo>
                  <a:lnTo>
                    <a:pt x="90368" y="24526"/>
                  </a:lnTo>
                  <a:close/>
                  <a:moveTo>
                    <a:pt x="195593" y="24692"/>
                  </a:moveTo>
                  <a:lnTo>
                    <a:pt x="195503" y="24888"/>
                  </a:lnTo>
                  <a:lnTo>
                    <a:pt x="196182" y="25190"/>
                  </a:lnTo>
                  <a:lnTo>
                    <a:pt x="196272" y="25009"/>
                  </a:lnTo>
                  <a:lnTo>
                    <a:pt x="195593" y="24692"/>
                  </a:lnTo>
                  <a:close/>
                  <a:moveTo>
                    <a:pt x="167914" y="24738"/>
                  </a:moveTo>
                  <a:lnTo>
                    <a:pt x="167763" y="24888"/>
                  </a:lnTo>
                  <a:lnTo>
                    <a:pt x="168291" y="25416"/>
                  </a:lnTo>
                  <a:lnTo>
                    <a:pt x="168442" y="25265"/>
                  </a:lnTo>
                  <a:lnTo>
                    <a:pt x="167914" y="24738"/>
                  </a:lnTo>
                  <a:close/>
                  <a:moveTo>
                    <a:pt x="89206" y="25069"/>
                  </a:moveTo>
                  <a:lnTo>
                    <a:pt x="88528" y="25386"/>
                  </a:lnTo>
                  <a:lnTo>
                    <a:pt x="88618" y="25567"/>
                  </a:lnTo>
                  <a:lnTo>
                    <a:pt x="89282" y="25250"/>
                  </a:lnTo>
                  <a:lnTo>
                    <a:pt x="89206" y="25069"/>
                  </a:lnTo>
                  <a:close/>
                  <a:moveTo>
                    <a:pt x="196770" y="25250"/>
                  </a:moveTo>
                  <a:lnTo>
                    <a:pt x="196679" y="25431"/>
                  </a:lnTo>
                  <a:lnTo>
                    <a:pt x="197358" y="25748"/>
                  </a:lnTo>
                  <a:lnTo>
                    <a:pt x="197434" y="25567"/>
                  </a:lnTo>
                  <a:lnTo>
                    <a:pt x="196770" y="25250"/>
                  </a:lnTo>
                  <a:close/>
                  <a:moveTo>
                    <a:pt x="132135" y="24994"/>
                  </a:moveTo>
                  <a:lnTo>
                    <a:pt x="131849" y="25688"/>
                  </a:lnTo>
                  <a:lnTo>
                    <a:pt x="132045" y="25763"/>
                  </a:lnTo>
                  <a:lnTo>
                    <a:pt x="132331" y="25069"/>
                  </a:lnTo>
                  <a:lnTo>
                    <a:pt x="132135" y="24994"/>
                  </a:lnTo>
                  <a:close/>
                  <a:moveTo>
                    <a:pt x="209048" y="24994"/>
                  </a:moveTo>
                  <a:lnTo>
                    <a:pt x="208747" y="25673"/>
                  </a:lnTo>
                  <a:lnTo>
                    <a:pt x="208943" y="25763"/>
                  </a:lnTo>
                  <a:lnTo>
                    <a:pt x="209229" y="25069"/>
                  </a:lnTo>
                  <a:lnTo>
                    <a:pt x="209048" y="24994"/>
                  </a:lnTo>
                  <a:close/>
                  <a:moveTo>
                    <a:pt x="76596" y="25175"/>
                  </a:moveTo>
                  <a:lnTo>
                    <a:pt x="76400" y="25250"/>
                  </a:lnTo>
                  <a:lnTo>
                    <a:pt x="76702" y="25944"/>
                  </a:lnTo>
                  <a:lnTo>
                    <a:pt x="76883" y="25854"/>
                  </a:lnTo>
                  <a:lnTo>
                    <a:pt x="76596" y="25175"/>
                  </a:lnTo>
                  <a:close/>
                  <a:moveTo>
                    <a:pt x="88045" y="25597"/>
                  </a:moveTo>
                  <a:lnTo>
                    <a:pt x="87366" y="25914"/>
                  </a:lnTo>
                  <a:lnTo>
                    <a:pt x="87457" y="26110"/>
                  </a:lnTo>
                  <a:lnTo>
                    <a:pt x="88135" y="25793"/>
                  </a:lnTo>
                  <a:lnTo>
                    <a:pt x="88045" y="25597"/>
                  </a:lnTo>
                  <a:close/>
                  <a:moveTo>
                    <a:pt x="153600" y="25401"/>
                  </a:moveTo>
                  <a:lnTo>
                    <a:pt x="153404" y="25477"/>
                  </a:lnTo>
                  <a:lnTo>
                    <a:pt x="153690" y="26170"/>
                  </a:lnTo>
                  <a:lnTo>
                    <a:pt x="153886" y="26080"/>
                  </a:lnTo>
                  <a:lnTo>
                    <a:pt x="153600" y="25401"/>
                  </a:lnTo>
                  <a:close/>
                  <a:moveTo>
                    <a:pt x="197916" y="25793"/>
                  </a:moveTo>
                  <a:lnTo>
                    <a:pt x="197841" y="25974"/>
                  </a:lnTo>
                  <a:lnTo>
                    <a:pt x="198505" y="26291"/>
                  </a:lnTo>
                  <a:lnTo>
                    <a:pt x="198595" y="26110"/>
                  </a:lnTo>
                  <a:lnTo>
                    <a:pt x="197916" y="25793"/>
                  </a:lnTo>
                  <a:close/>
                  <a:moveTo>
                    <a:pt x="168819" y="25643"/>
                  </a:moveTo>
                  <a:lnTo>
                    <a:pt x="168684" y="25793"/>
                  </a:lnTo>
                  <a:lnTo>
                    <a:pt x="169212" y="26321"/>
                  </a:lnTo>
                  <a:lnTo>
                    <a:pt x="169362" y="26170"/>
                  </a:lnTo>
                  <a:lnTo>
                    <a:pt x="168819" y="25643"/>
                  </a:lnTo>
                  <a:close/>
                  <a:moveTo>
                    <a:pt x="86883" y="26140"/>
                  </a:moveTo>
                  <a:lnTo>
                    <a:pt x="86220" y="26457"/>
                  </a:lnTo>
                  <a:lnTo>
                    <a:pt x="86295" y="26653"/>
                  </a:lnTo>
                  <a:lnTo>
                    <a:pt x="86974" y="26336"/>
                  </a:lnTo>
                  <a:lnTo>
                    <a:pt x="86883" y="26140"/>
                  </a:lnTo>
                  <a:close/>
                  <a:moveTo>
                    <a:pt x="199078" y="26321"/>
                  </a:moveTo>
                  <a:lnTo>
                    <a:pt x="199002" y="26517"/>
                  </a:lnTo>
                  <a:lnTo>
                    <a:pt x="199666" y="26834"/>
                  </a:lnTo>
                  <a:lnTo>
                    <a:pt x="199757" y="26638"/>
                  </a:lnTo>
                  <a:lnTo>
                    <a:pt x="199078" y="26321"/>
                  </a:lnTo>
                  <a:close/>
                  <a:moveTo>
                    <a:pt x="131637" y="26170"/>
                  </a:moveTo>
                  <a:lnTo>
                    <a:pt x="131351" y="26864"/>
                  </a:lnTo>
                  <a:lnTo>
                    <a:pt x="131547" y="26940"/>
                  </a:lnTo>
                  <a:lnTo>
                    <a:pt x="131834" y="26261"/>
                  </a:lnTo>
                  <a:lnTo>
                    <a:pt x="131637" y="26170"/>
                  </a:lnTo>
                  <a:close/>
                  <a:moveTo>
                    <a:pt x="208535" y="26170"/>
                  </a:moveTo>
                  <a:lnTo>
                    <a:pt x="208249" y="26864"/>
                  </a:lnTo>
                  <a:lnTo>
                    <a:pt x="208445" y="26940"/>
                  </a:lnTo>
                  <a:lnTo>
                    <a:pt x="208731" y="26261"/>
                  </a:lnTo>
                  <a:lnTo>
                    <a:pt x="208535" y="26170"/>
                  </a:lnTo>
                  <a:close/>
                  <a:moveTo>
                    <a:pt x="77109" y="26351"/>
                  </a:moveTo>
                  <a:lnTo>
                    <a:pt x="76913" y="26427"/>
                  </a:lnTo>
                  <a:lnTo>
                    <a:pt x="77200" y="27121"/>
                  </a:lnTo>
                  <a:lnTo>
                    <a:pt x="77396" y="27030"/>
                  </a:lnTo>
                  <a:lnTo>
                    <a:pt x="77109" y="26351"/>
                  </a:lnTo>
                  <a:close/>
                  <a:moveTo>
                    <a:pt x="85722" y="26683"/>
                  </a:moveTo>
                  <a:lnTo>
                    <a:pt x="85043" y="27000"/>
                  </a:lnTo>
                  <a:lnTo>
                    <a:pt x="85134" y="27181"/>
                  </a:lnTo>
                  <a:lnTo>
                    <a:pt x="85812" y="26879"/>
                  </a:lnTo>
                  <a:lnTo>
                    <a:pt x="85722" y="26683"/>
                  </a:lnTo>
                  <a:close/>
                  <a:moveTo>
                    <a:pt x="169739" y="26548"/>
                  </a:moveTo>
                  <a:lnTo>
                    <a:pt x="169604" y="26683"/>
                  </a:lnTo>
                  <a:lnTo>
                    <a:pt x="170132" y="27211"/>
                  </a:lnTo>
                  <a:lnTo>
                    <a:pt x="170283" y="27060"/>
                  </a:lnTo>
                  <a:lnTo>
                    <a:pt x="169739" y="26548"/>
                  </a:lnTo>
                  <a:close/>
                  <a:moveTo>
                    <a:pt x="154097" y="26578"/>
                  </a:moveTo>
                  <a:lnTo>
                    <a:pt x="153901" y="26653"/>
                  </a:lnTo>
                  <a:lnTo>
                    <a:pt x="154203" y="27347"/>
                  </a:lnTo>
                  <a:lnTo>
                    <a:pt x="154384" y="27272"/>
                  </a:lnTo>
                  <a:lnTo>
                    <a:pt x="154097" y="26578"/>
                  </a:lnTo>
                  <a:close/>
                  <a:moveTo>
                    <a:pt x="200239" y="26864"/>
                  </a:moveTo>
                  <a:lnTo>
                    <a:pt x="200149" y="27045"/>
                  </a:lnTo>
                  <a:lnTo>
                    <a:pt x="200827" y="27362"/>
                  </a:lnTo>
                  <a:lnTo>
                    <a:pt x="200918" y="27181"/>
                  </a:lnTo>
                  <a:lnTo>
                    <a:pt x="200239" y="26864"/>
                  </a:lnTo>
                  <a:close/>
                  <a:moveTo>
                    <a:pt x="84561" y="27226"/>
                  </a:moveTo>
                  <a:lnTo>
                    <a:pt x="83882" y="27543"/>
                  </a:lnTo>
                  <a:lnTo>
                    <a:pt x="83972" y="27724"/>
                  </a:lnTo>
                  <a:lnTo>
                    <a:pt x="84651" y="27407"/>
                  </a:lnTo>
                  <a:lnTo>
                    <a:pt x="84561" y="27226"/>
                  </a:lnTo>
                  <a:close/>
                  <a:moveTo>
                    <a:pt x="201401" y="27407"/>
                  </a:moveTo>
                  <a:lnTo>
                    <a:pt x="201310" y="27588"/>
                  </a:lnTo>
                  <a:lnTo>
                    <a:pt x="201989" y="27905"/>
                  </a:lnTo>
                  <a:lnTo>
                    <a:pt x="202079" y="27724"/>
                  </a:lnTo>
                  <a:lnTo>
                    <a:pt x="201401" y="27407"/>
                  </a:lnTo>
                  <a:close/>
                  <a:moveTo>
                    <a:pt x="131140" y="27362"/>
                  </a:moveTo>
                  <a:lnTo>
                    <a:pt x="130853" y="28041"/>
                  </a:lnTo>
                  <a:lnTo>
                    <a:pt x="131034" y="28116"/>
                  </a:lnTo>
                  <a:lnTo>
                    <a:pt x="131336" y="27438"/>
                  </a:lnTo>
                  <a:lnTo>
                    <a:pt x="131140" y="27362"/>
                  </a:lnTo>
                  <a:close/>
                  <a:moveTo>
                    <a:pt x="170660" y="27438"/>
                  </a:moveTo>
                  <a:lnTo>
                    <a:pt x="170509" y="27588"/>
                  </a:lnTo>
                  <a:lnTo>
                    <a:pt x="171052" y="28116"/>
                  </a:lnTo>
                  <a:lnTo>
                    <a:pt x="171188" y="27965"/>
                  </a:lnTo>
                  <a:lnTo>
                    <a:pt x="170660" y="27438"/>
                  </a:lnTo>
                  <a:close/>
                  <a:moveTo>
                    <a:pt x="208038" y="27347"/>
                  </a:moveTo>
                  <a:lnTo>
                    <a:pt x="207751" y="28041"/>
                  </a:lnTo>
                  <a:lnTo>
                    <a:pt x="207932" y="28116"/>
                  </a:lnTo>
                  <a:lnTo>
                    <a:pt x="208234" y="27438"/>
                  </a:lnTo>
                  <a:lnTo>
                    <a:pt x="208038" y="27347"/>
                  </a:lnTo>
                  <a:close/>
                  <a:moveTo>
                    <a:pt x="83399" y="27769"/>
                  </a:moveTo>
                  <a:lnTo>
                    <a:pt x="82720" y="28086"/>
                  </a:lnTo>
                  <a:lnTo>
                    <a:pt x="82811" y="28267"/>
                  </a:lnTo>
                  <a:lnTo>
                    <a:pt x="83474" y="27950"/>
                  </a:lnTo>
                  <a:lnTo>
                    <a:pt x="83399" y="27769"/>
                  </a:lnTo>
                  <a:close/>
                  <a:moveTo>
                    <a:pt x="77607" y="27528"/>
                  </a:moveTo>
                  <a:lnTo>
                    <a:pt x="77411" y="27619"/>
                  </a:lnTo>
                  <a:lnTo>
                    <a:pt x="77697" y="28297"/>
                  </a:lnTo>
                  <a:lnTo>
                    <a:pt x="77893" y="28222"/>
                  </a:lnTo>
                  <a:lnTo>
                    <a:pt x="77607" y="27528"/>
                  </a:lnTo>
                  <a:close/>
                  <a:moveTo>
                    <a:pt x="202562" y="27950"/>
                  </a:moveTo>
                  <a:lnTo>
                    <a:pt x="202487" y="28131"/>
                  </a:lnTo>
                  <a:lnTo>
                    <a:pt x="203150" y="28448"/>
                  </a:lnTo>
                  <a:lnTo>
                    <a:pt x="203241" y="28267"/>
                  </a:lnTo>
                  <a:lnTo>
                    <a:pt x="202562" y="27950"/>
                  </a:lnTo>
                  <a:close/>
                  <a:moveTo>
                    <a:pt x="154595" y="27754"/>
                  </a:moveTo>
                  <a:lnTo>
                    <a:pt x="154414" y="27845"/>
                  </a:lnTo>
                  <a:lnTo>
                    <a:pt x="154701" y="28524"/>
                  </a:lnTo>
                  <a:lnTo>
                    <a:pt x="154897" y="28448"/>
                  </a:lnTo>
                  <a:lnTo>
                    <a:pt x="154595" y="27754"/>
                  </a:lnTo>
                  <a:close/>
                  <a:moveTo>
                    <a:pt x="82238" y="28312"/>
                  </a:moveTo>
                  <a:lnTo>
                    <a:pt x="81559" y="28629"/>
                  </a:lnTo>
                  <a:lnTo>
                    <a:pt x="81649" y="28810"/>
                  </a:lnTo>
                  <a:lnTo>
                    <a:pt x="82313" y="28493"/>
                  </a:lnTo>
                  <a:lnTo>
                    <a:pt x="82238" y="28312"/>
                  </a:lnTo>
                  <a:close/>
                  <a:moveTo>
                    <a:pt x="203724" y="28493"/>
                  </a:moveTo>
                  <a:lnTo>
                    <a:pt x="203648" y="28674"/>
                  </a:lnTo>
                  <a:lnTo>
                    <a:pt x="204312" y="28991"/>
                  </a:lnTo>
                  <a:lnTo>
                    <a:pt x="204402" y="28810"/>
                  </a:lnTo>
                  <a:lnTo>
                    <a:pt x="203724" y="28493"/>
                  </a:lnTo>
                  <a:close/>
                  <a:moveTo>
                    <a:pt x="171580" y="28343"/>
                  </a:moveTo>
                  <a:lnTo>
                    <a:pt x="171444" y="28493"/>
                  </a:lnTo>
                  <a:lnTo>
                    <a:pt x="171972" y="29006"/>
                  </a:lnTo>
                  <a:lnTo>
                    <a:pt x="172123" y="28870"/>
                  </a:lnTo>
                  <a:lnTo>
                    <a:pt x="171580" y="28343"/>
                  </a:lnTo>
                  <a:close/>
                  <a:moveTo>
                    <a:pt x="130642" y="28539"/>
                  </a:moveTo>
                  <a:lnTo>
                    <a:pt x="130340" y="29217"/>
                  </a:lnTo>
                  <a:lnTo>
                    <a:pt x="130536" y="29308"/>
                  </a:lnTo>
                  <a:lnTo>
                    <a:pt x="130823" y="28614"/>
                  </a:lnTo>
                  <a:lnTo>
                    <a:pt x="130642" y="28539"/>
                  </a:lnTo>
                  <a:close/>
                  <a:moveTo>
                    <a:pt x="207540" y="28539"/>
                  </a:moveTo>
                  <a:lnTo>
                    <a:pt x="207238" y="29217"/>
                  </a:lnTo>
                  <a:lnTo>
                    <a:pt x="207434" y="29308"/>
                  </a:lnTo>
                  <a:lnTo>
                    <a:pt x="207721" y="28614"/>
                  </a:lnTo>
                  <a:lnTo>
                    <a:pt x="207540" y="28539"/>
                  </a:lnTo>
                  <a:close/>
                  <a:moveTo>
                    <a:pt x="81076" y="28855"/>
                  </a:moveTo>
                  <a:lnTo>
                    <a:pt x="80397" y="29172"/>
                  </a:lnTo>
                  <a:lnTo>
                    <a:pt x="80488" y="29353"/>
                  </a:lnTo>
                  <a:lnTo>
                    <a:pt x="81152" y="29036"/>
                  </a:lnTo>
                  <a:lnTo>
                    <a:pt x="81076" y="28855"/>
                  </a:lnTo>
                  <a:close/>
                  <a:moveTo>
                    <a:pt x="78105" y="28705"/>
                  </a:moveTo>
                  <a:lnTo>
                    <a:pt x="77909" y="28795"/>
                  </a:lnTo>
                  <a:lnTo>
                    <a:pt x="78210" y="29474"/>
                  </a:lnTo>
                  <a:lnTo>
                    <a:pt x="78391" y="29398"/>
                  </a:lnTo>
                  <a:lnTo>
                    <a:pt x="78105" y="28705"/>
                  </a:lnTo>
                  <a:close/>
                  <a:moveTo>
                    <a:pt x="204900" y="29036"/>
                  </a:moveTo>
                  <a:lnTo>
                    <a:pt x="204810" y="29217"/>
                  </a:lnTo>
                  <a:lnTo>
                    <a:pt x="205488" y="29534"/>
                  </a:lnTo>
                  <a:lnTo>
                    <a:pt x="205564" y="29353"/>
                  </a:lnTo>
                  <a:lnTo>
                    <a:pt x="204900" y="29036"/>
                  </a:lnTo>
                  <a:close/>
                  <a:moveTo>
                    <a:pt x="155093" y="28931"/>
                  </a:moveTo>
                  <a:lnTo>
                    <a:pt x="154912" y="29021"/>
                  </a:lnTo>
                  <a:lnTo>
                    <a:pt x="155199" y="29700"/>
                  </a:lnTo>
                  <a:lnTo>
                    <a:pt x="155395" y="29625"/>
                  </a:lnTo>
                  <a:lnTo>
                    <a:pt x="155093" y="28931"/>
                  </a:lnTo>
                  <a:close/>
                  <a:moveTo>
                    <a:pt x="79915" y="29398"/>
                  </a:moveTo>
                  <a:lnTo>
                    <a:pt x="79236" y="29715"/>
                  </a:lnTo>
                  <a:lnTo>
                    <a:pt x="79326" y="29896"/>
                  </a:lnTo>
                  <a:lnTo>
                    <a:pt x="79990" y="29579"/>
                  </a:lnTo>
                  <a:lnTo>
                    <a:pt x="79915" y="29398"/>
                  </a:lnTo>
                  <a:close/>
                  <a:moveTo>
                    <a:pt x="172485" y="29233"/>
                  </a:moveTo>
                  <a:lnTo>
                    <a:pt x="172334" y="29383"/>
                  </a:lnTo>
                  <a:lnTo>
                    <a:pt x="172877" y="29911"/>
                  </a:lnTo>
                  <a:lnTo>
                    <a:pt x="173013" y="29760"/>
                  </a:lnTo>
                  <a:lnTo>
                    <a:pt x="172485" y="29233"/>
                  </a:lnTo>
                  <a:close/>
                  <a:moveTo>
                    <a:pt x="206062" y="29579"/>
                  </a:moveTo>
                  <a:lnTo>
                    <a:pt x="205971" y="29760"/>
                  </a:lnTo>
                  <a:lnTo>
                    <a:pt x="206650" y="30077"/>
                  </a:lnTo>
                  <a:lnTo>
                    <a:pt x="206740" y="29896"/>
                  </a:lnTo>
                  <a:lnTo>
                    <a:pt x="206062" y="29579"/>
                  </a:lnTo>
                  <a:close/>
                  <a:moveTo>
                    <a:pt x="130144" y="29715"/>
                  </a:moveTo>
                  <a:lnTo>
                    <a:pt x="129842" y="30409"/>
                  </a:lnTo>
                  <a:lnTo>
                    <a:pt x="130039" y="30484"/>
                  </a:lnTo>
                  <a:lnTo>
                    <a:pt x="130325" y="29806"/>
                  </a:lnTo>
                  <a:lnTo>
                    <a:pt x="130144" y="29715"/>
                  </a:lnTo>
                  <a:close/>
                  <a:moveTo>
                    <a:pt x="207027" y="29715"/>
                  </a:moveTo>
                  <a:lnTo>
                    <a:pt x="206740" y="30394"/>
                  </a:lnTo>
                  <a:lnTo>
                    <a:pt x="206936" y="30484"/>
                  </a:lnTo>
                  <a:lnTo>
                    <a:pt x="207223" y="29791"/>
                  </a:lnTo>
                  <a:lnTo>
                    <a:pt x="207027" y="29715"/>
                  </a:lnTo>
                  <a:close/>
                  <a:moveTo>
                    <a:pt x="207223" y="30122"/>
                  </a:moveTo>
                  <a:lnTo>
                    <a:pt x="207133" y="30303"/>
                  </a:lnTo>
                  <a:lnTo>
                    <a:pt x="207811" y="30620"/>
                  </a:lnTo>
                  <a:lnTo>
                    <a:pt x="207902" y="30439"/>
                  </a:lnTo>
                  <a:lnTo>
                    <a:pt x="207223" y="30122"/>
                  </a:lnTo>
                  <a:close/>
                  <a:moveTo>
                    <a:pt x="78602" y="29896"/>
                  </a:moveTo>
                  <a:lnTo>
                    <a:pt x="78421" y="29972"/>
                  </a:lnTo>
                  <a:lnTo>
                    <a:pt x="78452" y="30077"/>
                  </a:lnTo>
                  <a:lnTo>
                    <a:pt x="78074" y="30258"/>
                  </a:lnTo>
                  <a:lnTo>
                    <a:pt x="78150" y="30439"/>
                  </a:lnTo>
                  <a:lnTo>
                    <a:pt x="78165" y="30439"/>
                  </a:lnTo>
                  <a:lnTo>
                    <a:pt x="78542" y="30258"/>
                  </a:lnTo>
                  <a:lnTo>
                    <a:pt x="78708" y="30665"/>
                  </a:lnTo>
                  <a:lnTo>
                    <a:pt x="78904" y="30575"/>
                  </a:lnTo>
                  <a:lnTo>
                    <a:pt x="78723" y="30183"/>
                  </a:lnTo>
                  <a:lnTo>
                    <a:pt x="78829" y="30122"/>
                  </a:lnTo>
                  <a:lnTo>
                    <a:pt x="78753" y="29941"/>
                  </a:lnTo>
                  <a:lnTo>
                    <a:pt x="78648" y="29987"/>
                  </a:lnTo>
                  <a:lnTo>
                    <a:pt x="78602" y="29896"/>
                  </a:lnTo>
                  <a:close/>
                  <a:moveTo>
                    <a:pt x="173405" y="30138"/>
                  </a:moveTo>
                  <a:lnTo>
                    <a:pt x="173254" y="30288"/>
                  </a:lnTo>
                  <a:lnTo>
                    <a:pt x="173782" y="30801"/>
                  </a:lnTo>
                  <a:lnTo>
                    <a:pt x="173933" y="30650"/>
                  </a:lnTo>
                  <a:lnTo>
                    <a:pt x="173405" y="30138"/>
                  </a:lnTo>
                  <a:close/>
                  <a:moveTo>
                    <a:pt x="155606" y="30122"/>
                  </a:moveTo>
                  <a:lnTo>
                    <a:pt x="155410" y="30198"/>
                  </a:lnTo>
                  <a:lnTo>
                    <a:pt x="155696" y="30892"/>
                  </a:lnTo>
                  <a:lnTo>
                    <a:pt x="155892" y="30816"/>
                  </a:lnTo>
                  <a:lnTo>
                    <a:pt x="155606" y="30122"/>
                  </a:lnTo>
                  <a:close/>
                  <a:moveTo>
                    <a:pt x="77592" y="30484"/>
                  </a:moveTo>
                  <a:lnTo>
                    <a:pt x="76913" y="30801"/>
                  </a:lnTo>
                  <a:lnTo>
                    <a:pt x="77003" y="30982"/>
                  </a:lnTo>
                  <a:lnTo>
                    <a:pt x="77667" y="30665"/>
                  </a:lnTo>
                  <a:lnTo>
                    <a:pt x="77592" y="30484"/>
                  </a:lnTo>
                  <a:close/>
                  <a:moveTo>
                    <a:pt x="208385" y="30665"/>
                  </a:moveTo>
                  <a:lnTo>
                    <a:pt x="208294" y="30846"/>
                  </a:lnTo>
                  <a:lnTo>
                    <a:pt x="208973" y="31163"/>
                  </a:lnTo>
                  <a:lnTo>
                    <a:pt x="209063" y="30982"/>
                  </a:lnTo>
                  <a:lnTo>
                    <a:pt x="208385" y="30665"/>
                  </a:lnTo>
                  <a:close/>
                  <a:moveTo>
                    <a:pt x="76415" y="31027"/>
                  </a:moveTo>
                  <a:lnTo>
                    <a:pt x="75736" y="31344"/>
                  </a:lnTo>
                  <a:lnTo>
                    <a:pt x="75827" y="31525"/>
                  </a:lnTo>
                  <a:lnTo>
                    <a:pt x="76506" y="31208"/>
                  </a:lnTo>
                  <a:lnTo>
                    <a:pt x="76415" y="31027"/>
                  </a:lnTo>
                  <a:close/>
                  <a:moveTo>
                    <a:pt x="206529" y="30892"/>
                  </a:moveTo>
                  <a:lnTo>
                    <a:pt x="206243" y="31586"/>
                  </a:lnTo>
                  <a:lnTo>
                    <a:pt x="206439" y="31661"/>
                  </a:lnTo>
                  <a:lnTo>
                    <a:pt x="206725" y="30967"/>
                  </a:lnTo>
                  <a:lnTo>
                    <a:pt x="206529" y="30892"/>
                  </a:lnTo>
                  <a:close/>
                  <a:moveTo>
                    <a:pt x="129631" y="30907"/>
                  </a:moveTo>
                  <a:lnTo>
                    <a:pt x="129345" y="31586"/>
                  </a:lnTo>
                  <a:lnTo>
                    <a:pt x="129526" y="31676"/>
                  </a:lnTo>
                  <a:lnTo>
                    <a:pt x="129827" y="30982"/>
                  </a:lnTo>
                  <a:lnTo>
                    <a:pt x="129631" y="30907"/>
                  </a:lnTo>
                  <a:close/>
                  <a:moveTo>
                    <a:pt x="174310" y="31027"/>
                  </a:moveTo>
                  <a:lnTo>
                    <a:pt x="174174" y="31178"/>
                  </a:lnTo>
                  <a:lnTo>
                    <a:pt x="174702" y="31706"/>
                  </a:lnTo>
                  <a:lnTo>
                    <a:pt x="174853" y="31555"/>
                  </a:lnTo>
                  <a:lnTo>
                    <a:pt x="174310" y="31027"/>
                  </a:lnTo>
                  <a:close/>
                  <a:moveTo>
                    <a:pt x="209546" y="31208"/>
                  </a:moveTo>
                  <a:lnTo>
                    <a:pt x="209471" y="31389"/>
                  </a:lnTo>
                  <a:lnTo>
                    <a:pt x="210134" y="31706"/>
                  </a:lnTo>
                  <a:lnTo>
                    <a:pt x="210225" y="31510"/>
                  </a:lnTo>
                  <a:lnTo>
                    <a:pt x="209546" y="31208"/>
                  </a:lnTo>
                  <a:close/>
                  <a:moveTo>
                    <a:pt x="79115" y="31073"/>
                  </a:moveTo>
                  <a:lnTo>
                    <a:pt x="78919" y="31148"/>
                  </a:lnTo>
                  <a:lnTo>
                    <a:pt x="79206" y="31842"/>
                  </a:lnTo>
                  <a:lnTo>
                    <a:pt x="79402" y="31767"/>
                  </a:lnTo>
                  <a:lnTo>
                    <a:pt x="79115" y="31073"/>
                  </a:lnTo>
                  <a:close/>
                  <a:moveTo>
                    <a:pt x="75254" y="31571"/>
                  </a:moveTo>
                  <a:lnTo>
                    <a:pt x="74575" y="31887"/>
                  </a:lnTo>
                  <a:lnTo>
                    <a:pt x="74665" y="32068"/>
                  </a:lnTo>
                  <a:lnTo>
                    <a:pt x="75344" y="31752"/>
                  </a:lnTo>
                  <a:lnTo>
                    <a:pt x="75254" y="31571"/>
                  </a:lnTo>
                  <a:close/>
                  <a:moveTo>
                    <a:pt x="156104" y="31299"/>
                  </a:moveTo>
                  <a:lnTo>
                    <a:pt x="155908" y="31389"/>
                  </a:lnTo>
                  <a:lnTo>
                    <a:pt x="156209" y="32068"/>
                  </a:lnTo>
                  <a:lnTo>
                    <a:pt x="156390" y="31993"/>
                  </a:lnTo>
                  <a:lnTo>
                    <a:pt x="156104" y="31299"/>
                  </a:lnTo>
                  <a:close/>
                  <a:moveTo>
                    <a:pt x="210707" y="31752"/>
                  </a:moveTo>
                  <a:lnTo>
                    <a:pt x="210632" y="31933"/>
                  </a:lnTo>
                  <a:lnTo>
                    <a:pt x="211296" y="32249"/>
                  </a:lnTo>
                  <a:lnTo>
                    <a:pt x="211386" y="32068"/>
                  </a:lnTo>
                  <a:lnTo>
                    <a:pt x="210707" y="31752"/>
                  </a:lnTo>
                  <a:close/>
                  <a:moveTo>
                    <a:pt x="175230" y="31933"/>
                  </a:moveTo>
                  <a:lnTo>
                    <a:pt x="175079" y="32083"/>
                  </a:lnTo>
                  <a:lnTo>
                    <a:pt x="175622" y="32596"/>
                  </a:lnTo>
                  <a:lnTo>
                    <a:pt x="175758" y="32460"/>
                  </a:lnTo>
                  <a:lnTo>
                    <a:pt x="175230" y="31933"/>
                  </a:lnTo>
                  <a:close/>
                  <a:moveTo>
                    <a:pt x="74092" y="32114"/>
                  </a:moveTo>
                  <a:lnTo>
                    <a:pt x="73413" y="32430"/>
                  </a:lnTo>
                  <a:lnTo>
                    <a:pt x="73504" y="32611"/>
                  </a:lnTo>
                  <a:lnTo>
                    <a:pt x="74183" y="32295"/>
                  </a:lnTo>
                  <a:lnTo>
                    <a:pt x="74092" y="32114"/>
                  </a:lnTo>
                  <a:close/>
                  <a:moveTo>
                    <a:pt x="211869" y="32295"/>
                  </a:moveTo>
                  <a:lnTo>
                    <a:pt x="211793" y="32476"/>
                  </a:lnTo>
                  <a:lnTo>
                    <a:pt x="212457" y="32792"/>
                  </a:lnTo>
                  <a:lnTo>
                    <a:pt x="212548" y="32611"/>
                  </a:lnTo>
                  <a:lnTo>
                    <a:pt x="211869" y="32295"/>
                  </a:lnTo>
                  <a:close/>
                  <a:moveTo>
                    <a:pt x="206031" y="32068"/>
                  </a:moveTo>
                  <a:lnTo>
                    <a:pt x="205745" y="32762"/>
                  </a:lnTo>
                  <a:lnTo>
                    <a:pt x="205926" y="32838"/>
                  </a:lnTo>
                  <a:lnTo>
                    <a:pt x="206228" y="32159"/>
                  </a:lnTo>
                  <a:lnTo>
                    <a:pt x="206031" y="32068"/>
                  </a:lnTo>
                  <a:close/>
                  <a:moveTo>
                    <a:pt x="129134" y="32083"/>
                  </a:moveTo>
                  <a:lnTo>
                    <a:pt x="128832" y="32762"/>
                  </a:lnTo>
                  <a:lnTo>
                    <a:pt x="129028" y="32853"/>
                  </a:lnTo>
                  <a:lnTo>
                    <a:pt x="129315" y="32159"/>
                  </a:lnTo>
                  <a:lnTo>
                    <a:pt x="129134" y="32083"/>
                  </a:lnTo>
                  <a:close/>
                  <a:moveTo>
                    <a:pt x="79613" y="32249"/>
                  </a:moveTo>
                  <a:lnTo>
                    <a:pt x="79417" y="32340"/>
                  </a:lnTo>
                  <a:lnTo>
                    <a:pt x="79703" y="33019"/>
                  </a:lnTo>
                  <a:lnTo>
                    <a:pt x="79900" y="32943"/>
                  </a:lnTo>
                  <a:lnTo>
                    <a:pt x="79613" y="32249"/>
                  </a:lnTo>
                  <a:close/>
                  <a:moveTo>
                    <a:pt x="72931" y="32657"/>
                  </a:moveTo>
                  <a:lnTo>
                    <a:pt x="72252" y="32973"/>
                  </a:lnTo>
                  <a:lnTo>
                    <a:pt x="72343" y="33154"/>
                  </a:lnTo>
                  <a:lnTo>
                    <a:pt x="73006" y="32838"/>
                  </a:lnTo>
                  <a:lnTo>
                    <a:pt x="72931" y="32657"/>
                  </a:lnTo>
                  <a:close/>
                  <a:moveTo>
                    <a:pt x="156601" y="32491"/>
                  </a:moveTo>
                  <a:lnTo>
                    <a:pt x="156420" y="32566"/>
                  </a:lnTo>
                  <a:lnTo>
                    <a:pt x="156707" y="33260"/>
                  </a:lnTo>
                  <a:lnTo>
                    <a:pt x="156888" y="33169"/>
                  </a:lnTo>
                  <a:lnTo>
                    <a:pt x="156601" y="32491"/>
                  </a:lnTo>
                  <a:close/>
                  <a:moveTo>
                    <a:pt x="213030" y="32838"/>
                  </a:moveTo>
                  <a:lnTo>
                    <a:pt x="212955" y="33019"/>
                  </a:lnTo>
                  <a:lnTo>
                    <a:pt x="213619" y="33335"/>
                  </a:lnTo>
                  <a:lnTo>
                    <a:pt x="213709" y="33154"/>
                  </a:lnTo>
                  <a:lnTo>
                    <a:pt x="213030" y="32838"/>
                  </a:lnTo>
                  <a:close/>
                  <a:moveTo>
                    <a:pt x="176150" y="32838"/>
                  </a:moveTo>
                  <a:lnTo>
                    <a:pt x="175999" y="32973"/>
                  </a:lnTo>
                  <a:lnTo>
                    <a:pt x="176527" y="33501"/>
                  </a:lnTo>
                  <a:lnTo>
                    <a:pt x="176678" y="33350"/>
                  </a:lnTo>
                  <a:lnTo>
                    <a:pt x="176150" y="32838"/>
                  </a:lnTo>
                  <a:close/>
                  <a:moveTo>
                    <a:pt x="71769" y="33200"/>
                  </a:moveTo>
                  <a:lnTo>
                    <a:pt x="71091" y="33516"/>
                  </a:lnTo>
                  <a:lnTo>
                    <a:pt x="71181" y="33697"/>
                  </a:lnTo>
                  <a:lnTo>
                    <a:pt x="71845" y="33381"/>
                  </a:lnTo>
                  <a:lnTo>
                    <a:pt x="71769" y="33200"/>
                  </a:lnTo>
                  <a:close/>
                  <a:moveTo>
                    <a:pt x="214207" y="33381"/>
                  </a:moveTo>
                  <a:lnTo>
                    <a:pt x="214116" y="33562"/>
                  </a:lnTo>
                  <a:lnTo>
                    <a:pt x="214795" y="33878"/>
                  </a:lnTo>
                  <a:lnTo>
                    <a:pt x="214871" y="33697"/>
                  </a:lnTo>
                  <a:lnTo>
                    <a:pt x="214207" y="33381"/>
                  </a:lnTo>
                  <a:close/>
                  <a:moveTo>
                    <a:pt x="205534" y="33260"/>
                  </a:moveTo>
                  <a:lnTo>
                    <a:pt x="205232" y="33939"/>
                  </a:lnTo>
                  <a:lnTo>
                    <a:pt x="205428" y="34014"/>
                  </a:lnTo>
                  <a:lnTo>
                    <a:pt x="205715" y="33335"/>
                  </a:lnTo>
                  <a:lnTo>
                    <a:pt x="205534" y="33260"/>
                  </a:lnTo>
                  <a:close/>
                  <a:moveTo>
                    <a:pt x="128636" y="33260"/>
                  </a:moveTo>
                  <a:lnTo>
                    <a:pt x="128334" y="33954"/>
                  </a:lnTo>
                  <a:lnTo>
                    <a:pt x="128530" y="34029"/>
                  </a:lnTo>
                  <a:lnTo>
                    <a:pt x="128817" y="33350"/>
                  </a:lnTo>
                  <a:lnTo>
                    <a:pt x="128636" y="33260"/>
                  </a:lnTo>
                  <a:close/>
                  <a:moveTo>
                    <a:pt x="80111" y="33441"/>
                  </a:moveTo>
                  <a:lnTo>
                    <a:pt x="79915" y="33516"/>
                  </a:lnTo>
                  <a:lnTo>
                    <a:pt x="80216" y="34210"/>
                  </a:lnTo>
                  <a:lnTo>
                    <a:pt x="80397" y="34120"/>
                  </a:lnTo>
                  <a:lnTo>
                    <a:pt x="80111" y="33441"/>
                  </a:lnTo>
                  <a:close/>
                  <a:moveTo>
                    <a:pt x="70608" y="33743"/>
                  </a:moveTo>
                  <a:lnTo>
                    <a:pt x="69929" y="34059"/>
                  </a:lnTo>
                  <a:lnTo>
                    <a:pt x="70020" y="34240"/>
                  </a:lnTo>
                  <a:lnTo>
                    <a:pt x="70683" y="33924"/>
                  </a:lnTo>
                  <a:lnTo>
                    <a:pt x="70608" y="33743"/>
                  </a:lnTo>
                  <a:close/>
                  <a:moveTo>
                    <a:pt x="177055" y="33727"/>
                  </a:moveTo>
                  <a:lnTo>
                    <a:pt x="176919" y="33878"/>
                  </a:lnTo>
                  <a:lnTo>
                    <a:pt x="177447" y="34406"/>
                  </a:lnTo>
                  <a:lnTo>
                    <a:pt x="177598" y="34255"/>
                  </a:lnTo>
                  <a:lnTo>
                    <a:pt x="177055" y="33727"/>
                  </a:lnTo>
                  <a:close/>
                  <a:moveTo>
                    <a:pt x="215368" y="33924"/>
                  </a:moveTo>
                  <a:lnTo>
                    <a:pt x="215278" y="34105"/>
                  </a:lnTo>
                  <a:lnTo>
                    <a:pt x="215957" y="34421"/>
                  </a:lnTo>
                  <a:lnTo>
                    <a:pt x="216032" y="34240"/>
                  </a:lnTo>
                  <a:lnTo>
                    <a:pt x="215368" y="33924"/>
                  </a:lnTo>
                  <a:close/>
                  <a:moveTo>
                    <a:pt x="157099" y="33667"/>
                  </a:moveTo>
                  <a:lnTo>
                    <a:pt x="156918" y="33743"/>
                  </a:lnTo>
                  <a:lnTo>
                    <a:pt x="157205" y="34436"/>
                  </a:lnTo>
                  <a:lnTo>
                    <a:pt x="157401" y="34361"/>
                  </a:lnTo>
                  <a:lnTo>
                    <a:pt x="157099" y="33667"/>
                  </a:lnTo>
                  <a:close/>
                  <a:moveTo>
                    <a:pt x="69446" y="34286"/>
                  </a:moveTo>
                  <a:lnTo>
                    <a:pt x="68768" y="34602"/>
                  </a:lnTo>
                  <a:lnTo>
                    <a:pt x="68858" y="34783"/>
                  </a:lnTo>
                  <a:lnTo>
                    <a:pt x="69522" y="34467"/>
                  </a:lnTo>
                  <a:lnTo>
                    <a:pt x="69446" y="34286"/>
                  </a:lnTo>
                  <a:close/>
                  <a:moveTo>
                    <a:pt x="216530" y="34467"/>
                  </a:moveTo>
                  <a:lnTo>
                    <a:pt x="216439" y="34648"/>
                  </a:lnTo>
                  <a:lnTo>
                    <a:pt x="217118" y="34964"/>
                  </a:lnTo>
                  <a:lnTo>
                    <a:pt x="217209" y="34783"/>
                  </a:lnTo>
                  <a:lnTo>
                    <a:pt x="216530" y="34467"/>
                  </a:lnTo>
                  <a:close/>
                  <a:moveTo>
                    <a:pt x="205021" y="34436"/>
                  </a:moveTo>
                  <a:lnTo>
                    <a:pt x="204734" y="35115"/>
                  </a:lnTo>
                  <a:lnTo>
                    <a:pt x="204930" y="35206"/>
                  </a:lnTo>
                  <a:lnTo>
                    <a:pt x="205217" y="34512"/>
                  </a:lnTo>
                  <a:lnTo>
                    <a:pt x="205021" y="34436"/>
                  </a:lnTo>
                  <a:close/>
                  <a:moveTo>
                    <a:pt x="128123" y="34452"/>
                  </a:moveTo>
                  <a:lnTo>
                    <a:pt x="127836" y="35130"/>
                  </a:lnTo>
                  <a:lnTo>
                    <a:pt x="128032" y="35221"/>
                  </a:lnTo>
                  <a:lnTo>
                    <a:pt x="128319" y="34527"/>
                  </a:lnTo>
                  <a:lnTo>
                    <a:pt x="128123" y="34452"/>
                  </a:lnTo>
                  <a:close/>
                  <a:moveTo>
                    <a:pt x="177975" y="34633"/>
                  </a:moveTo>
                  <a:lnTo>
                    <a:pt x="177824" y="34783"/>
                  </a:lnTo>
                  <a:lnTo>
                    <a:pt x="178367" y="35296"/>
                  </a:lnTo>
                  <a:lnTo>
                    <a:pt x="178503" y="35160"/>
                  </a:lnTo>
                  <a:lnTo>
                    <a:pt x="177975" y="34633"/>
                  </a:lnTo>
                  <a:close/>
                  <a:moveTo>
                    <a:pt x="68285" y="34814"/>
                  </a:moveTo>
                  <a:lnTo>
                    <a:pt x="67606" y="35130"/>
                  </a:lnTo>
                  <a:lnTo>
                    <a:pt x="67697" y="35326"/>
                  </a:lnTo>
                  <a:lnTo>
                    <a:pt x="68375" y="35010"/>
                  </a:lnTo>
                  <a:lnTo>
                    <a:pt x="68285" y="34814"/>
                  </a:lnTo>
                  <a:close/>
                  <a:moveTo>
                    <a:pt x="80609" y="34617"/>
                  </a:moveTo>
                  <a:lnTo>
                    <a:pt x="80428" y="34693"/>
                  </a:lnTo>
                  <a:lnTo>
                    <a:pt x="80714" y="35387"/>
                  </a:lnTo>
                  <a:lnTo>
                    <a:pt x="80895" y="35311"/>
                  </a:lnTo>
                  <a:lnTo>
                    <a:pt x="80609" y="34617"/>
                  </a:lnTo>
                  <a:close/>
                  <a:moveTo>
                    <a:pt x="217691" y="35010"/>
                  </a:moveTo>
                  <a:lnTo>
                    <a:pt x="217601" y="35191"/>
                  </a:lnTo>
                  <a:lnTo>
                    <a:pt x="218280" y="35507"/>
                  </a:lnTo>
                  <a:lnTo>
                    <a:pt x="218355" y="35326"/>
                  </a:lnTo>
                  <a:lnTo>
                    <a:pt x="217691" y="35010"/>
                  </a:lnTo>
                  <a:close/>
                  <a:moveTo>
                    <a:pt x="157612" y="34844"/>
                  </a:moveTo>
                  <a:lnTo>
                    <a:pt x="157416" y="34919"/>
                  </a:lnTo>
                  <a:lnTo>
                    <a:pt x="157703" y="35613"/>
                  </a:lnTo>
                  <a:lnTo>
                    <a:pt x="157899" y="35538"/>
                  </a:lnTo>
                  <a:lnTo>
                    <a:pt x="157612" y="34844"/>
                  </a:lnTo>
                  <a:close/>
                  <a:moveTo>
                    <a:pt x="67123" y="35357"/>
                  </a:moveTo>
                  <a:lnTo>
                    <a:pt x="66445" y="35673"/>
                  </a:lnTo>
                  <a:lnTo>
                    <a:pt x="66535" y="35869"/>
                  </a:lnTo>
                  <a:lnTo>
                    <a:pt x="67199" y="35553"/>
                  </a:lnTo>
                  <a:lnTo>
                    <a:pt x="67123" y="35357"/>
                  </a:lnTo>
                  <a:close/>
                  <a:moveTo>
                    <a:pt x="218853" y="35553"/>
                  </a:moveTo>
                  <a:lnTo>
                    <a:pt x="218762" y="35734"/>
                  </a:lnTo>
                  <a:lnTo>
                    <a:pt x="219441" y="36050"/>
                  </a:lnTo>
                  <a:lnTo>
                    <a:pt x="219532" y="35869"/>
                  </a:lnTo>
                  <a:lnTo>
                    <a:pt x="218853" y="35553"/>
                  </a:lnTo>
                  <a:close/>
                  <a:moveTo>
                    <a:pt x="178895" y="35522"/>
                  </a:moveTo>
                  <a:lnTo>
                    <a:pt x="178745" y="35673"/>
                  </a:lnTo>
                  <a:lnTo>
                    <a:pt x="179273" y="36201"/>
                  </a:lnTo>
                  <a:lnTo>
                    <a:pt x="179423" y="36050"/>
                  </a:lnTo>
                  <a:lnTo>
                    <a:pt x="178895" y="35522"/>
                  </a:lnTo>
                  <a:close/>
                  <a:moveTo>
                    <a:pt x="204523" y="35613"/>
                  </a:moveTo>
                  <a:lnTo>
                    <a:pt x="204236" y="36307"/>
                  </a:lnTo>
                  <a:lnTo>
                    <a:pt x="204417" y="36382"/>
                  </a:lnTo>
                  <a:lnTo>
                    <a:pt x="204719" y="35703"/>
                  </a:lnTo>
                  <a:lnTo>
                    <a:pt x="204523" y="35613"/>
                  </a:lnTo>
                  <a:close/>
                  <a:moveTo>
                    <a:pt x="127625" y="35628"/>
                  </a:moveTo>
                  <a:lnTo>
                    <a:pt x="127339" y="36322"/>
                  </a:lnTo>
                  <a:lnTo>
                    <a:pt x="127535" y="36397"/>
                  </a:lnTo>
                  <a:lnTo>
                    <a:pt x="127821" y="35703"/>
                  </a:lnTo>
                  <a:lnTo>
                    <a:pt x="127625" y="35628"/>
                  </a:lnTo>
                  <a:close/>
                  <a:moveTo>
                    <a:pt x="65947" y="35900"/>
                  </a:moveTo>
                  <a:lnTo>
                    <a:pt x="65283" y="36216"/>
                  </a:lnTo>
                  <a:lnTo>
                    <a:pt x="65359" y="36412"/>
                  </a:lnTo>
                  <a:lnTo>
                    <a:pt x="66037" y="36096"/>
                  </a:lnTo>
                  <a:lnTo>
                    <a:pt x="65947" y="35900"/>
                  </a:lnTo>
                  <a:close/>
                  <a:moveTo>
                    <a:pt x="81106" y="35794"/>
                  </a:moveTo>
                  <a:lnTo>
                    <a:pt x="80925" y="35884"/>
                  </a:lnTo>
                  <a:lnTo>
                    <a:pt x="81212" y="36563"/>
                  </a:lnTo>
                  <a:lnTo>
                    <a:pt x="81408" y="36488"/>
                  </a:lnTo>
                  <a:lnTo>
                    <a:pt x="81106" y="35794"/>
                  </a:lnTo>
                  <a:close/>
                  <a:moveTo>
                    <a:pt x="220014" y="36081"/>
                  </a:moveTo>
                  <a:lnTo>
                    <a:pt x="219924" y="36277"/>
                  </a:lnTo>
                  <a:lnTo>
                    <a:pt x="220603" y="36578"/>
                  </a:lnTo>
                  <a:lnTo>
                    <a:pt x="220693" y="36397"/>
                  </a:lnTo>
                  <a:lnTo>
                    <a:pt x="220014" y="36081"/>
                  </a:lnTo>
                  <a:close/>
                  <a:moveTo>
                    <a:pt x="158110" y="36020"/>
                  </a:moveTo>
                  <a:lnTo>
                    <a:pt x="157914" y="36096"/>
                  </a:lnTo>
                  <a:lnTo>
                    <a:pt x="158215" y="36790"/>
                  </a:lnTo>
                  <a:lnTo>
                    <a:pt x="158396" y="36699"/>
                  </a:lnTo>
                  <a:lnTo>
                    <a:pt x="158110" y="36020"/>
                  </a:lnTo>
                  <a:close/>
                  <a:moveTo>
                    <a:pt x="64785" y="36443"/>
                  </a:moveTo>
                  <a:lnTo>
                    <a:pt x="64122" y="36759"/>
                  </a:lnTo>
                  <a:lnTo>
                    <a:pt x="64197" y="36940"/>
                  </a:lnTo>
                  <a:lnTo>
                    <a:pt x="64876" y="36639"/>
                  </a:lnTo>
                  <a:lnTo>
                    <a:pt x="64785" y="36443"/>
                  </a:lnTo>
                  <a:close/>
                  <a:moveTo>
                    <a:pt x="179800" y="36428"/>
                  </a:moveTo>
                  <a:lnTo>
                    <a:pt x="179665" y="36578"/>
                  </a:lnTo>
                  <a:lnTo>
                    <a:pt x="180193" y="37091"/>
                  </a:lnTo>
                  <a:lnTo>
                    <a:pt x="180343" y="36955"/>
                  </a:lnTo>
                  <a:lnTo>
                    <a:pt x="179800" y="36428"/>
                  </a:lnTo>
                  <a:close/>
                  <a:moveTo>
                    <a:pt x="221176" y="36624"/>
                  </a:moveTo>
                  <a:lnTo>
                    <a:pt x="221085" y="36820"/>
                  </a:lnTo>
                  <a:lnTo>
                    <a:pt x="221764" y="37136"/>
                  </a:lnTo>
                  <a:lnTo>
                    <a:pt x="221854" y="36940"/>
                  </a:lnTo>
                  <a:lnTo>
                    <a:pt x="221176" y="36624"/>
                  </a:lnTo>
                  <a:close/>
                  <a:moveTo>
                    <a:pt x="63624" y="36986"/>
                  </a:moveTo>
                  <a:lnTo>
                    <a:pt x="62945" y="37302"/>
                  </a:lnTo>
                  <a:lnTo>
                    <a:pt x="63036" y="37498"/>
                  </a:lnTo>
                  <a:lnTo>
                    <a:pt x="63715" y="37182"/>
                  </a:lnTo>
                  <a:lnTo>
                    <a:pt x="63624" y="36986"/>
                  </a:lnTo>
                  <a:close/>
                  <a:moveTo>
                    <a:pt x="127127" y="36805"/>
                  </a:moveTo>
                  <a:lnTo>
                    <a:pt x="126841" y="37498"/>
                  </a:lnTo>
                  <a:lnTo>
                    <a:pt x="127022" y="37574"/>
                  </a:lnTo>
                  <a:lnTo>
                    <a:pt x="127323" y="36895"/>
                  </a:lnTo>
                  <a:lnTo>
                    <a:pt x="127127" y="36805"/>
                  </a:lnTo>
                  <a:close/>
                  <a:moveTo>
                    <a:pt x="204025" y="36805"/>
                  </a:moveTo>
                  <a:lnTo>
                    <a:pt x="203739" y="37483"/>
                  </a:lnTo>
                  <a:lnTo>
                    <a:pt x="203920" y="37574"/>
                  </a:lnTo>
                  <a:lnTo>
                    <a:pt x="204206" y="36880"/>
                  </a:lnTo>
                  <a:lnTo>
                    <a:pt x="204025" y="36805"/>
                  </a:lnTo>
                  <a:close/>
                  <a:moveTo>
                    <a:pt x="222337" y="37167"/>
                  </a:moveTo>
                  <a:lnTo>
                    <a:pt x="222247" y="37363"/>
                  </a:lnTo>
                  <a:lnTo>
                    <a:pt x="222925" y="37679"/>
                  </a:lnTo>
                  <a:lnTo>
                    <a:pt x="223016" y="37483"/>
                  </a:lnTo>
                  <a:lnTo>
                    <a:pt x="222337" y="37167"/>
                  </a:lnTo>
                  <a:close/>
                  <a:moveTo>
                    <a:pt x="81619" y="36986"/>
                  </a:moveTo>
                  <a:lnTo>
                    <a:pt x="81423" y="37061"/>
                  </a:lnTo>
                  <a:lnTo>
                    <a:pt x="81710" y="37740"/>
                  </a:lnTo>
                  <a:lnTo>
                    <a:pt x="81906" y="37664"/>
                  </a:lnTo>
                  <a:lnTo>
                    <a:pt x="81619" y="36986"/>
                  </a:lnTo>
                  <a:close/>
                  <a:moveTo>
                    <a:pt x="158608" y="37212"/>
                  </a:moveTo>
                  <a:lnTo>
                    <a:pt x="158427" y="37287"/>
                  </a:lnTo>
                  <a:lnTo>
                    <a:pt x="158713" y="37981"/>
                  </a:lnTo>
                  <a:lnTo>
                    <a:pt x="158894" y="37891"/>
                  </a:lnTo>
                  <a:lnTo>
                    <a:pt x="158608" y="37212"/>
                  </a:lnTo>
                  <a:close/>
                  <a:moveTo>
                    <a:pt x="180721" y="37333"/>
                  </a:moveTo>
                  <a:lnTo>
                    <a:pt x="180570" y="37468"/>
                  </a:lnTo>
                  <a:lnTo>
                    <a:pt x="181113" y="37996"/>
                  </a:lnTo>
                  <a:lnTo>
                    <a:pt x="181249" y="37845"/>
                  </a:lnTo>
                  <a:lnTo>
                    <a:pt x="180721" y="37333"/>
                  </a:lnTo>
                  <a:close/>
                  <a:moveTo>
                    <a:pt x="62463" y="37529"/>
                  </a:moveTo>
                  <a:lnTo>
                    <a:pt x="61784" y="37845"/>
                  </a:lnTo>
                  <a:lnTo>
                    <a:pt x="61874" y="38041"/>
                  </a:lnTo>
                  <a:lnTo>
                    <a:pt x="62553" y="37725"/>
                  </a:lnTo>
                  <a:lnTo>
                    <a:pt x="62463" y="37529"/>
                  </a:lnTo>
                  <a:close/>
                  <a:moveTo>
                    <a:pt x="223499" y="37710"/>
                  </a:moveTo>
                  <a:lnTo>
                    <a:pt x="223408" y="37906"/>
                  </a:lnTo>
                  <a:lnTo>
                    <a:pt x="224087" y="38207"/>
                  </a:lnTo>
                  <a:lnTo>
                    <a:pt x="224177" y="38026"/>
                  </a:lnTo>
                  <a:lnTo>
                    <a:pt x="223499" y="37710"/>
                  </a:lnTo>
                  <a:close/>
                  <a:moveTo>
                    <a:pt x="61301" y="38072"/>
                  </a:moveTo>
                  <a:lnTo>
                    <a:pt x="60622" y="38388"/>
                  </a:lnTo>
                  <a:lnTo>
                    <a:pt x="60713" y="38569"/>
                  </a:lnTo>
                  <a:lnTo>
                    <a:pt x="61392" y="38268"/>
                  </a:lnTo>
                  <a:lnTo>
                    <a:pt x="61301" y="38072"/>
                  </a:lnTo>
                  <a:close/>
                  <a:moveTo>
                    <a:pt x="126630" y="37996"/>
                  </a:moveTo>
                  <a:lnTo>
                    <a:pt x="126328" y="38675"/>
                  </a:lnTo>
                  <a:lnTo>
                    <a:pt x="126524" y="38750"/>
                  </a:lnTo>
                  <a:lnTo>
                    <a:pt x="126811" y="38072"/>
                  </a:lnTo>
                  <a:lnTo>
                    <a:pt x="126630" y="37996"/>
                  </a:lnTo>
                  <a:close/>
                  <a:moveTo>
                    <a:pt x="203527" y="37981"/>
                  </a:moveTo>
                  <a:lnTo>
                    <a:pt x="203226" y="38675"/>
                  </a:lnTo>
                  <a:lnTo>
                    <a:pt x="203422" y="38750"/>
                  </a:lnTo>
                  <a:lnTo>
                    <a:pt x="203709" y="38057"/>
                  </a:lnTo>
                  <a:lnTo>
                    <a:pt x="203527" y="37981"/>
                  </a:lnTo>
                  <a:close/>
                  <a:moveTo>
                    <a:pt x="224660" y="38268"/>
                  </a:moveTo>
                  <a:lnTo>
                    <a:pt x="224585" y="38449"/>
                  </a:lnTo>
                  <a:lnTo>
                    <a:pt x="225248" y="38765"/>
                  </a:lnTo>
                  <a:lnTo>
                    <a:pt x="225339" y="38569"/>
                  </a:lnTo>
                  <a:lnTo>
                    <a:pt x="224660" y="38268"/>
                  </a:lnTo>
                  <a:close/>
                  <a:moveTo>
                    <a:pt x="181641" y="38222"/>
                  </a:moveTo>
                  <a:lnTo>
                    <a:pt x="181490" y="38373"/>
                  </a:lnTo>
                  <a:lnTo>
                    <a:pt x="182018" y="38901"/>
                  </a:lnTo>
                  <a:lnTo>
                    <a:pt x="182169" y="38750"/>
                  </a:lnTo>
                  <a:lnTo>
                    <a:pt x="181641" y="38222"/>
                  </a:lnTo>
                  <a:close/>
                  <a:moveTo>
                    <a:pt x="82117" y="38162"/>
                  </a:moveTo>
                  <a:lnTo>
                    <a:pt x="81921" y="38238"/>
                  </a:lnTo>
                  <a:lnTo>
                    <a:pt x="82207" y="38931"/>
                  </a:lnTo>
                  <a:lnTo>
                    <a:pt x="82404" y="38841"/>
                  </a:lnTo>
                  <a:lnTo>
                    <a:pt x="82117" y="38162"/>
                  </a:lnTo>
                  <a:close/>
                  <a:moveTo>
                    <a:pt x="60140" y="38615"/>
                  </a:moveTo>
                  <a:lnTo>
                    <a:pt x="59461" y="38931"/>
                  </a:lnTo>
                  <a:lnTo>
                    <a:pt x="59551" y="39112"/>
                  </a:lnTo>
                  <a:lnTo>
                    <a:pt x="60230" y="38796"/>
                  </a:lnTo>
                  <a:lnTo>
                    <a:pt x="60140" y="38615"/>
                  </a:lnTo>
                  <a:close/>
                  <a:moveTo>
                    <a:pt x="159105" y="38388"/>
                  </a:moveTo>
                  <a:lnTo>
                    <a:pt x="158924" y="38464"/>
                  </a:lnTo>
                  <a:lnTo>
                    <a:pt x="159211" y="39143"/>
                  </a:lnTo>
                  <a:lnTo>
                    <a:pt x="159407" y="39067"/>
                  </a:lnTo>
                  <a:lnTo>
                    <a:pt x="159105" y="38388"/>
                  </a:lnTo>
                  <a:close/>
                  <a:moveTo>
                    <a:pt x="225822" y="38796"/>
                  </a:moveTo>
                  <a:lnTo>
                    <a:pt x="225731" y="38992"/>
                  </a:lnTo>
                  <a:lnTo>
                    <a:pt x="226410" y="39309"/>
                  </a:lnTo>
                  <a:lnTo>
                    <a:pt x="226500" y="39112"/>
                  </a:lnTo>
                  <a:lnTo>
                    <a:pt x="225822" y="38796"/>
                  </a:lnTo>
                  <a:close/>
                  <a:moveTo>
                    <a:pt x="58978" y="39158"/>
                  </a:moveTo>
                  <a:lnTo>
                    <a:pt x="58299" y="39474"/>
                  </a:lnTo>
                  <a:lnTo>
                    <a:pt x="58390" y="39655"/>
                  </a:lnTo>
                  <a:lnTo>
                    <a:pt x="59069" y="39339"/>
                  </a:lnTo>
                  <a:lnTo>
                    <a:pt x="58978" y="39158"/>
                  </a:lnTo>
                  <a:close/>
                  <a:moveTo>
                    <a:pt x="182561" y="39128"/>
                  </a:moveTo>
                  <a:lnTo>
                    <a:pt x="182410" y="39278"/>
                  </a:lnTo>
                  <a:lnTo>
                    <a:pt x="182938" y="39791"/>
                  </a:lnTo>
                  <a:lnTo>
                    <a:pt x="183089" y="39655"/>
                  </a:lnTo>
                  <a:lnTo>
                    <a:pt x="182561" y="39128"/>
                  </a:lnTo>
                  <a:close/>
                  <a:moveTo>
                    <a:pt x="226983" y="39339"/>
                  </a:moveTo>
                  <a:lnTo>
                    <a:pt x="226893" y="39535"/>
                  </a:lnTo>
                  <a:lnTo>
                    <a:pt x="227571" y="39836"/>
                  </a:lnTo>
                  <a:lnTo>
                    <a:pt x="227662" y="39655"/>
                  </a:lnTo>
                  <a:lnTo>
                    <a:pt x="226983" y="39339"/>
                  </a:lnTo>
                  <a:close/>
                  <a:moveTo>
                    <a:pt x="203030" y="39158"/>
                  </a:moveTo>
                  <a:lnTo>
                    <a:pt x="202728" y="39852"/>
                  </a:lnTo>
                  <a:lnTo>
                    <a:pt x="202924" y="39927"/>
                  </a:lnTo>
                  <a:lnTo>
                    <a:pt x="203211" y="39248"/>
                  </a:lnTo>
                  <a:lnTo>
                    <a:pt x="203030" y="39158"/>
                  </a:lnTo>
                  <a:close/>
                  <a:moveTo>
                    <a:pt x="126117" y="39173"/>
                  </a:moveTo>
                  <a:lnTo>
                    <a:pt x="125830" y="39852"/>
                  </a:lnTo>
                  <a:lnTo>
                    <a:pt x="126026" y="39942"/>
                  </a:lnTo>
                  <a:lnTo>
                    <a:pt x="126313" y="39248"/>
                  </a:lnTo>
                  <a:lnTo>
                    <a:pt x="126117" y="39173"/>
                  </a:lnTo>
                  <a:close/>
                  <a:moveTo>
                    <a:pt x="82615" y="39339"/>
                  </a:moveTo>
                  <a:lnTo>
                    <a:pt x="82419" y="39429"/>
                  </a:lnTo>
                  <a:lnTo>
                    <a:pt x="82720" y="40108"/>
                  </a:lnTo>
                  <a:lnTo>
                    <a:pt x="82901" y="40033"/>
                  </a:lnTo>
                  <a:lnTo>
                    <a:pt x="82615" y="39339"/>
                  </a:lnTo>
                  <a:close/>
                  <a:moveTo>
                    <a:pt x="57817" y="39701"/>
                  </a:moveTo>
                  <a:lnTo>
                    <a:pt x="57138" y="40017"/>
                  </a:lnTo>
                  <a:lnTo>
                    <a:pt x="57228" y="40198"/>
                  </a:lnTo>
                  <a:lnTo>
                    <a:pt x="57907" y="39882"/>
                  </a:lnTo>
                  <a:lnTo>
                    <a:pt x="57817" y="39701"/>
                  </a:lnTo>
                  <a:close/>
                  <a:moveTo>
                    <a:pt x="159618" y="39580"/>
                  </a:moveTo>
                  <a:lnTo>
                    <a:pt x="159422" y="39655"/>
                  </a:lnTo>
                  <a:lnTo>
                    <a:pt x="159709" y="40334"/>
                  </a:lnTo>
                  <a:lnTo>
                    <a:pt x="159905" y="40259"/>
                  </a:lnTo>
                  <a:lnTo>
                    <a:pt x="159618" y="39580"/>
                  </a:lnTo>
                  <a:close/>
                  <a:moveTo>
                    <a:pt x="228144" y="39882"/>
                  </a:moveTo>
                  <a:lnTo>
                    <a:pt x="228069" y="40078"/>
                  </a:lnTo>
                  <a:lnTo>
                    <a:pt x="228733" y="40379"/>
                  </a:lnTo>
                  <a:lnTo>
                    <a:pt x="228823" y="40198"/>
                  </a:lnTo>
                  <a:lnTo>
                    <a:pt x="228144" y="39882"/>
                  </a:lnTo>
                  <a:close/>
                  <a:moveTo>
                    <a:pt x="183466" y="40033"/>
                  </a:moveTo>
                  <a:lnTo>
                    <a:pt x="183330" y="40168"/>
                  </a:lnTo>
                  <a:lnTo>
                    <a:pt x="183858" y="40696"/>
                  </a:lnTo>
                  <a:lnTo>
                    <a:pt x="183994" y="40545"/>
                  </a:lnTo>
                  <a:lnTo>
                    <a:pt x="183466" y="40033"/>
                  </a:lnTo>
                  <a:close/>
                  <a:moveTo>
                    <a:pt x="56655" y="40244"/>
                  </a:moveTo>
                  <a:lnTo>
                    <a:pt x="55976" y="40560"/>
                  </a:lnTo>
                  <a:lnTo>
                    <a:pt x="56067" y="40741"/>
                  </a:lnTo>
                  <a:lnTo>
                    <a:pt x="56731" y="40425"/>
                  </a:lnTo>
                  <a:lnTo>
                    <a:pt x="56655" y="40244"/>
                  </a:lnTo>
                  <a:close/>
                  <a:moveTo>
                    <a:pt x="229306" y="40425"/>
                  </a:moveTo>
                  <a:lnTo>
                    <a:pt x="229231" y="40621"/>
                  </a:lnTo>
                  <a:lnTo>
                    <a:pt x="229894" y="40922"/>
                  </a:lnTo>
                  <a:lnTo>
                    <a:pt x="229985" y="40741"/>
                  </a:lnTo>
                  <a:lnTo>
                    <a:pt x="229306" y="40425"/>
                  </a:lnTo>
                  <a:close/>
                  <a:moveTo>
                    <a:pt x="125619" y="40349"/>
                  </a:moveTo>
                  <a:lnTo>
                    <a:pt x="125332" y="41043"/>
                  </a:lnTo>
                  <a:lnTo>
                    <a:pt x="125513" y="41119"/>
                  </a:lnTo>
                  <a:lnTo>
                    <a:pt x="125815" y="40440"/>
                  </a:lnTo>
                  <a:lnTo>
                    <a:pt x="125619" y="40349"/>
                  </a:lnTo>
                  <a:close/>
                  <a:moveTo>
                    <a:pt x="202517" y="40349"/>
                  </a:moveTo>
                  <a:lnTo>
                    <a:pt x="202230" y="41028"/>
                  </a:lnTo>
                  <a:lnTo>
                    <a:pt x="202411" y="41119"/>
                  </a:lnTo>
                  <a:lnTo>
                    <a:pt x="202713" y="40425"/>
                  </a:lnTo>
                  <a:lnTo>
                    <a:pt x="202517" y="40349"/>
                  </a:lnTo>
                  <a:close/>
                  <a:moveTo>
                    <a:pt x="55464" y="40787"/>
                  </a:moveTo>
                  <a:lnTo>
                    <a:pt x="54800" y="41103"/>
                  </a:lnTo>
                  <a:lnTo>
                    <a:pt x="54875" y="41284"/>
                  </a:lnTo>
                  <a:lnTo>
                    <a:pt x="55554" y="40968"/>
                  </a:lnTo>
                  <a:lnTo>
                    <a:pt x="55464" y="40787"/>
                  </a:lnTo>
                  <a:close/>
                  <a:moveTo>
                    <a:pt x="83128" y="40515"/>
                  </a:moveTo>
                  <a:lnTo>
                    <a:pt x="82931" y="40606"/>
                  </a:lnTo>
                  <a:lnTo>
                    <a:pt x="83218" y="41284"/>
                  </a:lnTo>
                  <a:lnTo>
                    <a:pt x="83414" y="41209"/>
                  </a:lnTo>
                  <a:lnTo>
                    <a:pt x="83128" y="40515"/>
                  </a:lnTo>
                  <a:close/>
                  <a:moveTo>
                    <a:pt x="230467" y="40968"/>
                  </a:moveTo>
                  <a:lnTo>
                    <a:pt x="230392" y="41149"/>
                  </a:lnTo>
                  <a:lnTo>
                    <a:pt x="231056" y="41466"/>
                  </a:lnTo>
                  <a:lnTo>
                    <a:pt x="231146" y="41284"/>
                  </a:lnTo>
                  <a:lnTo>
                    <a:pt x="230467" y="40968"/>
                  </a:lnTo>
                  <a:close/>
                  <a:moveTo>
                    <a:pt x="0" y="40907"/>
                  </a:moveTo>
                  <a:lnTo>
                    <a:pt x="0" y="41194"/>
                  </a:lnTo>
                  <a:lnTo>
                    <a:pt x="287" y="41481"/>
                  </a:lnTo>
                  <a:lnTo>
                    <a:pt x="437" y="41330"/>
                  </a:lnTo>
                  <a:lnTo>
                    <a:pt x="0" y="40907"/>
                  </a:lnTo>
                  <a:close/>
                  <a:moveTo>
                    <a:pt x="160116" y="40757"/>
                  </a:moveTo>
                  <a:lnTo>
                    <a:pt x="159920" y="40832"/>
                  </a:lnTo>
                  <a:lnTo>
                    <a:pt x="160222" y="41526"/>
                  </a:lnTo>
                  <a:lnTo>
                    <a:pt x="160403" y="41435"/>
                  </a:lnTo>
                  <a:lnTo>
                    <a:pt x="160116" y="40757"/>
                  </a:lnTo>
                  <a:close/>
                  <a:moveTo>
                    <a:pt x="184386" y="40922"/>
                  </a:moveTo>
                  <a:lnTo>
                    <a:pt x="184235" y="41073"/>
                  </a:lnTo>
                  <a:lnTo>
                    <a:pt x="184763" y="41586"/>
                  </a:lnTo>
                  <a:lnTo>
                    <a:pt x="184914" y="41450"/>
                  </a:lnTo>
                  <a:lnTo>
                    <a:pt x="184386" y="40922"/>
                  </a:lnTo>
                  <a:close/>
                  <a:moveTo>
                    <a:pt x="54302" y="41330"/>
                  </a:moveTo>
                  <a:lnTo>
                    <a:pt x="53638" y="41647"/>
                  </a:lnTo>
                  <a:lnTo>
                    <a:pt x="53714" y="41828"/>
                  </a:lnTo>
                  <a:lnTo>
                    <a:pt x="54393" y="41511"/>
                  </a:lnTo>
                  <a:lnTo>
                    <a:pt x="54302" y="41330"/>
                  </a:lnTo>
                  <a:close/>
                  <a:moveTo>
                    <a:pt x="231629" y="41511"/>
                  </a:moveTo>
                  <a:lnTo>
                    <a:pt x="231553" y="41692"/>
                  </a:lnTo>
                  <a:lnTo>
                    <a:pt x="232217" y="42009"/>
                  </a:lnTo>
                  <a:lnTo>
                    <a:pt x="232308" y="41828"/>
                  </a:lnTo>
                  <a:lnTo>
                    <a:pt x="231629" y="41511"/>
                  </a:lnTo>
                  <a:close/>
                  <a:moveTo>
                    <a:pt x="125106" y="41526"/>
                  </a:moveTo>
                  <a:lnTo>
                    <a:pt x="124820" y="42220"/>
                  </a:lnTo>
                  <a:lnTo>
                    <a:pt x="125016" y="42295"/>
                  </a:lnTo>
                  <a:lnTo>
                    <a:pt x="125302" y="41616"/>
                  </a:lnTo>
                  <a:lnTo>
                    <a:pt x="125106" y="41526"/>
                  </a:lnTo>
                  <a:close/>
                  <a:moveTo>
                    <a:pt x="202019" y="41526"/>
                  </a:moveTo>
                  <a:lnTo>
                    <a:pt x="201733" y="42205"/>
                  </a:lnTo>
                  <a:lnTo>
                    <a:pt x="201914" y="42295"/>
                  </a:lnTo>
                  <a:lnTo>
                    <a:pt x="202200" y="41601"/>
                  </a:lnTo>
                  <a:lnTo>
                    <a:pt x="202019" y="41526"/>
                  </a:lnTo>
                  <a:close/>
                  <a:moveTo>
                    <a:pt x="815" y="41707"/>
                  </a:moveTo>
                  <a:lnTo>
                    <a:pt x="679" y="41858"/>
                  </a:lnTo>
                  <a:lnTo>
                    <a:pt x="1207" y="42371"/>
                  </a:lnTo>
                  <a:lnTo>
                    <a:pt x="1342" y="42235"/>
                  </a:lnTo>
                  <a:lnTo>
                    <a:pt x="815" y="41707"/>
                  </a:lnTo>
                  <a:close/>
                  <a:moveTo>
                    <a:pt x="53141" y="41873"/>
                  </a:moveTo>
                  <a:lnTo>
                    <a:pt x="52462" y="42174"/>
                  </a:lnTo>
                  <a:lnTo>
                    <a:pt x="52552" y="42371"/>
                  </a:lnTo>
                  <a:lnTo>
                    <a:pt x="53231" y="42054"/>
                  </a:lnTo>
                  <a:lnTo>
                    <a:pt x="53141" y="41873"/>
                  </a:lnTo>
                  <a:close/>
                  <a:moveTo>
                    <a:pt x="83625" y="41707"/>
                  </a:moveTo>
                  <a:lnTo>
                    <a:pt x="83429" y="41782"/>
                  </a:lnTo>
                  <a:lnTo>
                    <a:pt x="83716" y="42476"/>
                  </a:lnTo>
                  <a:lnTo>
                    <a:pt x="83912" y="42386"/>
                  </a:lnTo>
                  <a:lnTo>
                    <a:pt x="83625" y="41707"/>
                  </a:lnTo>
                  <a:close/>
                  <a:moveTo>
                    <a:pt x="185291" y="41828"/>
                  </a:moveTo>
                  <a:lnTo>
                    <a:pt x="185155" y="41978"/>
                  </a:lnTo>
                  <a:lnTo>
                    <a:pt x="185683" y="42491"/>
                  </a:lnTo>
                  <a:lnTo>
                    <a:pt x="185834" y="42340"/>
                  </a:lnTo>
                  <a:lnTo>
                    <a:pt x="185291" y="41828"/>
                  </a:lnTo>
                  <a:close/>
                  <a:moveTo>
                    <a:pt x="232805" y="42054"/>
                  </a:moveTo>
                  <a:lnTo>
                    <a:pt x="232715" y="42235"/>
                  </a:lnTo>
                  <a:lnTo>
                    <a:pt x="233394" y="42552"/>
                  </a:lnTo>
                  <a:lnTo>
                    <a:pt x="233484" y="42371"/>
                  </a:lnTo>
                  <a:lnTo>
                    <a:pt x="232805" y="42054"/>
                  </a:lnTo>
                  <a:close/>
                  <a:moveTo>
                    <a:pt x="160614" y="41933"/>
                  </a:moveTo>
                  <a:lnTo>
                    <a:pt x="160433" y="42009"/>
                  </a:lnTo>
                  <a:lnTo>
                    <a:pt x="160719" y="42702"/>
                  </a:lnTo>
                  <a:lnTo>
                    <a:pt x="160915" y="42627"/>
                  </a:lnTo>
                  <a:lnTo>
                    <a:pt x="160614" y="41933"/>
                  </a:lnTo>
                  <a:close/>
                  <a:moveTo>
                    <a:pt x="51979" y="42416"/>
                  </a:moveTo>
                  <a:lnTo>
                    <a:pt x="51316" y="42733"/>
                  </a:lnTo>
                  <a:lnTo>
                    <a:pt x="51391" y="42914"/>
                  </a:lnTo>
                  <a:lnTo>
                    <a:pt x="52070" y="42597"/>
                  </a:lnTo>
                  <a:lnTo>
                    <a:pt x="51979" y="42416"/>
                  </a:lnTo>
                  <a:close/>
                  <a:moveTo>
                    <a:pt x="233967" y="42597"/>
                  </a:moveTo>
                  <a:lnTo>
                    <a:pt x="233876" y="42778"/>
                  </a:lnTo>
                  <a:lnTo>
                    <a:pt x="234555" y="43095"/>
                  </a:lnTo>
                  <a:lnTo>
                    <a:pt x="234646" y="42914"/>
                  </a:lnTo>
                  <a:lnTo>
                    <a:pt x="233967" y="42597"/>
                  </a:lnTo>
                  <a:close/>
                  <a:moveTo>
                    <a:pt x="1735" y="42612"/>
                  </a:moveTo>
                  <a:lnTo>
                    <a:pt x="1584" y="42748"/>
                  </a:lnTo>
                  <a:lnTo>
                    <a:pt x="2112" y="43276"/>
                  </a:lnTo>
                  <a:lnTo>
                    <a:pt x="2263" y="43125"/>
                  </a:lnTo>
                  <a:lnTo>
                    <a:pt x="1735" y="42612"/>
                  </a:lnTo>
                  <a:close/>
                  <a:moveTo>
                    <a:pt x="186211" y="42717"/>
                  </a:moveTo>
                  <a:lnTo>
                    <a:pt x="186060" y="42868"/>
                  </a:lnTo>
                  <a:lnTo>
                    <a:pt x="186603" y="43396"/>
                  </a:lnTo>
                  <a:lnTo>
                    <a:pt x="186739" y="43245"/>
                  </a:lnTo>
                  <a:lnTo>
                    <a:pt x="186211" y="42717"/>
                  </a:lnTo>
                  <a:close/>
                  <a:moveTo>
                    <a:pt x="50818" y="42959"/>
                  </a:moveTo>
                  <a:lnTo>
                    <a:pt x="50139" y="43276"/>
                  </a:lnTo>
                  <a:lnTo>
                    <a:pt x="50229" y="43457"/>
                  </a:lnTo>
                  <a:lnTo>
                    <a:pt x="50908" y="43140"/>
                  </a:lnTo>
                  <a:lnTo>
                    <a:pt x="50818" y="42959"/>
                  </a:lnTo>
                  <a:close/>
                  <a:moveTo>
                    <a:pt x="201521" y="42702"/>
                  </a:moveTo>
                  <a:lnTo>
                    <a:pt x="201220" y="43396"/>
                  </a:lnTo>
                  <a:lnTo>
                    <a:pt x="201416" y="43472"/>
                  </a:lnTo>
                  <a:lnTo>
                    <a:pt x="201702" y="42793"/>
                  </a:lnTo>
                  <a:lnTo>
                    <a:pt x="201521" y="42702"/>
                  </a:lnTo>
                  <a:close/>
                  <a:moveTo>
                    <a:pt x="124623" y="42717"/>
                  </a:moveTo>
                  <a:lnTo>
                    <a:pt x="124322" y="43396"/>
                  </a:lnTo>
                  <a:lnTo>
                    <a:pt x="124518" y="43487"/>
                  </a:lnTo>
                  <a:lnTo>
                    <a:pt x="124804" y="42793"/>
                  </a:lnTo>
                  <a:lnTo>
                    <a:pt x="124623" y="42717"/>
                  </a:lnTo>
                  <a:close/>
                  <a:moveTo>
                    <a:pt x="235128" y="43140"/>
                  </a:moveTo>
                  <a:lnTo>
                    <a:pt x="235038" y="43321"/>
                  </a:lnTo>
                  <a:lnTo>
                    <a:pt x="235717" y="43638"/>
                  </a:lnTo>
                  <a:lnTo>
                    <a:pt x="235807" y="43457"/>
                  </a:lnTo>
                  <a:lnTo>
                    <a:pt x="235128" y="43140"/>
                  </a:lnTo>
                  <a:close/>
                  <a:moveTo>
                    <a:pt x="84123" y="42883"/>
                  </a:moveTo>
                  <a:lnTo>
                    <a:pt x="83927" y="42959"/>
                  </a:lnTo>
                  <a:lnTo>
                    <a:pt x="84214" y="43653"/>
                  </a:lnTo>
                  <a:lnTo>
                    <a:pt x="84410" y="43562"/>
                  </a:lnTo>
                  <a:lnTo>
                    <a:pt x="84123" y="42883"/>
                  </a:lnTo>
                  <a:close/>
                  <a:moveTo>
                    <a:pt x="161111" y="43125"/>
                  </a:moveTo>
                  <a:lnTo>
                    <a:pt x="160930" y="43200"/>
                  </a:lnTo>
                  <a:lnTo>
                    <a:pt x="161217" y="43894"/>
                  </a:lnTo>
                  <a:lnTo>
                    <a:pt x="161413" y="43804"/>
                  </a:lnTo>
                  <a:lnTo>
                    <a:pt x="161111" y="43125"/>
                  </a:lnTo>
                  <a:close/>
                  <a:moveTo>
                    <a:pt x="49686" y="43487"/>
                  </a:moveTo>
                  <a:lnTo>
                    <a:pt x="49008" y="43804"/>
                  </a:lnTo>
                  <a:lnTo>
                    <a:pt x="49098" y="44000"/>
                  </a:lnTo>
                  <a:lnTo>
                    <a:pt x="49762" y="43683"/>
                  </a:lnTo>
                  <a:lnTo>
                    <a:pt x="49686" y="43487"/>
                  </a:lnTo>
                  <a:close/>
                  <a:moveTo>
                    <a:pt x="2655" y="43502"/>
                  </a:moveTo>
                  <a:lnTo>
                    <a:pt x="2504" y="43653"/>
                  </a:lnTo>
                  <a:lnTo>
                    <a:pt x="3032" y="44181"/>
                  </a:lnTo>
                  <a:lnTo>
                    <a:pt x="3183" y="44030"/>
                  </a:lnTo>
                  <a:lnTo>
                    <a:pt x="2655" y="43502"/>
                  </a:lnTo>
                  <a:close/>
                  <a:moveTo>
                    <a:pt x="236290" y="43683"/>
                  </a:moveTo>
                  <a:lnTo>
                    <a:pt x="236199" y="43864"/>
                  </a:lnTo>
                  <a:lnTo>
                    <a:pt x="236878" y="44181"/>
                  </a:lnTo>
                  <a:lnTo>
                    <a:pt x="236969" y="44000"/>
                  </a:lnTo>
                  <a:lnTo>
                    <a:pt x="236290" y="43683"/>
                  </a:lnTo>
                  <a:close/>
                  <a:moveTo>
                    <a:pt x="187131" y="43622"/>
                  </a:moveTo>
                  <a:lnTo>
                    <a:pt x="186980" y="43773"/>
                  </a:lnTo>
                  <a:lnTo>
                    <a:pt x="187508" y="44286"/>
                  </a:lnTo>
                  <a:lnTo>
                    <a:pt x="187659" y="44150"/>
                  </a:lnTo>
                  <a:lnTo>
                    <a:pt x="187131" y="43622"/>
                  </a:lnTo>
                  <a:close/>
                  <a:moveTo>
                    <a:pt x="48495" y="44030"/>
                  </a:moveTo>
                  <a:lnTo>
                    <a:pt x="47816" y="44347"/>
                  </a:lnTo>
                  <a:lnTo>
                    <a:pt x="47907" y="44543"/>
                  </a:lnTo>
                  <a:lnTo>
                    <a:pt x="48585" y="44226"/>
                  </a:lnTo>
                  <a:lnTo>
                    <a:pt x="48495" y="44030"/>
                  </a:lnTo>
                  <a:close/>
                  <a:moveTo>
                    <a:pt x="201024" y="43879"/>
                  </a:moveTo>
                  <a:lnTo>
                    <a:pt x="200722" y="44573"/>
                  </a:lnTo>
                  <a:lnTo>
                    <a:pt x="200918" y="44648"/>
                  </a:lnTo>
                  <a:lnTo>
                    <a:pt x="201205" y="43969"/>
                  </a:lnTo>
                  <a:lnTo>
                    <a:pt x="201024" y="43879"/>
                  </a:lnTo>
                  <a:close/>
                  <a:moveTo>
                    <a:pt x="124126" y="43894"/>
                  </a:moveTo>
                  <a:lnTo>
                    <a:pt x="123824" y="44588"/>
                  </a:lnTo>
                  <a:lnTo>
                    <a:pt x="124020" y="44663"/>
                  </a:lnTo>
                  <a:lnTo>
                    <a:pt x="124307" y="43969"/>
                  </a:lnTo>
                  <a:lnTo>
                    <a:pt x="124126" y="43894"/>
                  </a:lnTo>
                  <a:close/>
                  <a:moveTo>
                    <a:pt x="237451" y="44226"/>
                  </a:moveTo>
                  <a:lnTo>
                    <a:pt x="237361" y="44407"/>
                  </a:lnTo>
                  <a:lnTo>
                    <a:pt x="238040" y="44724"/>
                  </a:lnTo>
                  <a:lnTo>
                    <a:pt x="238130" y="44543"/>
                  </a:lnTo>
                  <a:lnTo>
                    <a:pt x="237451" y="44226"/>
                  </a:lnTo>
                  <a:close/>
                  <a:moveTo>
                    <a:pt x="84621" y="44060"/>
                  </a:moveTo>
                  <a:lnTo>
                    <a:pt x="84425" y="44150"/>
                  </a:lnTo>
                  <a:lnTo>
                    <a:pt x="84726" y="44829"/>
                  </a:lnTo>
                  <a:lnTo>
                    <a:pt x="84907" y="44754"/>
                  </a:lnTo>
                  <a:lnTo>
                    <a:pt x="84621" y="44060"/>
                  </a:lnTo>
                  <a:close/>
                  <a:moveTo>
                    <a:pt x="3560" y="44407"/>
                  </a:moveTo>
                  <a:lnTo>
                    <a:pt x="3424" y="44558"/>
                  </a:lnTo>
                  <a:lnTo>
                    <a:pt x="3952" y="45071"/>
                  </a:lnTo>
                  <a:lnTo>
                    <a:pt x="4103" y="44920"/>
                  </a:lnTo>
                  <a:lnTo>
                    <a:pt x="3560" y="44407"/>
                  </a:lnTo>
                  <a:close/>
                  <a:moveTo>
                    <a:pt x="161624" y="44301"/>
                  </a:moveTo>
                  <a:lnTo>
                    <a:pt x="161428" y="44377"/>
                  </a:lnTo>
                  <a:lnTo>
                    <a:pt x="161715" y="45071"/>
                  </a:lnTo>
                  <a:lnTo>
                    <a:pt x="161911" y="44980"/>
                  </a:lnTo>
                  <a:lnTo>
                    <a:pt x="161624" y="44301"/>
                  </a:lnTo>
                  <a:close/>
                  <a:moveTo>
                    <a:pt x="47333" y="44573"/>
                  </a:moveTo>
                  <a:lnTo>
                    <a:pt x="46655" y="44890"/>
                  </a:lnTo>
                  <a:lnTo>
                    <a:pt x="46745" y="45086"/>
                  </a:lnTo>
                  <a:lnTo>
                    <a:pt x="47409" y="44769"/>
                  </a:lnTo>
                  <a:lnTo>
                    <a:pt x="47333" y="44573"/>
                  </a:lnTo>
                  <a:close/>
                  <a:moveTo>
                    <a:pt x="188036" y="44528"/>
                  </a:moveTo>
                  <a:lnTo>
                    <a:pt x="187901" y="44663"/>
                  </a:lnTo>
                  <a:lnTo>
                    <a:pt x="188428" y="45191"/>
                  </a:lnTo>
                  <a:lnTo>
                    <a:pt x="188579" y="45040"/>
                  </a:lnTo>
                  <a:lnTo>
                    <a:pt x="188036" y="44528"/>
                  </a:lnTo>
                  <a:close/>
                  <a:moveTo>
                    <a:pt x="238613" y="44769"/>
                  </a:moveTo>
                  <a:lnTo>
                    <a:pt x="238522" y="44950"/>
                  </a:lnTo>
                  <a:lnTo>
                    <a:pt x="239201" y="45267"/>
                  </a:lnTo>
                  <a:lnTo>
                    <a:pt x="239291" y="45086"/>
                  </a:lnTo>
                  <a:lnTo>
                    <a:pt x="238613" y="44769"/>
                  </a:lnTo>
                  <a:close/>
                  <a:moveTo>
                    <a:pt x="46157" y="45116"/>
                  </a:moveTo>
                  <a:lnTo>
                    <a:pt x="45493" y="45433"/>
                  </a:lnTo>
                  <a:lnTo>
                    <a:pt x="45569" y="45629"/>
                  </a:lnTo>
                  <a:lnTo>
                    <a:pt x="46247" y="45312"/>
                  </a:lnTo>
                  <a:lnTo>
                    <a:pt x="46157" y="45116"/>
                  </a:lnTo>
                  <a:close/>
                  <a:moveTo>
                    <a:pt x="239774" y="45312"/>
                  </a:moveTo>
                  <a:lnTo>
                    <a:pt x="239699" y="45493"/>
                  </a:lnTo>
                  <a:lnTo>
                    <a:pt x="240362" y="45810"/>
                  </a:lnTo>
                  <a:lnTo>
                    <a:pt x="240453" y="45629"/>
                  </a:lnTo>
                  <a:lnTo>
                    <a:pt x="239774" y="45312"/>
                  </a:lnTo>
                  <a:close/>
                  <a:moveTo>
                    <a:pt x="123613" y="45071"/>
                  </a:moveTo>
                  <a:lnTo>
                    <a:pt x="123326" y="45764"/>
                  </a:lnTo>
                  <a:lnTo>
                    <a:pt x="123507" y="45840"/>
                  </a:lnTo>
                  <a:lnTo>
                    <a:pt x="123809" y="45161"/>
                  </a:lnTo>
                  <a:lnTo>
                    <a:pt x="123613" y="45071"/>
                  </a:lnTo>
                  <a:close/>
                  <a:moveTo>
                    <a:pt x="200526" y="45071"/>
                  </a:moveTo>
                  <a:lnTo>
                    <a:pt x="200224" y="45749"/>
                  </a:lnTo>
                  <a:lnTo>
                    <a:pt x="200420" y="45840"/>
                  </a:lnTo>
                  <a:lnTo>
                    <a:pt x="200707" y="45146"/>
                  </a:lnTo>
                  <a:lnTo>
                    <a:pt x="200526" y="45071"/>
                  </a:lnTo>
                  <a:close/>
                  <a:moveTo>
                    <a:pt x="4480" y="45297"/>
                  </a:moveTo>
                  <a:lnTo>
                    <a:pt x="4329" y="45448"/>
                  </a:lnTo>
                  <a:lnTo>
                    <a:pt x="4872" y="45976"/>
                  </a:lnTo>
                  <a:lnTo>
                    <a:pt x="5008" y="45825"/>
                  </a:lnTo>
                  <a:lnTo>
                    <a:pt x="4480" y="45297"/>
                  </a:lnTo>
                  <a:close/>
                  <a:moveTo>
                    <a:pt x="85119" y="45252"/>
                  </a:moveTo>
                  <a:lnTo>
                    <a:pt x="84938" y="45327"/>
                  </a:lnTo>
                  <a:lnTo>
                    <a:pt x="85224" y="46021"/>
                  </a:lnTo>
                  <a:lnTo>
                    <a:pt x="85420" y="45930"/>
                  </a:lnTo>
                  <a:lnTo>
                    <a:pt x="85119" y="45252"/>
                  </a:lnTo>
                  <a:close/>
                  <a:moveTo>
                    <a:pt x="188956" y="45417"/>
                  </a:moveTo>
                  <a:lnTo>
                    <a:pt x="188821" y="45568"/>
                  </a:lnTo>
                  <a:lnTo>
                    <a:pt x="189349" y="46096"/>
                  </a:lnTo>
                  <a:lnTo>
                    <a:pt x="189484" y="45945"/>
                  </a:lnTo>
                  <a:lnTo>
                    <a:pt x="188956" y="45417"/>
                  </a:lnTo>
                  <a:close/>
                  <a:moveTo>
                    <a:pt x="44995" y="45659"/>
                  </a:moveTo>
                  <a:lnTo>
                    <a:pt x="44332" y="45976"/>
                  </a:lnTo>
                  <a:lnTo>
                    <a:pt x="44407" y="46157"/>
                  </a:lnTo>
                  <a:lnTo>
                    <a:pt x="45086" y="45855"/>
                  </a:lnTo>
                  <a:lnTo>
                    <a:pt x="44995" y="45659"/>
                  </a:lnTo>
                  <a:close/>
                  <a:moveTo>
                    <a:pt x="162122" y="45478"/>
                  </a:moveTo>
                  <a:lnTo>
                    <a:pt x="161941" y="45553"/>
                  </a:lnTo>
                  <a:lnTo>
                    <a:pt x="162228" y="46247"/>
                  </a:lnTo>
                  <a:lnTo>
                    <a:pt x="162409" y="46157"/>
                  </a:lnTo>
                  <a:lnTo>
                    <a:pt x="162122" y="45478"/>
                  </a:lnTo>
                  <a:close/>
                  <a:moveTo>
                    <a:pt x="240936" y="45855"/>
                  </a:moveTo>
                  <a:lnTo>
                    <a:pt x="240860" y="46036"/>
                  </a:lnTo>
                  <a:lnTo>
                    <a:pt x="241524" y="46353"/>
                  </a:lnTo>
                  <a:lnTo>
                    <a:pt x="241614" y="46157"/>
                  </a:lnTo>
                  <a:lnTo>
                    <a:pt x="240936" y="45855"/>
                  </a:lnTo>
                  <a:close/>
                  <a:moveTo>
                    <a:pt x="43834" y="46202"/>
                  </a:moveTo>
                  <a:lnTo>
                    <a:pt x="43170" y="46519"/>
                  </a:lnTo>
                  <a:lnTo>
                    <a:pt x="43246" y="46700"/>
                  </a:lnTo>
                  <a:lnTo>
                    <a:pt x="43924" y="46398"/>
                  </a:lnTo>
                  <a:lnTo>
                    <a:pt x="43834" y="46202"/>
                  </a:lnTo>
                  <a:close/>
                  <a:moveTo>
                    <a:pt x="5400" y="46202"/>
                  </a:moveTo>
                  <a:lnTo>
                    <a:pt x="5249" y="46353"/>
                  </a:lnTo>
                  <a:lnTo>
                    <a:pt x="5777" y="46866"/>
                  </a:lnTo>
                  <a:lnTo>
                    <a:pt x="5928" y="46730"/>
                  </a:lnTo>
                  <a:lnTo>
                    <a:pt x="5400" y="46202"/>
                  </a:lnTo>
                  <a:close/>
                  <a:moveTo>
                    <a:pt x="242112" y="46398"/>
                  </a:moveTo>
                  <a:lnTo>
                    <a:pt x="242022" y="46579"/>
                  </a:lnTo>
                  <a:lnTo>
                    <a:pt x="242700" y="46896"/>
                  </a:lnTo>
                  <a:lnTo>
                    <a:pt x="242776" y="46715"/>
                  </a:lnTo>
                  <a:lnTo>
                    <a:pt x="242112" y="46398"/>
                  </a:lnTo>
                  <a:close/>
                  <a:moveTo>
                    <a:pt x="189877" y="46323"/>
                  </a:moveTo>
                  <a:lnTo>
                    <a:pt x="189741" y="46473"/>
                  </a:lnTo>
                  <a:lnTo>
                    <a:pt x="190269" y="47001"/>
                  </a:lnTo>
                  <a:lnTo>
                    <a:pt x="190420" y="46850"/>
                  </a:lnTo>
                  <a:lnTo>
                    <a:pt x="189877" y="46323"/>
                  </a:lnTo>
                  <a:close/>
                  <a:moveTo>
                    <a:pt x="200013" y="46247"/>
                  </a:moveTo>
                  <a:lnTo>
                    <a:pt x="199726" y="46926"/>
                  </a:lnTo>
                  <a:lnTo>
                    <a:pt x="199907" y="47016"/>
                  </a:lnTo>
                  <a:lnTo>
                    <a:pt x="200209" y="46323"/>
                  </a:lnTo>
                  <a:lnTo>
                    <a:pt x="200013" y="46247"/>
                  </a:lnTo>
                  <a:close/>
                  <a:moveTo>
                    <a:pt x="123115" y="46262"/>
                  </a:moveTo>
                  <a:lnTo>
                    <a:pt x="122828" y="46941"/>
                  </a:lnTo>
                  <a:lnTo>
                    <a:pt x="123009" y="47031"/>
                  </a:lnTo>
                  <a:lnTo>
                    <a:pt x="123311" y="46338"/>
                  </a:lnTo>
                  <a:lnTo>
                    <a:pt x="123115" y="46262"/>
                  </a:lnTo>
                  <a:close/>
                  <a:moveTo>
                    <a:pt x="85631" y="46428"/>
                  </a:moveTo>
                  <a:lnTo>
                    <a:pt x="85435" y="46504"/>
                  </a:lnTo>
                  <a:lnTo>
                    <a:pt x="85722" y="47197"/>
                  </a:lnTo>
                  <a:lnTo>
                    <a:pt x="85918" y="47122"/>
                  </a:lnTo>
                  <a:lnTo>
                    <a:pt x="85631" y="46428"/>
                  </a:lnTo>
                  <a:close/>
                  <a:moveTo>
                    <a:pt x="42672" y="46745"/>
                  </a:moveTo>
                  <a:lnTo>
                    <a:pt x="41994" y="47062"/>
                  </a:lnTo>
                  <a:lnTo>
                    <a:pt x="42084" y="47243"/>
                  </a:lnTo>
                  <a:lnTo>
                    <a:pt x="42763" y="46941"/>
                  </a:lnTo>
                  <a:lnTo>
                    <a:pt x="42672" y="46745"/>
                  </a:lnTo>
                  <a:close/>
                  <a:moveTo>
                    <a:pt x="162620" y="46669"/>
                  </a:moveTo>
                  <a:lnTo>
                    <a:pt x="162439" y="46745"/>
                  </a:lnTo>
                  <a:lnTo>
                    <a:pt x="162725" y="47424"/>
                  </a:lnTo>
                  <a:lnTo>
                    <a:pt x="162906" y="47348"/>
                  </a:lnTo>
                  <a:lnTo>
                    <a:pt x="162620" y="46669"/>
                  </a:lnTo>
                  <a:close/>
                  <a:moveTo>
                    <a:pt x="243274" y="46941"/>
                  </a:moveTo>
                  <a:lnTo>
                    <a:pt x="243183" y="47122"/>
                  </a:lnTo>
                  <a:lnTo>
                    <a:pt x="243862" y="47439"/>
                  </a:lnTo>
                  <a:lnTo>
                    <a:pt x="243937" y="47243"/>
                  </a:lnTo>
                  <a:lnTo>
                    <a:pt x="243274" y="46941"/>
                  </a:lnTo>
                  <a:close/>
                  <a:moveTo>
                    <a:pt x="6305" y="47107"/>
                  </a:moveTo>
                  <a:lnTo>
                    <a:pt x="6169" y="47243"/>
                  </a:lnTo>
                  <a:lnTo>
                    <a:pt x="6697" y="47771"/>
                  </a:lnTo>
                  <a:lnTo>
                    <a:pt x="6848" y="47620"/>
                  </a:lnTo>
                  <a:lnTo>
                    <a:pt x="6305" y="47107"/>
                  </a:lnTo>
                  <a:close/>
                  <a:moveTo>
                    <a:pt x="41511" y="47288"/>
                  </a:moveTo>
                  <a:lnTo>
                    <a:pt x="40832" y="47605"/>
                  </a:lnTo>
                  <a:lnTo>
                    <a:pt x="40923" y="47786"/>
                  </a:lnTo>
                  <a:lnTo>
                    <a:pt x="41601" y="47469"/>
                  </a:lnTo>
                  <a:lnTo>
                    <a:pt x="41511" y="47288"/>
                  </a:lnTo>
                  <a:close/>
                  <a:moveTo>
                    <a:pt x="190797" y="47228"/>
                  </a:moveTo>
                  <a:lnTo>
                    <a:pt x="190646" y="47378"/>
                  </a:lnTo>
                  <a:lnTo>
                    <a:pt x="191189" y="47891"/>
                  </a:lnTo>
                  <a:lnTo>
                    <a:pt x="191325" y="47755"/>
                  </a:lnTo>
                  <a:lnTo>
                    <a:pt x="190797" y="47228"/>
                  </a:lnTo>
                  <a:close/>
                  <a:moveTo>
                    <a:pt x="244435" y="47484"/>
                  </a:moveTo>
                  <a:lnTo>
                    <a:pt x="244345" y="47665"/>
                  </a:lnTo>
                  <a:lnTo>
                    <a:pt x="245023" y="47982"/>
                  </a:lnTo>
                  <a:lnTo>
                    <a:pt x="245099" y="47786"/>
                  </a:lnTo>
                  <a:lnTo>
                    <a:pt x="244435" y="47484"/>
                  </a:lnTo>
                  <a:close/>
                  <a:moveTo>
                    <a:pt x="122617" y="47439"/>
                  </a:moveTo>
                  <a:lnTo>
                    <a:pt x="122331" y="48133"/>
                  </a:lnTo>
                  <a:lnTo>
                    <a:pt x="122512" y="48208"/>
                  </a:lnTo>
                  <a:lnTo>
                    <a:pt x="122798" y="47514"/>
                  </a:lnTo>
                  <a:lnTo>
                    <a:pt x="122617" y="47439"/>
                  </a:lnTo>
                  <a:close/>
                  <a:moveTo>
                    <a:pt x="199515" y="47439"/>
                  </a:moveTo>
                  <a:lnTo>
                    <a:pt x="199229" y="48117"/>
                  </a:lnTo>
                  <a:lnTo>
                    <a:pt x="199425" y="48208"/>
                  </a:lnTo>
                  <a:lnTo>
                    <a:pt x="199711" y="47514"/>
                  </a:lnTo>
                  <a:lnTo>
                    <a:pt x="199515" y="47439"/>
                  </a:lnTo>
                  <a:close/>
                  <a:moveTo>
                    <a:pt x="40350" y="47831"/>
                  </a:moveTo>
                  <a:lnTo>
                    <a:pt x="39671" y="48148"/>
                  </a:lnTo>
                  <a:lnTo>
                    <a:pt x="39761" y="48329"/>
                  </a:lnTo>
                  <a:lnTo>
                    <a:pt x="40440" y="48012"/>
                  </a:lnTo>
                  <a:lnTo>
                    <a:pt x="40350" y="47831"/>
                  </a:lnTo>
                  <a:close/>
                  <a:moveTo>
                    <a:pt x="86129" y="47605"/>
                  </a:moveTo>
                  <a:lnTo>
                    <a:pt x="85933" y="47695"/>
                  </a:lnTo>
                  <a:lnTo>
                    <a:pt x="86235" y="48374"/>
                  </a:lnTo>
                  <a:lnTo>
                    <a:pt x="86416" y="48298"/>
                  </a:lnTo>
                  <a:lnTo>
                    <a:pt x="86129" y="47605"/>
                  </a:lnTo>
                  <a:close/>
                  <a:moveTo>
                    <a:pt x="245597" y="48012"/>
                  </a:moveTo>
                  <a:lnTo>
                    <a:pt x="245506" y="48208"/>
                  </a:lnTo>
                  <a:lnTo>
                    <a:pt x="246185" y="48525"/>
                  </a:lnTo>
                  <a:lnTo>
                    <a:pt x="246275" y="48329"/>
                  </a:lnTo>
                  <a:lnTo>
                    <a:pt x="245597" y="48012"/>
                  </a:lnTo>
                  <a:close/>
                  <a:moveTo>
                    <a:pt x="163133" y="47846"/>
                  </a:moveTo>
                  <a:lnTo>
                    <a:pt x="162937" y="47921"/>
                  </a:lnTo>
                  <a:lnTo>
                    <a:pt x="163223" y="48600"/>
                  </a:lnTo>
                  <a:lnTo>
                    <a:pt x="163419" y="48525"/>
                  </a:lnTo>
                  <a:lnTo>
                    <a:pt x="163133" y="47846"/>
                  </a:lnTo>
                  <a:close/>
                  <a:moveTo>
                    <a:pt x="7225" y="47997"/>
                  </a:moveTo>
                  <a:lnTo>
                    <a:pt x="7074" y="48148"/>
                  </a:lnTo>
                  <a:lnTo>
                    <a:pt x="7617" y="48661"/>
                  </a:lnTo>
                  <a:lnTo>
                    <a:pt x="7753" y="48525"/>
                  </a:lnTo>
                  <a:lnTo>
                    <a:pt x="7225" y="47997"/>
                  </a:lnTo>
                  <a:close/>
                  <a:moveTo>
                    <a:pt x="191717" y="48133"/>
                  </a:moveTo>
                  <a:lnTo>
                    <a:pt x="191566" y="48268"/>
                  </a:lnTo>
                  <a:lnTo>
                    <a:pt x="192094" y="48796"/>
                  </a:lnTo>
                  <a:lnTo>
                    <a:pt x="192245" y="48645"/>
                  </a:lnTo>
                  <a:lnTo>
                    <a:pt x="191717" y="48133"/>
                  </a:lnTo>
                  <a:close/>
                  <a:moveTo>
                    <a:pt x="39188" y="48374"/>
                  </a:moveTo>
                  <a:lnTo>
                    <a:pt x="38524" y="48691"/>
                  </a:lnTo>
                  <a:lnTo>
                    <a:pt x="38600" y="48872"/>
                  </a:lnTo>
                  <a:lnTo>
                    <a:pt x="39279" y="48570"/>
                  </a:lnTo>
                  <a:lnTo>
                    <a:pt x="39188" y="48374"/>
                  </a:lnTo>
                  <a:close/>
                  <a:moveTo>
                    <a:pt x="246758" y="48555"/>
                  </a:moveTo>
                  <a:lnTo>
                    <a:pt x="246668" y="48751"/>
                  </a:lnTo>
                  <a:lnTo>
                    <a:pt x="247346" y="49068"/>
                  </a:lnTo>
                  <a:lnTo>
                    <a:pt x="247437" y="48872"/>
                  </a:lnTo>
                  <a:lnTo>
                    <a:pt x="246758" y="48555"/>
                  </a:lnTo>
                  <a:close/>
                  <a:moveTo>
                    <a:pt x="122120" y="48615"/>
                  </a:moveTo>
                  <a:lnTo>
                    <a:pt x="121818" y="49309"/>
                  </a:lnTo>
                  <a:lnTo>
                    <a:pt x="122014" y="49385"/>
                  </a:lnTo>
                  <a:lnTo>
                    <a:pt x="122301" y="48706"/>
                  </a:lnTo>
                  <a:lnTo>
                    <a:pt x="122120" y="48615"/>
                  </a:lnTo>
                  <a:close/>
                  <a:moveTo>
                    <a:pt x="199017" y="48615"/>
                  </a:moveTo>
                  <a:lnTo>
                    <a:pt x="198731" y="49294"/>
                  </a:lnTo>
                  <a:lnTo>
                    <a:pt x="198912" y="49385"/>
                  </a:lnTo>
                  <a:lnTo>
                    <a:pt x="199213" y="48691"/>
                  </a:lnTo>
                  <a:lnTo>
                    <a:pt x="199017" y="48615"/>
                  </a:lnTo>
                  <a:close/>
                  <a:moveTo>
                    <a:pt x="38027" y="48917"/>
                  </a:moveTo>
                  <a:lnTo>
                    <a:pt x="37363" y="49234"/>
                  </a:lnTo>
                  <a:lnTo>
                    <a:pt x="37438" y="49415"/>
                  </a:lnTo>
                  <a:lnTo>
                    <a:pt x="38117" y="49113"/>
                  </a:lnTo>
                  <a:lnTo>
                    <a:pt x="38027" y="48917"/>
                  </a:lnTo>
                  <a:close/>
                  <a:moveTo>
                    <a:pt x="8145" y="48902"/>
                  </a:moveTo>
                  <a:lnTo>
                    <a:pt x="7994" y="49038"/>
                  </a:lnTo>
                  <a:lnTo>
                    <a:pt x="8522" y="49566"/>
                  </a:lnTo>
                  <a:lnTo>
                    <a:pt x="8673" y="49415"/>
                  </a:lnTo>
                  <a:lnTo>
                    <a:pt x="8145" y="48902"/>
                  </a:lnTo>
                  <a:close/>
                  <a:moveTo>
                    <a:pt x="86627" y="48796"/>
                  </a:moveTo>
                  <a:lnTo>
                    <a:pt x="86446" y="48872"/>
                  </a:lnTo>
                  <a:lnTo>
                    <a:pt x="86733" y="49566"/>
                  </a:lnTo>
                  <a:lnTo>
                    <a:pt x="86914" y="49475"/>
                  </a:lnTo>
                  <a:lnTo>
                    <a:pt x="86627" y="48796"/>
                  </a:lnTo>
                  <a:close/>
                  <a:moveTo>
                    <a:pt x="247920" y="49098"/>
                  </a:moveTo>
                  <a:lnTo>
                    <a:pt x="247829" y="49294"/>
                  </a:lnTo>
                  <a:lnTo>
                    <a:pt x="248508" y="49611"/>
                  </a:lnTo>
                  <a:lnTo>
                    <a:pt x="248598" y="49415"/>
                  </a:lnTo>
                  <a:lnTo>
                    <a:pt x="247920" y="49098"/>
                  </a:lnTo>
                  <a:close/>
                  <a:moveTo>
                    <a:pt x="192637" y="49023"/>
                  </a:moveTo>
                  <a:lnTo>
                    <a:pt x="192486" y="49173"/>
                  </a:lnTo>
                  <a:lnTo>
                    <a:pt x="193014" y="49686"/>
                  </a:lnTo>
                  <a:lnTo>
                    <a:pt x="193165" y="49550"/>
                  </a:lnTo>
                  <a:lnTo>
                    <a:pt x="192637" y="49023"/>
                  </a:lnTo>
                  <a:close/>
                  <a:moveTo>
                    <a:pt x="163630" y="49023"/>
                  </a:moveTo>
                  <a:lnTo>
                    <a:pt x="163434" y="49098"/>
                  </a:lnTo>
                  <a:lnTo>
                    <a:pt x="163721" y="49792"/>
                  </a:lnTo>
                  <a:lnTo>
                    <a:pt x="163917" y="49716"/>
                  </a:lnTo>
                  <a:lnTo>
                    <a:pt x="163630" y="49023"/>
                  </a:lnTo>
                  <a:close/>
                  <a:moveTo>
                    <a:pt x="36865" y="49460"/>
                  </a:moveTo>
                  <a:lnTo>
                    <a:pt x="36201" y="49777"/>
                  </a:lnTo>
                  <a:lnTo>
                    <a:pt x="36277" y="49958"/>
                  </a:lnTo>
                  <a:lnTo>
                    <a:pt x="36956" y="49656"/>
                  </a:lnTo>
                  <a:lnTo>
                    <a:pt x="36865" y="49460"/>
                  </a:lnTo>
                  <a:close/>
                  <a:moveTo>
                    <a:pt x="249081" y="49641"/>
                  </a:moveTo>
                  <a:lnTo>
                    <a:pt x="248990" y="49837"/>
                  </a:lnTo>
                  <a:lnTo>
                    <a:pt x="249669" y="50139"/>
                  </a:lnTo>
                  <a:lnTo>
                    <a:pt x="249745" y="49958"/>
                  </a:lnTo>
                  <a:lnTo>
                    <a:pt x="249081" y="49641"/>
                  </a:lnTo>
                  <a:close/>
                  <a:moveTo>
                    <a:pt x="9050" y="49792"/>
                  </a:moveTo>
                  <a:lnTo>
                    <a:pt x="8915" y="49943"/>
                  </a:lnTo>
                  <a:lnTo>
                    <a:pt x="9443" y="50471"/>
                  </a:lnTo>
                  <a:lnTo>
                    <a:pt x="9593" y="50320"/>
                  </a:lnTo>
                  <a:lnTo>
                    <a:pt x="9050" y="49792"/>
                  </a:lnTo>
                  <a:close/>
                  <a:moveTo>
                    <a:pt x="35704" y="50003"/>
                  </a:moveTo>
                  <a:lnTo>
                    <a:pt x="35040" y="50320"/>
                  </a:lnTo>
                  <a:lnTo>
                    <a:pt x="35115" y="50501"/>
                  </a:lnTo>
                  <a:lnTo>
                    <a:pt x="35794" y="50184"/>
                  </a:lnTo>
                  <a:lnTo>
                    <a:pt x="35704" y="50003"/>
                  </a:lnTo>
                  <a:close/>
                  <a:moveTo>
                    <a:pt x="121607" y="49807"/>
                  </a:moveTo>
                  <a:lnTo>
                    <a:pt x="121320" y="50486"/>
                  </a:lnTo>
                  <a:lnTo>
                    <a:pt x="121516" y="50561"/>
                  </a:lnTo>
                  <a:lnTo>
                    <a:pt x="121803" y="49882"/>
                  </a:lnTo>
                  <a:lnTo>
                    <a:pt x="121607" y="49807"/>
                  </a:lnTo>
                  <a:close/>
                  <a:moveTo>
                    <a:pt x="198520" y="49792"/>
                  </a:moveTo>
                  <a:lnTo>
                    <a:pt x="198233" y="50486"/>
                  </a:lnTo>
                  <a:lnTo>
                    <a:pt x="198414" y="50561"/>
                  </a:lnTo>
                  <a:lnTo>
                    <a:pt x="198701" y="49882"/>
                  </a:lnTo>
                  <a:lnTo>
                    <a:pt x="198520" y="49792"/>
                  </a:lnTo>
                  <a:close/>
                  <a:moveTo>
                    <a:pt x="193542" y="49928"/>
                  </a:moveTo>
                  <a:lnTo>
                    <a:pt x="193406" y="50063"/>
                  </a:lnTo>
                  <a:lnTo>
                    <a:pt x="193934" y="50591"/>
                  </a:lnTo>
                  <a:lnTo>
                    <a:pt x="194085" y="50440"/>
                  </a:lnTo>
                  <a:lnTo>
                    <a:pt x="193542" y="49928"/>
                  </a:lnTo>
                  <a:close/>
                  <a:moveTo>
                    <a:pt x="250242" y="50184"/>
                  </a:moveTo>
                  <a:lnTo>
                    <a:pt x="250152" y="50380"/>
                  </a:lnTo>
                  <a:lnTo>
                    <a:pt x="250831" y="50682"/>
                  </a:lnTo>
                  <a:lnTo>
                    <a:pt x="250921" y="50501"/>
                  </a:lnTo>
                  <a:lnTo>
                    <a:pt x="250242" y="50184"/>
                  </a:lnTo>
                  <a:close/>
                  <a:moveTo>
                    <a:pt x="87125" y="49973"/>
                  </a:moveTo>
                  <a:lnTo>
                    <a:pt x="86929" y="50048"/>
                  </a:lnTo>
                  <a:lnTo>
                    <a:pt x="87230" y="50742"/>
                  </a:lnTo>
                  <a:lnTo>
                    <a:pt x="87411" y="50652"/>
                  </a:lnTo>
                  <a:lnTo>
                    <a:pt x="87125" y="49973"/>
                  </a:lnTo>
                  <a:close/>
                  <a:moveTo>
                    <a:pt x="164128" y="50199"/>
                  </a:moveTo>
                  <a:lnTo>
                    <a:pt x="163932" y="50290"/>
                  </a:lnTo>
                  <a:lnTo>
                    <a:pt x="164234" y="50968"/>
                  </a:lnTo>
                  <a:lnTo>
                    <a:pt x="164415" y="50893"/>
                  </a:lnTo>
                  <a:lnTo>
                    <a:pt x="164128" y="50199"/>
                  </a:lnTo>
                  <a:close/>
                  <a:moveTo>
                    <a:pt x="34542" y="50546"/>
                  </a:moveTo>
                  <a:lnTo>
                    <a:pt x="33879" y="50863"/>
                  </a:lnTo>
                  <a:lnTo>
                    <a:pt x="33954" y="51044"/>
                  </a:lnTo>
                  <a:lnTo>
                    <a:pt x="34633" y="50727"/>
                  </a:lnTo>
                  <a:lnTo>
                    <a:pt x="34542" y="50546"/>
                  </a:lnTo>
                  <a:close/>
                  <a:moveTo>
                    <a:pt x="251404" y="50727"/>
                  </a:moveTo>
                  <a:lnTo>
                    <a:pt x="251313" y="50908"/>
                  </a:lnTo>
                  <a:lnTo>
                    <a:pt x="251992" y="51225"/>
                  </a:lnTo>
                  <a:lnTo>
                    <a:pt x="252083" y="51044"/>
                  </a:lnTo>
                  <a:lnTo>
                    <a:pt x="251404" y="50727"/>
                  </a:lnTo>
                  <a:close/>
                  <a:moveTo>
                    <a:pt x="9970" y="50697"/>
                  </a:moveTo>
                  <a:lnTo>
                    <a:pt x="9820" y="50848"/>
                  </a:lnTo>
                  <a:lnTo>
                    <a:pt x="10363" y="51361"/>
                  </a:lnTo>
                  <a:lnTo>
                    <a:pt x="10498" y="51225"/>
                  </a:lnTo>
                  <a:lnTo>
                    <a:pt x="9970" y="50697"/>
                  </a:lnTo>
                  <a:close/>
                  <a:moveTo>
                    <a:pt x="194447" y="50802"/>
                  </a:moveTo>
                  <a:lnTo>
                    <a:pt x="194296" y="50953"/>
                  </a:lnTo>
                  <a:lnTo>
                    <a:pt x="194839" y="51481"/>
                  </a:lnTo>
                  <a:lnTo>
                    <a:pt x="194975" y="51330"/>
                  </a:lnTo>
                  <a:lnTo>
                    <a:pt x="194447" y="50802"/>
                  </a:lnTo>
                  <a:close/>
                  <a:moveTo>
                    <a:pt x="33381" y="51089"/>
                  </a:moveTo>
                  <a:lnTo>
                    <a:pt x="32702" y="51406"/>
                  </a:lnTo>
                  <a:lnTo>
                    <a:pt x="32792" y="51587"/>
                  </a:lnTo>
                  <a:lnTo>
                    <a:pt x="33471" y="51270"/>
                  </a:lnTo>
                  <a:lnTo>
                    <a:pt x="33381" y="51089"/>
                  </a:lnTo>
                  <a:close/>
                  <a:moveTo>
                    <a:pt x="198007" y="50983"/>
                  </a:moveTo>
                  <a:lnTo>
                    <a:pt x="197720" y="51662"/>
                  </a:lnTo>
                  <a:lnTo>
                    <a:pt x="197916" y="51738"/>
                  </a:lnTo>
                  <a:lnTo>
                    <a:pt x="198203" y="51059"/>
                  </a:lnTo>
                  <a:lnTo>
                    <a:pt x="198007" y="50983"/>
                  </a:lnTo>
                  <a:close/>
                  <a:moveTo>
                    <a:pt x="121109" y="50983"/>
                  </a:moveTo>
                  <a:lnTo>
                    <a:pt x="120822" y="51662"/>
                  </a:lnTo>
                  <a:lnTo>
                    <a:pt x="121018" y="51753"/>
                  </a:lnTo>
                  <a:lnTo>
                    <a:pt x="121305" y="51059"/>
                  </a:lnTo>
                  <a:lnTo>
                    <a:pt x="121109" y="50983"/>
                  </a:lnTo>
                  <a:close/>
                  <a:moveTo>
                    <a:pt x="252565" y="51270"/>
                  </a:moveTo>
                  <a:lnTo>
                    <a:pt x="252475" y="51451"/>
                  </a:lnTo>
                  <a:lnTo>
                    <a:pt x="253154" y="51768"/>
                  </a:lnTo>
                  <a:lnTo>
                    <a:pt x="253244" y="51587"/>
                  </a:lnTo>
                  <a:lnTo>
                    <a:pt x="252565" y="51270"/>
                  </a:lnTo>
                  <a:close/>
                  <a:moveTo>
                    <a:pt x="87623" y="51149"/>
                  </a:moveTo>
                  <a:lnTo>
                    <a:pt x="87442" y="51240"/>
                  </a:lnTo>
                  <a:lnTo>
                    <a:pt x="87728" y="51919"/>
                  </a:lnTo>
                  <a:lnTo>
                    <a:pt x="87924" y="51843"/>
                  </a:lnTo>
                  <a:lnTo>
                    <a:pt x="87623" y="51149"/>
                  </a:lnTo>
                  <a:close/>
                  <a:moveTo>
                    <a:pt x="32219" y="51632"/>
                  </a:moveTo>
                  <a:lnTo>
                    <a:pt x="31541" y="51949"/>
                  </a:lnTo>
                  <a:lnTo>
                    <a:pt x="31631" y="52130"/>
                  </a:lnTo>
                  <a:lnTo>
                    <a:pt x="32310" y="51813"/>
                  </a:lnTo>
                  <a:lnTo>
                    <a:pt x="32219" y="51632"/>
                  </a:lnTo>
                  <a:close/>
                  <a:moveTo>
                    <a:pt x="164641" y="51391"/>
                  </a:moveTo>
                  <a:lnTo>
                    <a:pt x="164445" y="51466"/>
                  </a:lnTo>
                  <a:lnTo>
                    <a:pt x="164732" y="52160"/>
                  </a:lnTo>
                  <a:lnTo>
                    <a:pt x="164928" y="52069"/>
                  </a:lnTo>
                  <a:lnTo>
                    <a:pt x="164641" y="51391"/>
                  </a:lnTo>
                  <a:close/>
                  <a:moveTo>
                    <a:pt x="10891" y="51602"/>
                  </a:moveTo>
                  <a:lnTo>
                    <a:pt x="10740" y="51738"/>
                  </a:lnTo>
                  <a:lnTo>
                    <a:pt x="11268" y="52266"/>
                  </a:lnTo>
                  <a:lnTo>
                    <a:pt x="11419" y="52115"/>
                  </a:lnTo>
                  <a:lnTo>
                    <a:pt x="10891" y="51602"/>
                  </a:lnTo>
                  <a:close/>
                  <a:moveTo>
                    <a:pt x="253727" y="51813"/>
                  </a:moveTo>
                  <a:lnTo>
                    <a:pt x="253651" y="51994"/>
                  </a:lnTo>
                  <a:lnTo>
                    <a:pt x="254315" y="52311"/>
                  </a:lnTo>
                  <a:lnTo>
                    <a:pt x="254406" y="52130"/>
                  </a:lnTo>
                  <a:lnTo>
                    <a:pt x="253727" y="51813"/>
                  </a:lnTo>
                  <a:close/>
                  <a:moveTo>
                    <a:pt x="195367" y="51707"/>
                  </a:moveTo>
                  <a:lnTo>
                    <a:pt x="195216" y="51858"/>
                  </a:lnTo>
                  <a:lnTo>
                    <a:pt x="195744" y="52371"/>
                  </a:lnTo>
                  <a:lnTo>
                    <a:pt x="195895" y="52235"/>
                  </a:lnTo>
                  <a:lnTo>
                    <a:pt x="195367" y="51707"/>
                  </a:lnTo>
                  <a:close/>
                  <a:moveTo>
                    <a:pt x="31058" y="52175"/>
                  </a:moveTo>
                  <a:lnTo>
                    <a:pt x="30379" y="52492"/>
                  </a:lnTo>
                  <a:lnTo>
                    <a:pt x="30470" y="52673"/>
                  </a:lnTo>
                  <a:lnTo>
                    <a:pt x="31133" y="52356"/>
                  </a:lnTo>
                  <a:lnTo>
                    <a:pt x="31058" y="52175"/>
                  </a:lnTo>
                  <a:close/>
                  <a:moveTo>
                    <a:pt x="254888" y="52356"/>
                  </a:moveTo>
                  <a:lnTo>
                    <a:pt x="254813" y="52537"/>
                  </a:lnTo>
                  <a:lnTo>
                    <a:pt x="255477" y="52854"/>
                  </a:lnTo>
                  <a:lnTo>
                    <a:pt x="255567" y="52673"/>
                  </a:lnTo>
                  <a:lnTo>
                    <a:pt x="254888" y="52356"/>
                  </a:lnTo>
                  <a:close/>
                  <a:moveTo>
                    <a:pt x="120611" y="52160"/>
                  </a:moveTo>
                  <a:lnTo>
                    <a:pt x="120325" y="52854"/>
                  </a:lnTo>
                  <a:lnTo>
                    <a:pt x="120506" y="52929"/>
                  </a:lnTo>
                  <a:lnTo>
                    <a:pt x="120807" y="52235"/>
                  </a:lnTo>
                  <a:lnTo>
                    <a:pt x="120611" y="52160"/>
                  </a:lnTo>
                  <a:close/>
                  <a:moveTo>
                    <a:pt x="197509" y="52160"/>
                  </a:moveTo>
                  <a:lnTo>
                    <a:pt x="197222" y="52839"/>
                  </a:lnTo>
                  <a:lnTo>
                    <a:pt x="197403" y="52929"/>
                  </a:lnTo>
                  <a:lnTo>
                    <a:pt x="197705" y="52235"/>
                  </a:lnTo>
                  <a:lnTo>
                    <a:pt x="197509" y="52160"/>
                  </a:lnTo>
                  <a:close/>
                  <a:moveTo>
                    <a:pt x="88135" y="52326"/>
                  </a:moveTo>
                  <a:lnTo>
                    <a:pt x="87939" y="52416"/>
                  </a:lnTo>
                  <a:lnTo>
                    <a:pt x="88226" y="53095"/>
                  </a:lnTo>
                  <a:lnTo>
                    <a:pt x="88422" y="53020"/>
                  </a:lnTo>
                  <a:lnTo>
                    <a:pt x="88135" y="52326"/>
                  </a:lnTo>
                  <a:close/>
                  <a:moveTo>
                    <a:pt x="11796" y="52492"/>
                  </a:moveTo>
                  <a:lnTo>
                    <a:pt x="11660" y="52643"/>
                  </a:lnTo>
                  <a:lnTo>
                    <a:pt x="12188" y="53155"/>
                  </a:lnTo>
                  <a:lnTo>
                    <a:pt x="12339" y="53020"/>
                  </a:lnTo>
                  <a:lnTo>
                    <a:pt x="11796" y="52492"/>
                  </a:lnTo>
                  <a:close/>
                  <a:moveTo>
                    <a:pt x="29896" y="52718"/>
                  </a:moveTo>
                  <a:lnTo>
                    <a:pt x="29218" y="53035"/>
                  </a:lnTo>
                  <a:lnTo>
                    <a:pt x="29308" y="53216"/>
                  </a:lnTo>
                  <a:lnTo>
                    <a:pt x="29972" y="52899"/>
                  </a:lnTo>
                  <a:lnTo>
                    <a:pt x="29896" y="52718"/>
                  </a:lnTo>
                  <a:close/>
                  <a:moveTo>
                    <a:pt x="196272" y="52612"/>
                  </a:moveTo>
                  <a:lnTo>
                    <a:pt x="196136" y="52748"/>
                  </a:lnTo>
                  <a:lnTo>
                    <a:pt x="196664" y="53276"/>
                  </a:lnTo>
                  <a:lnTo>
                    <a:pt x="196815" y="53125"/>
                  </a:lnTo>
                  <a:lnTo>
                    <a:pt x="196272" y="52612"/>
                  </a:lnTo>
                  <a:close/>
                  <a:moveTo>
                    <a:pt x="165139" y="52567"/>
                  </a:moveTo>
                  <a:lnTo>
                    <a:pt x="164943" y="52643"/>
                  </a:lnTo>
                  <a:lnTo>
                    <a:pt x="165244" y="53336"/>
                  </a:lnTo>
                  <a:lnTo>
                    <a:pt x="165425" y="53261"/>
                  </a:lnTo>
                  <a:lnTo>
                    <a:pt x="165139" y="52567"/>
                  </a:lnTo>
                  <a:close/>
                  <a:moveTo>
                    <a:pt x="256065" y="52899"/>
                  </a:moveTo>
                  <a:lnTo>
                    <a:pt x="255974" y="53080"/>
                  </a:lnTo>
                  <a:lnTo>
                    <a:pt x="256653" y="53397"/>
                  </a:lnTo>
                  <a:lnTo>
                    <a:pt x="256729" y="53216"/>
                  </a:lnTo>
                  <a:lnTo>
                    <a:pt x="256065" y="52899"/>
                  </a:lnTo>
                  <a:close/>
                  <a:moveTo>
                    <a:pt x="28735" y="53261"/>
                  </a:moveTo>
                  <a:lnTo>
                    <a:pt x="28056" y="53578"/>
                  </a:lnTo>
                  <a:lnTo>
                    <a:pt x="28147" y="53759"/>
                  </a:lnTo>
                  <a:lnTo>
                    <a:pt x="28810" y="53442"/>
                  </a:lnTo>
                  <a:lnTo>
                    <a:pt x="28735" y="53261"/>
                  </a:lnTo>
                  <a:close/>
                  <a:moveTo>
                    <a:pt x="257211" y="53442"/>
                  </a:moveTo>
                  <a:lnTo>
                    <a:pt x="257121" y="53623"/>
                  </a:lnTo>
                  <a:lnTo>
                    <a:pt x="257799" y="53940"/>
                  </a:lnTo>
                  <a:lnTo>
                    <a:pt x="257890" y="53759"/>
                  </a:lnTo>
                  <a:lnTo>
                    <a:pt x="257211" y="53442"/>
                  </a:lnTo>
                  <a:close/>
                  <a:moveTo>
                    <a:pt x="12716" y="53397"/>
                  </a:moveTo>
                  <a:lnTo>
                    <a:pt x="12580" y="53533"/>
                  </a:lnTo>
                  <a:lnTo>
                    <a:pt x="13108" y="54061"/>
                  </a:lnTo>
                  <a:lnTo>
                    <a:pt x="13259" y="53910"/>
                  </a:lnTo>
                  <a:lnTo>
                    <a:pt x="12716" y="53397"/>
                  </a:lnTo>
                  <a:close/>
                  <a:moveTo>
                    <a:pt x="120113" y="53336"/>
                  </a:moveTo>
                  <a:lnTo>
                    <a:pt x="119827" y="54030"/>
                  </a:lnTo>
                  <a:lnTo>
                    <a:pt x="120008" y="54106"/>
                  </a:lnTo>
                  <a:lnTo>
                    <a:pt x="120294" y="53427"/>
                  </a:lnTo>
                  <a:lnTo>
                    <a:pt x="120113" y="53336"/>
                  </a:lnTo>
                  <a:close/>
                  <a:moveTo>
                    <a:pt x="197011" y="53336"/>
                  </a:moveTo>
                  <a:lnTo>
                    <a:pt x="196725" y="54015"/>
                  </a:lnTo>
                  <a:lnTo>
                    <a:pt x="196906" y="54091"/>
                  </a:lnTo>
                  <a:lnTo>
                    <a:pt x="197087" y="53683"/>
                  </a:lnTo>
                  <a:lnTo>
                    <a:pt x="197584" y="54181"/>
                  </a:lnTo>
                  <a:lnTo>
                    <a:pt x="197720" y="54030"/>
                  </a:lnTo>
                  <a:lnTo>
                    <a:pt x="197192" y="53502"/>
                  </a:lnTo>
                  <a:lnTo>
                    <a:pt x="197132" y="53563"/>
                  </a:lnTo>
                  <a:lnTo>
                    <a:pt x="197132" y="53563"/>
                  </a:lnTo>
                  <a:lnTo>
                    <a:pt x="197192" y="53412"/>
                  </a:lnTo>
                  <a:lnTo>
                    <a:pt x="197011" y="53336"/>
                  </a:lnTo>
                  <a:close/>
                  <a:moveTo>
                    <a:pt x="88618" y="53518"/>
                  </a:moveTo>
                  <a:lnTo>
                    <a:pt x="88437" y="53593"/>
                  </a:lnTo>
                  <a:lnTo>
                    <a:pt x="88724" y="54287"/>
                  </a:lnTo>
                  <a:lnTo>
                    <a:pt x="88920" y="54211"/>
                  </a:lnTo>
                  <a:lnTo>
                    <a:pt x="88618" y="53518"/>
                  </a:lnTo>
                  <a:close/>
                  <a:moveTo>
                    <a:pt x="27573" y="53804"/>
                  </a:moveTo>
                  <a:lnTo>
                    <a:pt x="26895" y="54121"/>
                  </a:lnTo>
                  <a:lnTo>
                    <a:pt x="26985" y="54302"/>
                  </a:lnTo>
                  <a:lnTo>
                    <a:pt x="27649" y="53985"/>
                  </a:lnTo>
                  <a:lnTo>
                    <a:pt x="27573" y="53804"/>
                  </a:lnTo>
                  <a:close/>
                  <a:moveTo>
                    <a:pt x="258373" y="53970"/>
                  </a:moveTo>
                  <a:lnTo>
                    <a:pt x="258282" y="54166"/>
                  </a:lnTo>
                  <a:lnTo>
                    <a:pt x="258961" y="54483"/>
                  </a:lnTo>
                  <a:lnTo>
                    <a:pt x="259051" y="54287"/>
                  </a:lnTo>
                  <a:lnTo>
                    <a:pt x="258373" y="53970"/>
                  </a:lnTo>
                  <a:close/>
                  <a:moveTo>
                    <a:pt x="165637" y="53759"/>
                  </a:moveTo>
                  <a:lnTo>
                    <a:pt x="165441" y="53834"/>
                  </a:lnTo>
                  <a:lnTo>
                    <a:pt x="165727" y="54528"/>
                  </a:lnTo>
                  <a:lnTo>
                    <a:pt x="165923" y="54438"/>
                  </a:lnTo>
                  <a:lnTo>
                    <a:pt x="165637" y="53759"/>
                  </a:lnTo>
                  <a:close/>
                  <a:moveTo>
                    <a:pt x="26397" y="54347"/>
                  </a:moveTo>
                  <a:lnTo>
                    <a:pt x="25733" y="54649"/>
                  </a:lnTo>
                  <a:lnTo>
                    <a:pt x="25809" y="54845"/>
                  </a:lnTo>
                  <a:lnTo>
                    <a:pt x="26487" y="54528"/>
                  </a:lnTo>
                  <a:lnTo>
                    <a:pt x="26397" y="54347"/>
                  </a:lnTo>
                  <a:close/>
                  <a:moveTo>
                    <a:pt x="13636" y="54287"/>
                  </a:moveTo>
                  <a:lnTo>
                    <a:pt x="13485" y="54438"/>
                  </a:lnTo>
                  <a:lnTo>
                    <a:pt x="14028" y="54966"/>
                  </a:lnTo>
                  <a:lnTo>
                    <a:pt x="14164" y="54815"/>
                  </a:lnTo>
                  <a:lnTo>
                    <a:pt x="13636" y="54287"/>
                  </a:lnTo>
                  <a:close/>
                  <a:moveTo>
                    <a:pt x="259534" y="54513"/>
                  </a:moveTo>
                  <a:lnTo>
                    <a:pt x="259459" y="54709"/>
                  </a:lnTo>
                  <a:lnTo>
                    <a:pt x="260122" y="55026"/>
                  </a:lnTo>
                  <a:lnTo>
                    <a:pt x="260213" y="54830"/>
                  </a:lnTo>
                  <a:lnTo>
                    <a:pt x="259534" y="54513"/>
                  </a:lnTo>
                  <a:close/>
                  <a:moveTo>
                    <a:pt x="198112" y="54407"/>
                  </a:moveTo>
                  <a:lnTo>
                    <a:pt x="197962" y="54558"/>
                  </a:lnTo>
                  <a:lnTo>
                    <a:pt x="198489" y="55071"/>
                  </a:lnTo>
                  <a:lnTo>
                    <a:pt x="198640" y="54935"/>
                  </a:lnTo>
                  <a:lnTo>
                    <a:pt x="198112" y="54407"/>
                  </a:lnTo>
                  <a:close/>
                  <a:moveTo>
                    <a:pt x="196513" y="54513"/>
                  </a:moveTo>
                  <a:lnTo>
                    <a:pt x="196212" y="55192"/>
                  </a:lnTo>
                  <a:lnTo>
                    <a:pt x="196408" y="55282"/>
                  </a:lnTo>
                  <a:lnTo>
                    <a:pt x="196694" y="54588"/>
                  </a:lnTo>
                  <a:lnTo>
                    <a:pt x="196513" y="54513"/>
                  </a:lnTo>
                  <a:close/>
                  <a:moveTo>
                    <a:pt x="119616" y="54528"/>
                  </a:moveTo>
                  <a:lnTo>
                    <a:pt x="119314" y="55207"/>
                  </a:lnTo>
                  <a:lnTo>
                    <a:pt x="119510" y="55297"/>
                  </a:lnTo>
                  <a:lnTo>
                    <a:pt x="119797" y="54604"/>
                  </a:lnTo>
                  <a:lnTo>
                    <a:pt x="119616" y="54528"/>
                  </a:lnTo>
                  <a:close/>
                  <a:moveTo>
                    <a:pt x="25235" y="54890"/>
                  </a:moveTo>
                  <a:lnTo>
                    <a:pt x="24572" y="55192"/>
                  </a:lnTo>
                  <a:lnTo>
                    <a:pt x="24647" y="55388"/>
                  </a:lnTo>
                  <a:lnTo>
                    <a:pt x="25326" y="55071"/>
                  </a:lnTo>
                  <a:lnTo>
                    <a:pt x="25235" y="54890"/>
                  </a:lnTo>
                  <a:close/>
                  <a:moveTo>
                    <a:pt x="89131" y="54694"/>
                  </a:moveTo>
                  <a:lnTo>
                    <a:pt x="88935" y="54785"/>
                  </a:lnTo>
                  <a:lnTo>
                    <a:pt x="89221" y="55463"/>
                  </a:lnTo>
                  <a:lnTo>
                    <a:pt x="89418" y="55388"/>
                  </a:lnTo>
                  <a:lnTo>
                    <a:pt x="89131" y="54694"/>
                  </a:lnTo>
                  <a:close/>
                  <a:moveTo>
                    <a:pt x="260696" y="55071"/>
                  </a:moveTo>
                  <a:lnTo>
                    <a:pt x="260620" y="55252"/>
                  </a:lnTo>
                  <a:lnTo>
                    <a:pt x="261284" y="55569"/>
                  </a:lnTo>
                  <a:lnTo>
                    <a:pt x="261374" y="55373"/>
                  </a:lnTo>
                  <a:lnTo>
                    <a:pt x="260696" y="55071"/>
                  </a:lnTo>
                  <a:close/>
                  <a:moveTo>
                    <a:pt x="166134" y="54920"/>
                  </a:moveTo>
                  <a:lnTo>
                    <a:pt x="165938" y="55011"/>
                  </a:lnTo>
                  <a:lnTo>
                    <a:pt x="166225" y="55690"/>
                  </a:lnTo>
                  <a:lnTo>
                    <a:pt x="166421" y="55614"/>
                  </a:lnTo>
                  <a:lnTo>
                    <a:pt x="166134" y="54920"/>
                  </a:lnTo>
                  <a:close/>
                  <a:moveTo>
                    <a:pt x="14556" y="55192"/>
                  </a:moveTo>
                  <a:lnTo>
                    <a:pt x="14405" y="55343"/>
                  </a:lnTo>
                  <a:lnTo>
                    <a:pt x="14933" y="55856"/>
                  </a:lnTo>
                  <a:lnTo>
                    <a:pt x="15084" y="55720"/>
                  </a:lnTo>
                  <a:lnTo>
                    <a:pt x="14556" y="55192"/>
                  </a:lnTo>
                  <a:close/>
                  <a:moveTo>
                    <a:pt x="24089" y="55418"/>
                  </a:moveTo>
                  <a:lnTo>
                    <a:pt x="23425" y="55735"/>
                  </a:lnTo>
                  <a:lnTo>
                    <a:pt x="23501" y="55931"/>
                  </a:lnTo>
                  <a:lnTo>
                    <a:pt x="24180" y="55614"/>
                  </a:lnTo>
                  <a:lnTo>
                    <a:pt x="24089" y="55418"/>
                  </a:lnTo>
                  <a:close/>
                  <a:moveTo>
                    <a:pt x="199032" y="55312"/>
                  </a:moveTo>
                  <a:lnTo>
                    <a:pt x="198882" y="55463"/>
                  </a:lnTo>
                  <a:lnTo>
                    <a:pt x="199410" y="55991"/>
                  </a:lnTo>
                  <a:lnTo>
                    <a:pt x="199560" y="55840"/>
                  </a:lnTo>
                  <a:lnTo>
                    <a:pt x="199032" y="55312"/>
                  </a:lnTo>
                  <a:close/>
                  <a:moveTo>
                    <a:pt x="261872" y="55599"/>
                  </a:moveTo>
                  <a:lnTo>
                    <a:pt x="261782" y="55795"/>
                  </a:lnTo>
                  <a:lnTo>
                    <a:pt x="262460" y="56112"/>
                  </a:lnTo>
                  <a:lnTo>
                    <a:pt x="262536" y="55916"/>
                  </a:lnTo>
                  <a:lnTo>
                    <a:pt x="261872" y="55599"/>
                  </a:lnTo>
                  <a:close/>
                  <a:moveTo>
                    <a:pt x="196001" y="55690"/>
                  </a:moveTo>
                  <a:lnTo>
                    <a:pt x="195714" y="56383"/>
                  </a:lnTo>
                  <a:lnTo>
                    <a:pt x="195910" y="56459"/>
                  </a:lnTo>
                  <a:lnTo>
                    <a:pt x="196197" y="55780"/>
                  </a:lnTo>
                  <a:lnTo>
                    <a:pt x="196001" y="55690"/>
                  </a:lnTo>
                  <a:close/>
                  <a:moveTo>
                    <a:pt x="22928" y="55961"/>
                  </a:moveTo>
                  <a:lnTo>
                    <a:pt x="22249" y="56278"/>
                  </a:lnTo>
                  <a:lnTo>
                    <a:pt x="22339" y="56474"/>
                  </a:lnTo>
                  <a:lnTo>
                    <a:pt x="23018" y="56157"/>
                  </a:lnTo>
                  <a:lnTo>
                    <a:pt x="22928" y="55961"/>
                  </a:lnTo>
                  <a:close/>
                  <a:moveTo>
                    <a:pt x="119103" y="55705"/>
                  </a:moveTo>
                  <a:lnTo>
                    <a:pt x="118816" y="56399"/>
                  </a:lnTo>
                  <a:lnTo>
                    <a:pt x="119012" y="56474"/>
                  </a:lnTo>
                  <a:lnTo>
                    <a:pt x="119299" y="55780"/>
                  </a:lnTo>
                  <a:lnTo>
                    <a:pt x="119103" y="55705"/>
                  </a:lnTo>
                  <a:close/>
                  <a:moveTo>
                    <a:pt x="89629" y="55886"/>
                  </a:moveTo>
                  <a:lnTo>
                    <a:pt x="89433" y="55961"/>
                  </a:lnTo>
                  <a:lnTo>
                    <a:pt x="89719" y="56640"/>
                  </a:lnTo>
                  <a:lnTo>
                    <a:pt x="89915" y="56564"/>
                  </a:lnTo>
                  <a:lnTo>
                    <a:pt x="89629" y="55886"/>
                  </a:lnTo>
                  <a:close/>
                  <a:moveTo>
                    <a:pt x="263034" y="56142"/>
                  </a:moveTo>
                  <a:lnTo>
                    <a:pt x="262943" y="56338"/>
                  </a:lnTo>
                  <a:lnTo>
                    <a:pt x="263622" y="56655"/>
                  </a:lnTo>
                  <a:lnTo>
                    <a:pt x="263697" y="56459"/>
                  </a:lnTo>
                  <a:lnTo>
                    <a:pt x="263034" y="56142"/>
                  </a:lnTo>
                  <a:close/>
                  <a:moveTo>
                    <a:pt x="15461" y="56097"/>
                  </a:moveTo>
                  <a:lnTo>
                    <a:pt x="15310" y="56233"/>
                  </a:lnTo>
                  <a:lnTo>
                    <a:pt x="15838" y="56761"/>
                  </a:lnTo>
                  <a:lnTo>
                    <a:pt x="15989" y="56610"/>
                  </a:lnTo>
                  <a:lnTo>
                    <a:pt x="15461" y="56097"/>
                  </a:lnTo>
                  <a:close/>
                  <a:moveTo>
                    <a:pt x="166632" y="56112"/>
                  </a:moveTo>
                  <a:lnTo>
                    <a:pt x="166436" y="56202"/>
                  </a:lnTo>
                  <a:lnTo>
                    <a:pt x="166738" y="56881"/>
                  </a:lnTo>
                  <a:lnTo>
                    <a:pt x="166919" y="56806"/>
                  </a:lnTo>
                  <a:lnTo>
                    <a:pt x="166632" y="56112"/>
                  </a:lnTo>
                  <a:close/>
                  <a:moveTo>
                    <a:pt x="199938" y="56218"/>
                  </a:moveTo>
                  <a:lnTo>
                    <a:pt x="199802" y="56353"/>
                  </a:lnTo>
                  <a:lnTo>
                    <a:pt x="200330" y="56881"/>
                  </a:lnTo>
                  <a:lnTo>
                    <a:pt x="200465" y="56730"/>
                  </a:lnTo>
                  <a:lnTo>
                    <a:pt x="199938" y="56218"/>
                  </a:lnTo>
                  <a:close/>
                  <a:moveTo>
                    <a:pt x="21766" y="56504"/>
                  </a:moveTo>
                  <a:lnTo>
                    <a:pt x="21087" y="56821"/>
                  </a:lnTo>
                  <a:lnTo>
                    <a:pt x="21178" y="57002"/>
                  </a:lnTo>
                  <a:lnTo>
                    <a:pt x="21857" y="56700"/>
                  </a:lnTo>
                  <a:lnTo>
                    <a:pt x="21766" y="56504"/>
                  </a:lnTo>
                  <a:close/>
                  <a:moveTo>
                    <a:pt x="264195" y="56685"/>
                  </a:moveTo>
                  <a:lnTo>
                    <a:pt x="264105" y="56866"/>
                  </a:lnTo>
                  <a:lnTo>
                    <a:pt x="264783" y="57183"/>
                  </a:lnTo>
                  <a:lnTo>
                    <a:pt x="264859" y="57002"/>
                  </a:lnTo>
                  <a:lnTo>
                    <a:pt x="264195" y="56685"/>
                  </a:lnTo>
                  <a:close/>
                  <a:moveTo>
                    <a:pt x="20605" y="57047"/>
                  </a:moveTo>
                  <a:lnTo>
                    <a:pt x="19926" y="57364"/>
                  </a:lnTo>
                  <a:lnTo>
                    <a:pt x="20016" y="57545"/>
                  </a:lnTo>
                  <a:lnTo>
                    <a:pt x="20695" y="57243"/>
                  </a:lnTo>
                  <a:lnTo>
                    <a:pt x="20605" y="57047"/>
                  </a:lnTo>
                  <a:close/>
                  <a:moveTo>
                    <a:pt x="195503" y="56866"/>
                  </a:moveTo>
                  <a:lnTo>
                    <a:pt x="195216" y="57560"/>
                  </a:lnTo>
                  <a:lnTo>
                    <a:pt x="195397" y="57635"/>
                  </a:lnTo>
                  <a:lnTo>
                    <a:pt x="195699" y="56957"/>
                  </a:lnTo>
                  <a:lnTo>
                    <a:pt x="195503" y="56866"/>
                  </a:lnTo>
                  <a:close/>
                  <a:moveTo>
                    <a:pt x="118605" y="56881"/>
                  </a:moveTo>
                  <a:lnTo>
                    <a:pt x="118318" y="57575"/>
                  </a:lnTo>
                  <a:lnTo>
                    <a:pt x="118514" y="57650"/>
                  </a:lnTo>
                  <a:lnTo>
                    <a:pt x="118801" y="56972"/>
                  </a:lnTo>
                  <a:lnTo>
                    <a:pt x="118605" y="56881"/>
                  </a:lnTo>
                  <a:close/>
                  <a:moveTo>
                    <a:pt x="16366" y="56987"/>
                  </a:moveTo>
                  <a:lnTo>
                    <a:pt x="16230" y="57138"/>
                  </a:lnTo>
                  <a:lnTo>
                    <a:pt x="16758" y="57666"/>
                  </a:lnTo>
                  <a:lnTo>
                    <a:pt x="16909" y="57515"/>
                  </a:lnTo>
                  <a:lnTo>
                    <a:pt x="16366" y="56987"/>
                  </a:lnTo>
                  <a:close/>
                  <a:moveTo>
                    <a:pt x="265357" y="57228"/>
                  </a:moveTo>
                  <a:lnTo>
                    <a:pt x="265266" y="57424"/>
                  </a:lnTo>
                  <a:lnTo>
                    <a:pt x="265945" y="57726"/>
                  </a:lnTo>
                  <a:lnTo>
                    <a:pt x="266035" y="57545"/>
                  </a:lnTo>
                  <a:lnTo>
                    <a:pt x="265357" y="57228"/>
                  </a:lnTo>
                  <a:close/>
                  <a:moveTo>
                    <a:pt x="200858" y="57107"/>
                  </a:moveTo>
                  <a:lnTo>
                    <a:pt x="200707" y="57243"/>
                  </a:lnTo>
                  <a:lnTo>
                    <a:pt x="201235" y="57771"/>
                  </a:lnTo>
                  <a:lnTo>
                    <a:pt x="201386" y="57620"/>
                  </a:lnTo>
                  <a:lnTo>
                    <a:pt x="200858" y="57107"/>
                  </a:lnTo>
                  <a:close/>
                  <a:moveTo>
                    <a:pt x="90142" y="57062"/>
                  </a:moveTo>
                  <a:lnTo>
                    <a:pt x="89945" y="57138"/>
                  </a:lnTo>
                  <a:lnTo>
                    <a:pt x="90232" y="57831"/>
                  </a:lnTo>
                  <a:lnTo>
                    <a:pt x="90428" y="57741"/>
                  </a:lnTo>
                  <a:lnTo>
                    <a:pt x="90142" y="57062"/>
                  </a:lnTo>
                  <a:close/>
                  <a:moveTo>
                    <a:pt x="167130" y="57288"/>
                  </a:moveTo>
                  <a:lnTo>
                    <a:pt x="166934" y="57379"/>
                  </a:lnTo>
                  <a:lnTo>
                    <a:pt x="167236" y="58058"/>
                  </a:lnTo>
                  <a:lnTo>
                    <a:pt x="167417" y="57982"/>
                  </a:lnTo>
                  <a:lnTo>
                    <a:pt x="167130" y="57288"/>
                  </a:lnTo>
                  <a:close/>
                  <a:moveTo>
                    <a:pt x="19443" y="57590"/>
                  </a:moveTo>
                  <a:lnTo>
                    <a:pt x="18764" y="57907"/>
                  </a:lnTo>
                  <a:lnTo>
                    <a:pt x="18855" y="58088"/>
                  </a:lnTo>
                  <a:lnTo>
                    <a:pt x="19519" y="57786"/>
                  </a:lnTo>
                  <a:lnTo>
                    <a:pt x="19443" y="57590"/>
                  </a:lnTo>
                  <a:close/>
                  <a:moveTo>
                    <a:pt x="266518" y="57771"/>
                  </a:moveTo>
                  <a:lnTo>
                    <a:pt x="266427" y="57952"/>
                  </a:lnTo>
                  <a:lnTo>
                    <a:pt x="267106" y="58269"/>
                  </a:lnTo>
                  <a:lnTo>
                    <a:pt x="267197" y="58088"/>
                  </a:lnTo>
                  <a:lnTo>
                    <a:pt x="266518" y="57771"/>
                  </a:lnTo>
                  <a:close/>
                  <a:moveTo>
                    <a:pt x="17286" y="57892"/>
                  </a:moveTo>
                  <a:lnTo>
                    <a:pt x="17135" y="58043"/>
                  </a:lnTo>
                  <a:lnTo>
                    <a:pt x="17633" y="58525"/>
                  </a:lnTo>
                  <a:lnTo>
                    <a:pt x="17693" y="58631"/>
                  </a:lnTo>
                  <a:lnTo>
                    <a:pt x="18357" y="58329"/>
                  </a:lnTo>
                  <a:lnTo>
                    <a:pt x="18282" y="58133"/>
                  </a:lnTo>
                  <a:lnTo>
                    <a:pt x="17769" y="58375"/>
                  </a:lnTo>
                  <a:lnTo>
                    <a:pt x="17286" y="57892"/>
                  </a:lnTo>
                  <a:close/>
                  <a:moveTo>
                    <a:pt x="201763" y="58012"/>
                  </a:moveTo>
                  <a:lnTo>
                    <a:pt x="201612" y="58148"/>
                  </a:lnTo>
                  <a:lnTo>
                    <a:pt x="202155" y="58676"/>
                  </a:lnTo>
                  <a:lnTo>
                    <a:pt x="202291" y="58525"/>
                  </a:lnTo>
                  <a:lnTo>
                    <a:pt x="201763" y="58012"/>
                  </a:lnTo>
                  <a:close/>
                  <a:moveTo>
                    <a:pt x="267679" y="58314"/>
                  </a:moveTo>
                  <a:lnTo>
                    <a:pt x="267589" y="58495"/>
                  </a:lnTo>
                  <a:lnTo>
                    <a:pt x="268268" y="58812"/>
                  </a:lnTo>
                  <a:lnTo>
                    <a:pt x="268358" y="58631"/>
                  </a:lnTo>
                  <a:lnTo>
                    <a:pt x="267679" y="58314"/>
                  </a:lnTo>
                  <a:close/>
                  <a:moveTo>
                    <a:pt x="118107" y="58073"/>
                  </a:moveTo>
                  <a:lnTo>
                    <a:pt x="117821" y="58752"/>
                  </a:lnTo>
                  <a:lnTo>
                    <a:pt x="118002" y="58827"/>
                  </a:lnTo>
                  <a:lnTo>
                    <a:pt x="118288" y="58148"/>
                  </a:lnTo>
                  <a:lnTo>
                    <a:pt x="118107" y="58073"/>
                  </a:lnTo>
                  <a:close/>
                  <a:moveTo>
                    <a:pt x="195005" y="58058"/>
                  </a:moveTo>
                  <a:lnTo>
                    <a:pt x="194718" y="58737"/>
                  </a:lnTo>
                  <a:lnTo>
                    <a:pt x="194899" y="58827"/>
                  </a:lnTo>
                  <a:lnTo>
                    <a:pt x="195201" y="58133"/>
                  </a:lnTo>
                  <a:lnTo>
                    <a:pt x="195005" y="58058"/>
                  </a:lnTo>
                  <a:close/>
                  <a:moveTo>
                    <a:pt x="90639" y="58239"/>
                  </a:moveTo>
                  <a:lnTo>
                    <a:pt x="90443" y="58314"/>
                  </a:lnTo>
                  <a:lnTo>
                    <a:pt x="90745" y="59008"/>
                  </a:lnTo>
                  <a:lnTo>
                    <a:pt x="90926" y="58933"/>
                  </a:lnTo>
                  <a:lnTo>
                    <a:pt x="90639" y="58239"/>
                  </a:lnTo>
                  <a:close/>
                  <a:moveTo>
                    <a:pt x="17120" y="58676"/>
                  </a:moveTo>
                  <a:lnTo>
                    <a:pt x="16441" y="58993"/>
                  </a:lnTo>
                  <a:lnTo>
                    <a:pt x="16532" y="59174"/>
                  </a:lnTo>
                  <a:lnTo>
                    <a:pt x="17196" y="58857"/>
                  </a:lnTo>
                  <a:lnTo>
                    <a:pt x="17120" y="58676"/>
                  </a:lnTo>
                  <a:close/>
                  <a:moveTo>
                    <a:pt x="167628" y="58480"/>
                  </a:moveTo>
                  <a:lnTo>
                    <a:pt x="167447" y="58556"/>
                  </a:lnTo>
                  <a:lnTo>
                    <a:pt x="167733" y="59234"/>
                  </a:lnTo>
                  <a:lnTo>
                    <a:pt x="167929" y="59159"/>
                  </a:lnTo>
                  <a:lnTo>
                    <a:pt x="167628" y="58480"/>
                  </a:lnTo>
                  <a:close/>
                  <a:moveTo>
                    <a:pt x="268841" y="58857"/>
                  </a:moveTo>
                  <a:lnTo>
                    <a:pt x="268750" y="59038"/>
                  </a:lnTo>
                  <a:lnTo>
                    <a:pt x="269429" y="59355"/>
                  </a:lnTo>
                  <a:lnTo>
                    <a:pt x="269520" y="59174"/>
                  </a:lnTo>
                  <a:lnTo>
                    <a:pt x="268841" y="58857"/>
                  </a:lnTo>
                  <a:close/>
                  <a:moveTo>
                    <a:pt x="18206" y="58797"/>
                  </a:moveTo>
                  <a:lnTo>
                    <a:pt x="18055" y="58933"/>
                  </a:lnTo>
                  <a:lnTo>
                    <a:pt x="18598" y="59461"/>
                  </a:lnTo>
                  <a:lnTo>
                    <a:pt x="18734" y="59310"/>
                  </a:lnTo>
                  <a:lnTo>
                    <a:pt x="18206" y="58797"/>
                  </a:lnTo>
                  <a:close/>
                  <a:moveTo>
                    <a:pt x="202683" y="58902"/>
                  </a:moveTo>
                  <a:lnTo>
                    <a:pt x="202532" y="59053"/>
                  </a:lnTo>
                  <a:lnTo>
                    <a:pt x="203075" y="59581"/>
                  </a:lnTo>
                  <a:lnTo>
                    <a:pt x="203211" y="59430"/>
                  </a:lnTo>
                  <a:lnTo>
                    <a:pt x="202683" y="58902"/>
                  </a:lnTo>
                  <a:close/>
                  <a:moveTo>
                    <a:pt x="15959" y="59219"/>
                  </a:moveTo>
                  <a:lnTo>
                    <a:pt x="15280" y="59536"/>
                  </a:lnTo>
                  <a:lnTo>
                    <a:pt x="15371" y="59717"/>
                  </a:lnTo>
                  <a:lnTo>
                    <a:pt x="16049" y="59400"/>
                  </a:lnTo>
                  <a:lnTo>
                    <a:pt x="15959" y="59219"/>
                  </a:lnTo>
                  <a:close/>
                  <a:moveTo>
                    <a:pt x="270002" y="59400"/>
                  </a:moveTo>
                  <a:lnTo>
                    <a:pt x="269912" y="59581"/>
                  </a:lnTo>
                  <a:lnTo>
                    <a:pt x="270591" y="59898"/>
                  </a:lnTo>
                  <a:lnTo>
                    <a:pt x="270681" y="59717"/>
                  </a:lnTo>
                  <a:lnTo>
                    <a:pt x="270002" y="59400"/>
                  </a:lnTo>
                  <a:close/>
                  <a:moveTo>
                    <a:pt x="117594" y="59249"/>
                  </a:moveTo>
                  <a:lnTo>
                    <a:pt x="117308" y="59928"/>
                  </a:lnTo>
                  <a:lnTo>
                    <a:pt x="117504" y="60019"/>
                  </a:lnTo>
                  <a:lnTo>
                    <a:pt x="117790" y="59325"/>
                  </a:lnTo>
                  <a:lnTo>
                    <a:pt x="117594" y="59249"/>
                  </a:lnTo>
                  <a:close/>
                  <a:moveTo>
                    <a:pt x="194507" y="59249"/>
                  </a:moveTo>
                  <a:lnTo>
                    <a:pt x="194221" y="59943"/>
                  </a:lnTo>
                  <a:lnTo>
                    <a:pt x="194417" y="60019"/>
                  </a:lnTo>
                  <a:lnTo>
                    <a:pt x="194703" y="59340"/>
                  </a:lnTo>
                  <a:lnTo>
                    <a:pt x="194507" y="59249"/>
                  </a:lnTo>
                  <a:close/>
                  <a:moveTo>
                    <a:pt x="91122" y="59415"/>
                  </a:moveTo>
                  <a:lnTo>
                    <a:pt x="90941" y="59506"/>
                  </a:lnTo>
                  <a:lnTo>
                    <a:pt x="91228" y="60185"/>
                  </a:lnTo>
                  <a:lnTo>
                    <a:pt x="91424" y="60109"/>
                  </a:lnTo>
                  <a:lnTo>
                    <a:pt x="91122" y="59415"/>
                  </a:lnTo>
                  <a:close/>
                  <a:moveTo>
                    <a:pt x="14797" y="59762"/>
                  </a:moveTo>
                  <a:lnTo>
                    <a:pt x="14119" y="60079"/>
                  </a:lnTo>
                  <a:lnTo>
                    <a:pt x="14209" y="60260"/>
                  </a:lnTo>
                  <a:lnTo>
                    <a:pt x="14888" y="59943"/>
                  </a:lnTo>
                  <a:lnTo>
                    <a:pt x="14797" y="59762"/>
                  </a:lnTo>
                  <a:close/>
                  <a:moveTo>
                    <a:pt x="19126" y="59687"/>
                  </a:moveTo>
                  <a:lnTo>
                    <a:pt x="18976" y="59838"/>
                  </a:lnTo>
                  <a:lnTo>
                    <a:pt x="19504" y="60366"/>
                  </a:lnTo>
                  <a:lnTo>
                    <a:pt x="19654" y="60215"/>
                  </a:lnTo>
                  <a:lnTo>
                    <a:pt x="19126" y="59687"/>
                  </a:lnTo>
                  <a:close/>
                  <a:moveTo>
                    <a:pt x="168141" y="59657"/>
                  </a:moveTo>
                  <a:lnTo>
                    <a:pt x="167945" y="59732"/>
                  </a:lnTo>
                  <a:lnTo>
                    <a:pt x="168231" y="60426"/>
                  </a:lnTo>
                  <a:lnTo>
                    <a:pt x="168427" y="60335"/>
                  </a:lnTo>
                  <a:lnTo>
                    <a:pt x="168141" y="59657"/>
                  </a:lnTo>
                  <a:close/>
                  <a:moveTo>
                    <a:pt x="271164" y="59943"/>
                  </a:moveTo>
                  <a:lnTo>
                    <a:pt x="271088" y="60124"/>
                  </a:lnTo>
                  <a:lnTo>
                    <a:pt x="271752" y="60441"/>
                  </a:lnTo>
                  <a:lnTo>
                    <a:pt x="271843" y="60260"/>
                  </a:lnTo>
                  <a:lnTo>
                    <a:pt x="271164" y="59943"/>
                  </a:lnTo>
                  <a:close/>
                  <a:moveTo>
                    <a:pt x="203588" y="59807"/>
                  </a:moveTo>
                  <a:lnTo>
                    <a:pt x="203452" y="59958"/>
                  </a:lnTo>
                  <a:lnTo>
                    <a:pt x="203980" y="60471"/>
                  </a:lnTo>
                  <a:lnTo>
                    <a:pt x="204131" y="60335"/>
                  </a:lnTo>
                  <a:lnTo>
                    <a:pt x="203588" y="59807"/>
                  </a:lnTo>
                  <a:close/>
                  <a:moveTo>
                    <a:pt x="13636" y="60305"/>
                  </a:moveTo>
                  <a:lnTo>
                    <a:pt x="12957" y="60622"/>
                  </a:lnTo>
                  <a:lnTo>
                    <a:pt x="13048" y="60803"/>
                  </a:lnTo>
                  <a:lnTo>
                    <a:pt x="13726" y="60486"/>
                  </a:lnTo>
                  <a:lnTo>
                    <a:pt x="13636" y="60305"/>
                  </a:lnTo>
                  <a:close/>
                  <a:moveTo>
                    <a:pt x="272325" y="60486"/>
                  </a:moveTo>
                  <a:lnTo>
                    <a:pt x="272250" y="60667"/>
                  </a:lnTo>
                  <a:lnTo>
                    <a:pt x="272914" y="60984"/>
                  </a:lnTo>
                  <a:lnTo>
                    <a:pt x="273004" y="60803"/>
                  </a:lnTo>
                  <a:lnTo>
                    <a:pt x="272325" y="60486"/>
                  </a:lnTo>
                  <a:close/>
                  <a:moveTo>
                    <a:pt x="117097" y="60426"/>
                  </a:moveTo>
                  <a:lnTo>
                    <a:pt x="116810" y="61120"/>
                  </a:lnTo>
                  <a:lnTo>
                    <a:pt x="117006" y="61195"/>
                  </a:lnTo>
                  <a:lnTo>
                    <a:pt x="117293" y="60516"/>
                  </a:lnTo>
                  <a:lnTo>
                    <a:pt x="117097" y="60426"/>
                  </a:lnTo>
                  <a:close/>
                  <a:moveTo>
                    <a:pt x="194010" y="60426"/>
                  </a:moveTo>
                  <a:lnTo>
                    <a:pt x="193723" y="61120"/>
                  </a:lnTo>
                  <a:lnTo>
                    <a:pt x="193919" y="61195"/>
                  </a:lnTo>
                  <a:lnTo>
                    <a:pt x="194206" y="60516"/>
                  </a:lnTo>
                  <a:lnTo>
                    <a:pt x="194010" y="60426"/>
                  </a:lnTo>
                  <a:close/>
                  <a:moveTo>
                    <a:pt x="20031" y="60592"/>
                  </a:moveTo>
                  <a:lnTo>
                    <a:pt x="19896" y="60743"/>
                  </a:lnTo>
                  <a:lnTo>
                    <a:pt x="20424" y="61256"/>
                  </a:lnTo>
                  <a:lnTo>
                    <a:pt x="20574" y="61105"/>
                  </a:lnTo>
                  <a:lnTo>
                    <a:pt x="20031" y="60592"/>
                  </a:lnTo>
                  <a:close/>
                  <a:moveTo>
                    <a:pt x="12474" y="60848"/>
                  </a:moveTo>
                  <a:lnTo>
                    <a:pt x="11796" y="61165"/>
                  </a:lnTo>
                  <a:lnTo>
                    <a:pt x="11886" y="61346"/>
                  </a:lnTo>
                  <a:lnTo>
                    <a:pt x="12550" y="61029"/>
                  </a:lnTo>
                  <a:lnTo>
                    <a:pt x="12474" y="60848"/>
                  </a:lnTo>
                  <a:close/>
                  <a:moveTo>
                    <a:pt x="91635" y="60607"/>
                  </a:moveTo>
                  <a:lnTo>
                    <a:pt x="91454" y="60682"/>
                  </a:lnTo>
                  <a:lnTo>
                    <a:pt x="91740" y="61361"/>
                  </a:lnTo>
                  <a:lnTo>
                    <a:pt x="91937" y="61286"/>
                  </a:lnTo>
                  <a:lnTo>
                    <a:pt x="91635" y="60607"/>
                  </a:lnTo>
                  <a:close/>
                  <a:moveTo>
                    <a:pt x="204508" y="60697"/>
                  </a:moveTo>
                  <a:lnTo>
                    <a:pt x="204372" y="60848"/>
                  </a:lnTo>
                  <a:lnTo>
                    <a:pt x="204900" y="61361"/>
                  </a:lnTo>
                  <a:lnTo>
                    <a:pt x="205051" y="61225"/>
                  </a:lnTo>
                  <a:lnTo>
                    <a:pt x="204508" y="60697"/>
                  </a:lnTo>
                  <a:close/>
                  <a:moveTo>
                    <a:pt x="273502" y="61029"/>
                  </a:moveTo>
                  <a:lnTo>
                    <a:pt x="273411" y="61225"/>
                  </a:lnTo>
                  <a:lnTo>
                    <a:pt x="274090" y="61542"/>
                  </a:lnTo>
                  <a:lnTo>
                    <a:pt x="274181" y="61346"/>
                  </a:lnTo>
                  <a:lnTo>
                    <a:pt x="273502" y="61029"/>
                  </a:lnTo>
                  <a:close/>
                  <a:moveTo>
                    <a:pt x="168638" y="60833"/>
                  </a:moveTo>
                  <a:lnTo>
                    <a:pt x="168442" y="60924"/>
                  </a:lnTo>
                  <a:lnTo>
                    <a:pt x="168729" y="61602"/>
                  </a:lnTo>
                  <a:lnTo>
                    <a:pt x="168925" y="61527"/>
                  </a:lnTo>
                  <a:lnTo>
                    <a:pt x="168638" y="60833"/>
                  </a:lnTo>
                  <a:close/>
                  <a:moveTo>
                    <a:pt x="11298" y="61391"/>
                  </a:moveTo>
                  <a:lnTo>
                    <a:pt x="10634" y="61708"/>
                  </a:lnTo>
                  <a:lnTo>
                    <a:pt x="10710" y="61889"/>
                  </a:lnTo>
                  <a:lnTo>
                    <a:pt x="11388" y="61572"/>
                  </a:lnTo>
                  <a:lnTo>
                    <a:pt x="11298" y="61391"/>
                  </a:lnTo>
                  <a:close/>
                  <a:moveTo>
                    <a:pt x="274663" y="61572"/>
                  </a:moveTo>
                  <a:lnTo>
                    <a:pt x="274573" y="61768"/>
                  </a:lnTo>
                  <a:lnTo>
                    <a:pt x="275252" y="62070"/>
                  </a:lnTo>
                  <a:lnTo>
                    <a:pt x="275342" y="61889"/>
                  </a:lnTo>
                  <a:lnTo>
                    <a:pt x="274663" y="61572"/>
                  </a:lnTo>
                  <a:close/>
                  <a:moveTo>
                    <a:pt x="20952" y="61482"/>
                  </a:moveTo>
                  <a:lnTo>
                    <a:pt x="20801" y="61633"/>
                  </a:lnTo>
                  <a:lnTo>
                    <a:pt x="21344" y="62161"/>
                  </a:lnTo>
                  <a:lnTo>
                    <a:pt x="21480" y="62010"/>
                  </a:lnTo>
                  <a:lnTo>
                    <a:pt x="20952" y="61482"/>
                  </a:lnTo>
                  <a:close/>
                  <a:moveTo>
                    <a:pt x="205428" y="61602"/>
                  </a:moveTo>
                  <a:lnTo>
                    <a:pt x="205277" y="61753"/>
                  </a:lnTo>
                  <a:lnTo>
                    <a:pt x="205820" y="62266"/>
                  </a:lnTo>
                  <a:lnTo>
                    <a:pt x="205956" y="62115"/>
                  </a:lnTo>
                  <a:lnTo>
                    <a:pt x="205428" y="61602"/>
                  </a:lnTo>
                  <a:close/>
                  <a:moveTo>
                    <a:pt x="116599" y="61618"/>
                  </a:moveTo>
                  <a:lnTo>
                    <a:pt x="116312" y="62296"/>
                  </a:lnTo>
                  <a:lnTo>
                    <a:pt x="116493" y="62372"/>
                  </a:lnTo>
                  <a:lnTo>
                    <a:pt x="116795" y="61693"/>
                  </a:lnTo>
                  <a:lnTo>
                    <a:pt x="116599" y="61618"/>
                  </a:lnTo>
                  <a:close/>
                  <a:moveTo>
                    <a:pt x="193512" y="61618"/>
                  </a:moveTo>
                  <a:lnTo>
                    <a:pt x="193225" y="62296"/>
                  </a:lnTo>
                  <a:lnTo>
                    <a:pt x="193406" y="62387"/>
                  </a:lnTo>
                  <a:lnTo>
                    <a:pt x="193708" y="61693"/>
                  </a:lnTo>
                  <a:lnTo>
                    <a:pt x="193512" y="61618"/>
                  </a:lnTo>
                  <a:close/>
                  <a:moveTo>
                    <a:pt x="10136" y="61934"/>
                  </a:moveTo>
                  <a:lnTo>
                    <a:pt x="9473" y="62251"/>
                  </a:lnTo>
                  <a:lnTo>
                    <a:pt x="9548" y="62432"/>
                  </a:lnTo>
                  <a:lnTo>
                    <a:pt x="10227" y="62115"/>
                  </a:lnTo>
                  <a:lnTo>
                    <a:pt x="10136" y="61934"/>
                  </a:lnTo>
                  <a:close/>
                  <a:moveTo>
                    <a:pt x="92133" y="61783"/>
                  </a:moveTo>
                  <a:lnTo>
                    <a:pt x="91937" y="61874"/>
                  </a:lnTo>
                  <a:lnTo>
                    <a:pt x="92238" y="62553"/>
                  </a:lnTo>
                  <a:lnTo>
                    <a:pt x="92419" y="62477"/>
                  </a:lnTo>
                  <a:lnTo>
                    <a:pt x="92133" y="61783"/>
                  </a:lnTo>
                  <a:close/>
                  <a:moveTo>
                    <a:pt x="275825" y="62115"/>
                  </a:moveTo>
                  <a:lnTo>
                    <a:pt x="275749" y="62311"/>
                  </a:lnTo>
                  <a:lnTo>
                    <a:pt x="276413" y="62613"/>
                  </a:lnTo>
                  <a:lnTo>
                    <a:pt x="276504" y="62432"/>
                  </a:lnTo>
                  <a:lnTo>
                    <a:pt x="275825" y="62115"/>
                  </a:lnTo>
                  <a:close/>
                  <a:moveTo>
                    <a:pt x="169136" y="62025"/>
                  </a:moveTo>
                  <a:lnTo>
                    <a:pt x="168955" y="62100"/>
                  </a:lnTo>
                  <a:lnTo>
                    <a:pt x="169242" y="62794"/>
                  </a:lnTo>
                  <a:lnTo>
                    <a:pt x="169423" y="62704"/>
                  </a:lnTo>
                  <a:lnTo>
                    <a:pt x="169136" y="62025"/>
                  </a:lnTo>
                  <a:close/>
                  <a:moveTo>
                    <a:pt x="8975" y="62477"/>
                  </a:moveTo>
                  <a:lnTo>
                    <a:pt x="8311" y="62779"/>
                  </a:lnTo>
                  <a:lnTo>
                    <a:pt x="8387" y="62975"/>
                  </a:lnTo>
                  <a:lnTo>
                    <a:pt x="9065" y="62658"/>
                  </a:lnTo>
                  <a:lnTo>
                    <a:pt x="8975" y="62477"/>
                  </a:lnTo>
                  <a:close/>
                  <a:moveTo>
                    <a:pt x="21857" y="62387"/>
                  </a:moveTo>
                  <a:lnTo>
                    <a:pt x="21721" y="62538"/>
                  </a:lnTo>
                  <a:lnTo>
                    <a:pt x="22249" y="63066"/>
                  </a:lnTo>
                  <a:lnTo>
                    <a:pt x="22400" y="62915"/>
                  </a:lnTo>
                  <a:lnTo>
                    <a:pt x="21857" y="62387"/>
                  </a:lnTo>
                  <a:close/>
                  <a:moveTo>
                    <a:pt x="276986" y="62658"/>
                  </a:moveTo>
                  <a:lnTo>
                    <a:pt x="276896" y="62839"/>
                  </a:lnTo>
                  <a:lnTo>
                    <a:pt x="277575" y="63156"/>
                  </a:lnTo>
                  <a:lnTo>
                    <a:pt x="277665" y="62975"/>
                  </a:lnTo>
                  <a:lnTo>
                    <a:pt x="276986" y="62658"/>
                  </a:lnTo>
                  <a:close/>
                  <a:moveTo>
                    <a:pt x="206348" y="62507"/>
                  </a:moveTo>
                  <a:lnTo>
                    <a:pt x="206197" y="62643"/>
                  </a:lnTo>
                  <a:lnTo>
                    <a:pt x="206725" y="63171"/>
                  </a:lnTo>
                  <a:lnTo>
                    <a:pt x="206876" y="63020"/>
                  </a:lnTo>
                  <a:lnTo>
                    <a:pt x="206348" y="62507"/>
                  </a:lnTo>
                  <a:close/>
                  <a:moveTo>
                    <a:pt x="7813" y="63020"/>
                  </a:moveTo>
                  <a:lnTo>
                    <a:pt x="7135" y="63337"/>
                  </a:lnTo>
                  <a:lnTo>
                    <a:pt x="7225" y="63518"/>
                  </a:lnTo>
                  <a:lnTo>
                    <a:pt x="7904" y="63201"/>
                  </a:lnTo>
                  <a:lnTo>
                    <a:pt x="7813" y="63020"/>
                  </a:lnTo>
                  <a:close/>
                  <a:moveTo>
                    <a:pt x="116101" y="62794"/>
                  </a:moveTo>
                  <a:lnTo>
                    <a:pt x="115814" y="63473"/>
                  </a:lnTo>
                  <a:lnTo>
                    <a:pt x="115995" y="63563"/>
                  </a:lnTo>
                  <a:lnTo>
                    <a:pt x="116282" y="62869"/>
                  </a:lnTo>
                  <a:lnTo>
                    <a:pt x="116101" y="62794"/>
                  </a:lnTo>
                  <a:close/>
                  <a:moveTo>
                    <a:pt x="193014" y="62794"/>
                  </a:moveTo>
                  <a:lnTo>
                    <a:pt x="192712" y="63488"/>
                  </a:lnTo>
                  <a:lnTo>
                    <a:pt x="192908" y="63563"/>
                  </a:lnTo>
                  <a:lnTo>
                    <a:pt x="193195" y="62869"/>
                  </a:lnTo>
                  <a:lnTo>
                    <a:pt x="193014" y="62794"/>
                  </a:lnTo>
                  <a:close/>
                  <a:moveTo>
                    <a:pt x="278148" y="63201"/>
                  </a:moveTo>
                  <a:lnTo>
                    <a:pt x="278072" y="63382"/>
                  </a:lnTo>
                  <a:lnTo>
                    <a:pt x="278736" y="63699"/>
                  </a:lnTo>
                  <a:lnTo>
                    <a:pt x="278826" y="63518"/>
                  </a:lnTo>
                  <a:lnTo>
                    <a:pt x="278148" y="63201"/>
                  </a:lnTo>
                  <a:close/>
                  <a:moveTo>
                    <a:pt x="92630" y="62975"/>
                  </a:moveTo>
                  <a:lnTo>
                    <a:pt x="92449" y="63050"/>
                  </a:lnTo>
                  <a:lnTo>
                    <a:pt x="92736" y="63729"/>
                  </a:lnTo>
                  <a:lnTo>
                    <a:pt x="92917" y="63654"/>
                  </a:lnTo>
                  <a:lnTo>
                    <a:pt x="92630" y="62975"/>
                  </a:lnTo>
                  <a:close/>
                  <a:moveTo>
                    <a:pt x="22777" y="63292"/>
                  </a:moveTo>
                  <a:lnTo>
                    <a:pt x="22641" y="63443"/>
                  </a:lnTo>
                  <a:lnTo>
                    <a:pt x="23169" y="63956"/>
                  </a:lnTo>
                  <a:lnTo>
                    <a:pt x="23305" y="63805"/>
                  </a:lnTo>
                  <a:lnTo>
                    <a:pt x="22777" y="63292"/>
                  </a:lnTo>
                  <a:close/>
                  <a:moveTo>
                    <a:pt x="169634" y="63201"/>
                  </a:moveTo>
                  <a:lnTo>
                    <a:pt x="169453" y="63277"/>
                  </a:lnTo>
                  <a:lnTo>
                    <a:pt x="169739" y="63971"/>
                  </a:lnTo>
                  <a:lnTo>
                    <a:pt x="169936" y="63880"/>
                  </a:lnTo>
                  <a:lnTo>
                    <a:pt x="169634" y="63201"/>
                  </a:lnTo>
                  <a:close/>
                  <a:moveTo>
                    <a:pt x="6652" y="63563"/>
                  </a:moveTo>
                  <a:lnTo>
                    <a:pt x="5973" y="63865"/>
                  </a:lnTo>
                  <a:lnTo>
                    <a:pt x="6064" y="64061"/>
                  </a:lnTo>
                  <a:lnTo>
                    <a:pt x="6743" y="63744"/>
                  </a:lnTo>
                  <a:lnTo>
                    <a:pt x="6652" y="63563"/>
                  </a:lnTo>
                  <a:close/>
                  <a:moveTo>
                    <a:pt x="207268" y="63413"/>
                  </a:moveTo>
                  <a:lnTo>
                    <a:pt x="207117" y="63548"/>
                  </a:lnTo>
                  <a:lnTo>
                    <a:pt x="207645" y="64076"/>
                  </a:lnTo>
                  <a:lnTo>
                    <a:pt x="207796" y="63925"/>
                  </a:lnTo>
                  <a:lnTo>
                    <a:pt x="207268" y="63413"/>
                  </a:lnTo>
                  <a:close/>
                  <a:moveTo>
                    <a:pt x="279324" y="63744"/>
                  </a:moveTo>
                  <a:lnTo>
                    <a:pt x="279234" y="63925"/>
                  </a:lnTo>
                  <a:lnTo>
                    <a:pt x="279913" y="64242"/>
                  </a:lnTo>
                  <a:lnTo>
                    <a:pt x="279988" y="64061"/>
                  </a:lnTo>
                  <a:lnTo>
                    <a:pt x="279324" y="63744"/>
                  </a:lnTo>
                  <a:close/>
                  <a:moveTo>
                    <a:pt x="5491" y="64106"/>
                  </a:moveTo>
                  <a:lnTo>
                    <a:pt x="4812" y="64408"/>
                  </a:lnTo>
                  <a:lnTo>
                    <a:pt x="4902" y="64604"/>
                  </a:lnTo>
                  <a:lnTo>
                    <a:pt x="5581" y="64287"/>
                  </a:lnTo>
                  <a:lnTo>
                    <a:pt x="5491" y="64106"/>
                  </a:lnTo>
                  <a:close/>
                  <a:moveTo>
                    <a:pt x="115603" y="63971"/>
                  </a:moveTo>
                  <a:lnTo>
                    <a:pt x="115302" y="64664"/>
                  </a:lnTo>
                  <a:lnTo>
                    <a:pt x="115498" y="64740"/>
                  </a:lnTo>
                  <a:lnTo>
                    <a:pt x="115784" y="64061"/>
                  </a:lnTo>
                  <a:lnTo>
                    <a:pt x="115603" y="63971"/>
                  </a:lnTo>
                  <a:close/>
                  <a:moveTo>
                    <a:pt x="192516" y="63971"/>
                  </a:moveTo>
                  <a:lnTo>
                    <a:pt x="192215" y="64664"/>
                  </a:lnTo>
                  <a:lnTo>
                    <a:pt x="192411" y="64740"/>
                  </a:lnTo>
                  <a:lnTo>
                    <a:pt x="192697" y="64061"/>
                  </a:lnTo>
                  <a:lnTo>
                    <a:pt x="192516" y="63971"/>
                  </a:lnTo>
                  <a:close/>
                  <a:moveTo>
                    <a:pt x="280486" y="64287"/>
                  </a:moveTo>
                  <a:lnTo>
                    <a:pt x="280395" y="64468"/>
                  </a:lnTo>
                  <a:lnTo>
                    <a:pt x="281074" y="64785"/>
                  </a:lnTo>
                  <a:lnTo>
                    <a:pt x="281149" y="64604"/>
                  </a:lnTo>
                  <a:lnTo>
                    <a:pt x="280486" y="64287"/>
                  </a:lnTo>
                  <a:close/>
                  <a:moveTo>
                    <a:pt x="23682" y="64182"/>
                  </a:moveTo>
                  <a:lnTo>
                    <a:pt x="23531" y="64333"/>
                  </a:lnTo>
                  <a:lnTo>
                    <a:pt x="24074" y="64861"/>
                  </a:lnTo>
                  <a:lnTo>
                    <a:pt x="24210" y="64710"/>
                  </a:lnTo>
                  <a:lnTo>
                    <a:pt x="23682" y="64182"/>
                  </a:lnTo>
                  <a:close/>
                  <a:moveTo>
                    <a:pt x="93128" y="64152"/>
                  </a:moveTo>
                  <a:lnTo>
                    <a:pt x="92947" y="64227"/>
                  </a:lnTo>
                  <a:lnTo>
                    <a:pt x="93234" y="64921"/>
                  </a:lnTo>
                  <a:lnTo>
                    <a:pt x="93430" y="64830"/>
                  </a:lnTo>
                  <a:lnTo>
                    <a:pt x="93128" y="64152"/>
                  </a:lnTo>
                  <a:close/>
                  <a:moveTo>
                    <a:pt x="208173" y="64302"/>
                  </a:moveTo>
                  <a:lnTo>
                    <a:pt x="208038" y="64438"/>
                  </a:lnTo>
                  <a:lnTo>
                    <a:pt x="208566" y="64966"/>
                  </a:lnTo>
                  <a:lnTo>
                    <a:pt x="208716" y="64815"/>
                  </a:lnTo>
                  <a:lnTo>
                    <a:pt x="208173" y="64302"/>
                  </a:lnTo>
                  <a:close/>
                  <a:moveTo>
                    <a:pt x="4329" y="64649"/>
                  </a:moveTo>
                  <a:lnTo>
                    <a:pt x="3650" y="64951"/>
                  </a:lnTo>
                  <a:lnTo>
                    <a:pt x="3741" y="65147"/>
                  </a:lnTo>
                  <a:lnTo>
                    <a:pt x="4420" y="64830"/>
                  </a:lnTo>
                  <a:lnTo>
                    <a:pt x="4329" y="64649"/>
                  </a:lnTo>
                  <a:close/>
                  <a:moveTo>
                    <a:pt x="170147" y="64378"/>
                  </a:moveTo>
                  <a:lnTo>
                    <a:pt x="169951" y="64468"/>
                  </a:lnTo>
                  <a:lnTo>
                    <a:pt x="170237" y="65147"/>
                  </a:lnTo>
                  <a:lnTo>
                    <a:pt x="170433" y="65072"/>
                  </a:lnTo>
                  <a:lnTo>
                    <a:pt x="170147" y="64378"/>
                  </a:lnTo>
                  <a:close/>
                  <a:moveTo>
                    <a:pt x="281632" y="64815"/>
                  </a:moveTo>
                  <a:lnTo>
                    <a:pt x="281557" y="65011"/>
                  </a:lnTo>
                  <a:lnTo>
                    <a:pt x="282220" y="65328"/>
                  </a:lnTo>
                  <a:lnTo>
                    <a:pt x="282311" y="65132"/>
                  </a:lnTo>
                  <a:lnTo>
                    <a:pt x="281632" y="64815"/>
                  </a:lnTo>
                  <a:close/>
                  <a:moveTo>
                    <a:pt x="3168" y="65177"/>
                  </a:moveTo>
                  <a:lnTo>
                    <a:pt x="2489" y="65494"/>
                  </a:lnTo>
                  <a:lnTo>
                    <a:pt x="2579" y="65690"/>
                  </a:lnTo>
                  <a:lnTo>
                    <a:pt x="3243" y="65373"/>
                  </a:lnTo>
                  <a:lnTo>
                    <a:pt x="3168" y="65177"/>
                  </a:lnTo>
                  <a:close/>
                  <a:moveTo>
                    <a:pt x="24602" y="65087"/>
                  </a:moveTo>
                  <a:lnTo>
                    <a:pt x="24451" y="65238"/>
                  </a:lnTo>
                  <a:lnTo>
                    <a:pt x="24979" y="65751"/>
                  </a:lnTo>
                  <a:lnTo>
                    <a:pt x="25130" y="65615"/>
                  </a:lnTo>
                  <a:lnTo>
                    <a:pt x="24602" y="65087"/>
                  </a:lnTo>
                  <a:close/>
                  <a:moveTo>
                    <a:pt x="209093" y="65192"/>
                  </a:moveTo>
                  <a:lnTo>
                    <a:pt x="208943" y="65343"/>
                  </a:lnTo>
                  <a:lnTo>
                    <a:pt x="209486" y="65871"/>
                  </a:lnTo>
                  <a:lnTo>
                    <a:pt x="209621" y="65720"/>
                  </a:lnTo>
                  <a:lnTo>
                    <a:pt x="209093" y="65192"/>
                  </a:lnTo>
                  <a:close/>
                  <a:moveTo>
                    <a:pt x="282794" y="65373"/>
                  </a:moveTo>
                  <a:lnTo>
                    <a:pt x="282703" y="65554"/>
                  </a:lnTo>
                  <a:lnTo>
                    <a:pt x="283382" y="65871"/>
                  </a:lnTo>
                  <a:lnTo>
                    <a:pt x="283472" y="65675"/>
                  </a:lnTo>
                  <a:lnTo>
                    <a:pt x="282794" y="65373"/>
                  </a:lnTo>
                  <a:close/>
                  <a:moveTo>
                    <a:pt x="115090" y="65147"/>
                  </a:moveTo>
                  <a:lnTo>
                    <a:pt x="114804" y="65841"/>
                  </a:lnTo>
                  <a:lnTo>
                    <a:pt x="115000" y="65916"/>
                  </a:lnTo>
                  <a:lnTo>
                    <a:pt x="115286" y="65238"/>
                  </a:lnTo>
                  <a:lnTo>
                    <a:pt x="115090" y="65147"/>
                  </a:lnTo>
                  <a:close/>
                  <a:moveTo>
                    <a:pt x="192003" y="65162"/>
                  </a:moveTo>
                  <a:lnTo>
                    <a:pt x="191717" y="65841"/>
                  </a:lnTo>
                  <a:lnTo>
                    <a:pt x="191913" y="65932"/>
                  </a:lnTo>
                  <a:lnTo>
                    <a:pt x="192199" y="65238"/>
                  </a:lnTo>
                  <a:lnTo>
                    <a:pt x="192003" y="65162"/>
                  </a:lnTo>
                  <a:close/>
                  <a:moveTo>
                    <a:pt x="93641" y="65328"/>
                  </a:moveTo>
                  <a:lnTo>
                    <a:pt x="93445" y="65419"/>
                  </a:lnTo>
                  <a:lnTo>
                    <a:pt x="93732" y="66097"/>
                  </a:lnTo>
                  <a:lnTo>
                    <a:pt x="93928" y="66022"/>
                  </a:lnTo>
                  <a:lnTo>
                    <a:pt x="93641" y="65328"/>
                  </a:lnTo>
                  <a:close/>
                  <a:moveTo>
                    <a:pt x="2006" y="65720"/>
                  </a:moveTo>
                  <a:lnTo>
                    <a:pt x="1327" y="66037"/>
                  </a:lnTo>
                  <a:lnTo>
                    <a:pt x="1418" y="66233"/>
                  </a:lnTo>
                  <a:lnTo>
                    <a:pt x="2082" y="65916"/>
                  </a:lnTo>
                  <a:lnTo>
                    <a:pt x="2006" y="65720"/>
                  </a:lnTo>
                  <a:close/>
                  <a:moveTo>
                    <a:pt x="170645" y="65554"/>
                  </a:moveTo>
                  <a:lnTo>
                    <a:pt x="170448" y="65645"/>
                  </a:lnTo>
                  <a:lnTo>
                    <a:pt x="170750" y="66324"/>
                  </a:lnTo>
                  <a:lnTo>
                    <a:pt x="170931" y="66248"/>
                  </a:lnTo>
                  <a:lnTo>
                    <a:pt x="170645" y="65554"/>
                  </a:lnTo>
                  <a:close/>
                  <a:moveTo>
                    <a:pt x="283955" y="65901"/>
                  </a:moveTo>
                  <a:lnTo>
                    <a:pt x="283880" y="66097"/>
                  </a:lnTo>
                  <a:lnTo>
                    <a:pt x="284543" y="66414"/>
                  </a:lnTo>
                  <a:lnTo>
                    <a:pt x="284634" y="66218"/>
                  </a:lnTo>
                  <a:lnTo>
                    <a:pt x="283955" y="65901"/>
                  </a:lnTo>
                  <a:close/>
                  <a:moveTo>
                    <a:pt x="25507" y="65992"/>
                  </a:moveTo>
                  <a:lnTo>
                    <a:pt x="25371" y="66128"/>
                  </a:lnTo>
                  <a:lnTo>
                    <a:pt x="25899" y="66656"/>
                  </a:lnTo>
                  <a:lnTo>
                    <a:pt x="26035" y="66505"/>
                  </a:lnTo>
                  <a:lnTo>
                    <a:pt x="25507" y="65992"/>
                  </a:lnTo>
                  <a:close/>
                  <a:moveTo>
                    <a:pt x="210014" y="66097"/>
                  </a:moveTo>
                  <a:lnTo>
                    <a:pt x="209863" y="66248"/>
                  </a:lnTo>
                  <a:lnTo>
                    <a:pt x="210391" y="66761"/>
                  </a:lnTo>
                  <a:lnTo>
                    <a:pt x="210542" y="66625"/>
                  </a:lnTo>
                  <a:lnTo>
                    <a:pt x="210014" y="66097"/>
                  </a:lnTo>
                  <a:close/>
                  <a:moveTo>
                    <a:pt x="845" y="66263"/>
                  </a:moveTo>
                  <a:lnTo>
                    <a:pt x="166" y="66580"/>
                  </a:lnTo>
                  <a:lnTo>
                    <a:pt x="256" y="66776"/>
                  </a:lnTo>
                  <a:lnTo>
                    <a:pt x="920" y="66459"/>
                  </a:lnTo>
                  <a:lnTo>
                    <a:pt x="845" y="66263"/>
                  </a:lnTo>
                  <a:close/>
                  <a:moveTo>
                    <a:pt x="285132" y="66459"/>
                  </a:moveTo>
                  <a:lnTo>
                    <a:pt x="285041" y="66640"/>
                  </a:lnTo>
                  <a:lnTo>
                    <a:pt x="285569" y="66882"/>
                  </a:lnTo>
                  <a:lnTo>
                    <a:pt x="285569" y="66656"/>
                  </a:lnTo>
                  <a:lnTo>
                    <a:pt x="285132" y="66459"/>
                  </a:lnTo>
                  <a:close/>
                  <a:moveTo>
                    <a:pt x="114593" y="66339"/>
                  </a:moveTo>
                  <a:lnTo>
                    <a:pt x="114306" y="67018"/>
                  </a:lnTo>
                  <a:lnTo>
                    <a:pt x="114487" y="67093"/>
                  </a:lnTo>
                  <a:lnTo>
                    <a:pt x="114774" y="66414"/>
                  </a:lnTo>
                  <a:lnTo>
                    <a:pt x="114593" y="66339"/>
                  </a:lnTo>
                  <a:close/>
                  <a:moveTo>
                    <a:pt x="191506" y="66339"/>
                  </a:moveTo>
                  <a:lnTo>
                    <a:pt x="191219" y="67018"/>
                  </a:lnTo>
                  <a:lnTo>
                    <a:pt x="191400" y="67108"/>
                  </a:lnTo>
                  <a:lnTo>
                    <a:pt x="191702" y="66414"/>
                  </a:lnTo>
                  <a:lnTo>
                    <a:pt x="191506" y="66339"/>
                  </a:lnTo>
                  <a:close/>
                  <a:moveTo>
                    <a:pt x="94139" y="66505"/>
                  </a:moveTo>
                  <a:lnTo>
                    <a:pt x="93943" y="66595"/>
                  </a:lnTo>
                  <a:lnTo>
                    <a:pt x="94229" y="67274"/>
                  </a:lnTo>
                  <a:lnTo>
                    <a:pt x="94425" y="67199"/>
                  </a:lnTo>
                  <a:lnTo>
                    <a:pt x="94139" y="66505"/>
                  </a:lnTo>
                  <a:close/>
                  <a:moveTo>
                    <a:pt x="171142" y="66746"/>
                  </a:moveTo>
                  <a:lnTo>
                    <a:pt x="170961" y="66821"/>
                  </a:lnTo>
                  <a:lnTo>
                    <a:pt x="171248" y="67515"/>
                  </a:lnTo>
                  <a:lnTo>
                    <a:pt x="171429" y="67425"/>
                  </a:lnTo>
                  <a:lnTo>
                    <a:pt x="171142" y="66746"/>
                  </a:lnTo>
                  <a:close/>
                  <a:moveTo>
                    <a:pt x="26427" y="66882"/>
                  </a:moveTo>
                  <a:lnTo>
                    <a:pt x="26276" y="67033"/>
                  </a:lnTo>
                  <a:lnTo>
                    <a:pt x="26819" y="67561"/>
                  </a:lnTo>
                  <a:lnTo>
                    <a:pt x="26955" y="67410"/>
                  </a:lnTo>
                  <a:lnTo>
                    <a:pt x="26427" y="66882"/>
                  </a:lnTo>
                  <a:close/>
                  <a:moveTo>
                    <a:pt x="210919" y="67002"/>
                  </a:moveTo>
                  <a:lnTo>
                    <a:pt x="210783" y="67153"/>
                  </a:lnTo>
                  <a:lnTo>
                    <a:pt x="211311" y="67666"/>
                  </a:lnTo>
                  <a:lnTo>
                    <a:pt x="211447" y="67530"/>
                  </a:lnTo>
                  <a:lnTo>
                    <a:pt x="210919" y="67002"/>
                  </a:lnTo>
                  <a:close/>
                  <a:moveTo>
                    <a:pt x="114095" y="67515"/>
                  </a:moveTo>
                  <a:lnTo>
                    <a:pt x="113793" y="68194"/>
                  </a:lnTo>
                  <a:lnTo>
                    <a:pt x="113989" y="68285"/>
                  </a:lnTo>
                  <a:lnTo>
                    <a:pt x="114276" y="67591"/>
                  </a:lnTo>
                  <a:lnTo>
                    <a:pt x="114095" y="67515"/>
                  </a:lnTo>
                  <a:close/>
                  <a:moveTo>
                    <a:pt x="191008" y="67515"/>
                  </a:moveTo>
                  <a:lnTo>
                    <a:pt x="190706" y="68209"/>
                  </a:lnTo>
                  <a:lnTo>
                    <a:pt x="190902" y="68285"/>
                  </a:lnTo>
                  <a:lnTo>
                    <a:pt x="191189" y="67606"/>
                  </a:lnTo>
                  <a:lnTo>
                    <a:pt x="191008" y="67515"/>
                  </a:lnTo>
                  <a:close/>
                  <a:moveTo>
                    <a:pt x="27347" y="67787"/>
                  </a:moveTo>
                  <a:lnTo>
                    <a:pt x="27196" y="67938"/>
                  </a:lnTo>
                  <a:lnTo>
                    <a:pt x="27724" y="68451"/>
                  </a:lnTo>
                  <a:lnTo>
                    <a:pt x="27875" y="68315"/>
                  </a:lnTo>
                  <a:lnTo>
                    <a:pt x="27347" y="67787"/>
                  </a:lnTo>
                  <a:close/>
                  <a:moveTo>
                    <a:pt x="94637" y="67696"/>
                  </a:moveTo>
                  <a:lnTo>
                    <a:pt x="94440" y="67772"/>
                  </a:lnTo>
                  <a:lnTo>
                    <a:pt x="94742" y="68466"/>
                  </a:lnTo>
                  <a:lnTo>
                    <a:pt x="94923" y="68375"/>
                  </a:lnTo>
                  <a:lnTo>
                    <a:pt x="94637" y="67696"/>
                  </a:lnTo>
                  <a:close/>
                  <a:moveTo>
                    <a:pt x="211839" y="67907"/>
                  </a:moveTo>
                  <a:lnTo>
                    <a:pt x="211688" y="68043"/>
                  </a:lnTo>
                  <a:lnTo>
                    <a:pt x="212216" y="68571"/>
                  </a:lnTo>
                  <a:lnTo>
                    <a:pt x="212367" y="68420"/>
                  </a:lnTo>
                  <a:lnTo>
                    <a:pt x="211839" y="67907"/>
                  </a:lnTo>
                  <a:close/>
                  <a:moveTo>
                    <a:pt x="171640" y="67923"/>
                  </a:moveTo>
                  <a:lnTo>
                    <a:pt x="171459" y="67998"/>
                  </a:lnTo>
                  <a:lnTo>
                    <a:pt x="171746" y="68692"/>
                  </a:lnTo>
                  <a:lnTo>
                    <a:pt x="171942" y="68616"/>
                  </a:lnTo>
                  <a:lnTo>
                    <a:pt x="171640" y="67923"/>
                  </a:lnTo>
                  <a:close/>
                  <a:moveTo>
                    <a:pt x="28252" y="68677"/>
                  </a:moveTo>
                  <a:lnTo>
                    <a:pt x="28116" y="68828"/>
                  </a:lnTo>
                  <a:lnTo>
                    <a:pt x="28644" y="69356"/>
                  </a:lnTo>
                  <a:lnTo>
                    <a:pt x="28780" y="69205"/>
                  </a:lnTo>
                  <a:lnTo>
                    <a:pt x="28252" y="68677"/>
                  </a:lnTo>
                  <a:close/>
                  <a:moveTo>
                    <a:pt x="113582" y="68692"/>
                  </a:moveTo>
                  <a:lnTo>
                    <a:pt x="113295" y="69386"/>
                  </a:lnTo>
                  <a:lnTo>
                    <a:pt x="113492" y="69461"/>
                  </a:lnTo>
                  <a:lnTo>
                    <a:pt x="113778" y="68782"/>
                  </a:lnTo>
                  <a:lnTo>
                    <a:pt x="113582" y="68692"/>
                  </a:lnTo>
                  <a:close/>
                  <a:moveTo>
                    <a:pt x="190495" y="68692"/>
                  </a:moveTo>
                  <a:lnTo>
                    <a:pt x="190208" y="69386"/>
                  </a:lnTo>
                  <a:lnTo>
                    <a:pt x="190404" y="69461"/>
                  </a:lnTo>
                  <a:lnTo>
                    <a:pt x="190691" y="68782"/>
                  </a:lnTo>
                  <a:lnTo>
                    <a:pt x="190495" y="68692"/>
                  </a:lnTo>
                  <a:close/>
                  <a:moveTo>
                    <a:pt x="212759" y="68797"/>
                  </a:moveTo>
                  <a:lnTo>
                    <a:pt x="212608" y="68948"/>
                  </a:lnTo>
                  <a:lnTo>
                    <a:pt x="213136" y="69476"/>
                  </a:lnTo>
                  <a:lnTo>
                    <a:pt x="213287" y="69325"/>
                  </a:lnTo>
                  <a:lnTo>
                    <a:pt x="212759" y="68797"/>
                  </a:lnTo>
                  <a:close/>
                  <a:moveTo>
                    <a:pt x="95134" y="68873"/>
                  </a:moveTo>
                  <a:lnTo>
                    <a:pt x="94953" y="68948"/>
                  </a:lnTo>
                  <a:lnTo>
                    <a:pt x="95240" y="69642"/>
                  </a:lnTo>
                  <a:lnTo>
                    <a:pt x="95436" y="69552"/>
                  </a:lnTo>
                  <a:lnTo>
                    <a:pt x="95134" y="68873"/>
                  </a:lnTo>
                  <a:close/>
                  <a:moveTo>
                    <a:pt x="172138" y="69099"/>
                  </a:moveTo>
                  <a:lnTo>
                    <a:pt x="171957" y="69175"/>
                  </a:lnTo>
                  <a:lnTo>
                    <a:pt x="172243" y="69868"/>
                  </a:lnTo>
                  <a:lnTo>
                    <a:pt x="172440" y="69778"/>
                  </a:lnTo>
                  <a:lnTo>
                    <a:pt x="172138" y="69099"/>
                  </a:lnTo>
                  <a:close/>
                  <a:moveTo>
                    <a:pt x="29172" y="69582"/>
                  </a:moveTo>
                  <a:lnTo>
                    <a:pt x="29021" y="69733"/>
                  </a:lnTo>
                  <a:lnTo>
                    <a:pt x="29549" y="70245"/>
                  </a:lnTo>
                  <a:lnTo>
                    <a:pt x="29700" y="70110"/>
                  </a:lnTo>
                  <a:lnTo>
                    <a:pt x="29172" y="69582"/>
                  </a:lnTo>
                  <a:close/>
                  <a:moveTo>
                    <a:pt x="213664" y="69702"/>
                  </a:moveTo>
                  <a:lnTo>
                    <a:pt x="213528" y="69853"/>
                  </a:lnTo>
                  <a:lnTo>
                    <a:pt x="214056" y="70366"/>
                  </a:lnTo>
                  <a:lnTo>
                    <a:pt x="214192" y="70230"/>
                  </a:lnTo>
                  <a:lnTo>
                    <a:pt x="213664" y="69702"/>
                  </a:lnTo>
                  <a:close/>
                  <a:moveTo>
                    <a:pt x="113084" y="69868"/>
                  </a:moveTo>
                  <a:lnTo>
                    <a:pt x="112798" y="70562"/>
                  </a:lnTo>
                  <a:lnTo>
                    <a:pt x="112994" y="70638"/>
                  </a:lnTo>
                  <a:lnTo>
                    <a:pt x="113280" y="69959"/>
                  </a:lnTo>
                  <a:lnTo>
                    <a:pt x="113084" y="69868"/>
                  </a:lnTo>
                  <a:close/>
                  <a:moveTo>
                    <a:pt x="189997" y="69883"/>
                  </a:moveTo>
                  <a:lnTo>
                    <a:pt x="189711" y="70562"/>
                  </a:lnTo>
                  <a:lnTo>
                    <a:pt x="189907" y="70653"/>
                  </a:lnTo>
                  <a:lnTo>
                    <a:pt x="190193" y="69959"/>
                  </a:lnTo>
                  <a:lnTo>
                    <a:pt x="189997" y="69883"/>
                  </a:lnTo>
                  <a:close/>
                  <a:moveTo>
                    <a:pt x="95647" y="70049"/>
                  </a:moveTo>
                  <a:lnTo>
                    <a:pt x="95451" y="70140"/>
                  </a:lnTo>
                  <a:lnTo>
                    <a:pt x="95738" y="70819"/>
                  </a:lnTo>
                  <a:lnTo>
                    <a:pt x="95934" y="70743"/>
                  </a:lnTo>
                  <a:lnTo>
                    <a:pt x="95647" y="70049"/>
                  </a:lnTo>
                  <a:close/>
                  <a:moveTo>
                    <a:pt x="172651" y="70291"/>
                  </a:moveTo>
                  <a:lnTo>
                    <a:pt x="172455" y="70366"/>
                  </a:lnTo>
                  <a:lnTo>
                    <a:pt x="172741" y="71060"/>
                  </a:lnTo>
                  <a:lnTo>
                    <a:pt x="172937" y="70970"/>
                  </a:lnTo>
                  <a:lnTo>
                    <a:pt x="172651" y="70291"/>
                  </a:lnTo>
                  <a:close/>
                  <a:moveTo>
                    <a:pt x="30077" y="70487"/>
                  </a:moveTo>
                  <a:lnTo>
                    <a:pt x="29942" y="70623"/>
                  </a:lnTo>
                  <a:lnTo>
                    <a:pt x="30470" y="71151"/>
                  </a:lnTo>
                  <a:lnTo>
                    <a:pt x="30620" y="71000"/>
                  </a:lnTo>
                  <a:lnTo>
                    <a:pt x="30077" y="70487"/>
                  </a:lnTo>
                  <a:close/>
                  <a:moveTo>
                    <a:pt x="214584" y="70592"/>
                  </a:moveTo>
                  <a:lnTo>
                    <a:pt x="214433" y="70743"/>
                  </a:lnTo>
                  <a:lnTo>
                    <a:pt x="214976" y="71256"/>
                  </a:lnTo>
                  <a:lnTo>
                    <a:pt x="215112" y="71120"/>
                  </a:lnTo>
                  <a:lnTo>
                    <a:pt x="214584" y="70592"/>
                  </a:lnTo>
                  <a:close/>
                  <a:moveTo>
                    <a:pt x="112586" y="71060"/>
                  </a:moveTo>
                  <a:lnTo>
                    <a:pt x="112300" y="71739"/>
                  </a:lnTo>
                  <a:lnTo>
                    <a:pt x="112481" y="71829"/>
                  </a:lnTo>
                  <a:lnTo>
                    <a:pt x="112783" y="71135"/>
                  </a:lnTo>
                  <a:lnTo>
                    <a:pt x="112586" y="71060"/>
                  </a:lnTo>
                  <a:close/>
                  <a:moveTo>
                    <a:pt x="189499" y="71060"/>
                  </a:moveTo>
                  <a:lnTo>
                    <a:pt x="189198" y="71739"/>
                  </a:lnTo>
                  <a:lnTo>
                    <a:pt x="189394" y="71829"/>
                  </a:lnTo>
                  <a:lnTo>
                    <a:pt x="189680" y="71135"/>
                  </a:lnTo>
                  <a:lnTo>
                    <a:pt x="189499" y="71060"/>
                  </a:lnTo>
                  <a:close/>
                  <a:moveTo>
                    <a:pt x="96145" y="71241"/>
                  </a:moveTo>
                  <a:lnTo>
                    <a:pt x="95949" y="71316"/>
                  </a:lnTo>
                  <a:lnTo>
                    <a:pt x="96235" y="71995"/>
                  </a:lnTo>
                  <a:lnTo>
                    <a:pt x="96432" y="71920"/>
                  </a:lnTo>
                  <a:lnTo>
                    <a:pt x="96145" y="71241"/>
                  </a:lnTo>
                  <a:close/>
                  <a:moveTo>
                    <a:pt x="30997" y="71377"/>
                  </a:moveTo>
                  <a:lnTo>
                    <a:pt x="30862" y="71528"/>
                  </a:lnTo>
                  <a:lnTo>
                    <a:pt x="31390" y="72056"/>
                  </a:lnTo>
                  <a:lnTo>
                    <a:pt x="31525" y="71905"/>
                  </a:lnTo>
                  <a:lnTo>
                    <a:pt x="30997" y="71377"/>
                  </a:lnTo>
                  <a:close/>
                  <a:moveTo>
                    <a:pt x="215504" y="71497"/>
                  </a:moveTo>
                  <a:lnTo>
                    <a:pt x="215353" y="71648"/>
                  </a:lnTo>
                  <a:lnTo>
                    <a:pt x="215881" y="72176"/>
                  </a:lnTo>
                  <a:lnTo>
                    <a:pt x="216032" y="72025"/>
                  </a:lnTo>
                  <a:lnTo>
                    <a:pt x="215504" y="71497"/>
                  </a:lnTo>
                  <a:close/>
                  <a:moveTo>
                    <a:pt x="173148" y="71452"/>
                  </a:moveTo>
                  <a:lnTo>
                    <a:pt x="172952" y="71543"/>
                  </a:lnTo>
                  <a:lnTo>
                    <a:pt x="173239" y="72221"/>
                  </a:lnTo>
                  <a:lnTo>
                    <a:pt x="173435" y="72146"/>
                  </a:lnTo>
                  <a:lnTo>
                    <a:pt x="173148" y="71452"/>
                  </a:lnTo>
                  <a:close/>
                  <a:moveTo>
                    <a:pt x="31918" y="72282"/>
                  </a:moveTo>
                  <a:lnTo>
                    <a:pt x="31767" y="72433"/>
                  </a:lnTo>
                  <a:lnTo>
                    <a:pt x="32310" y="72946"/>
                  </a:lnTo>
                  <a:lnTo>
                    <a:pt x="32446" y="72810"/>
                  </a:lnTo>
                  <a:lnTo>
                    <a:pt x="31918" y="72282"/>
                  </a:lnTo>
                  <a:close/>
                  <a:moveTo>
                    <a:pt x="112089" y="72237"/>
                  </a:moveTo>
                  <a:lnTo>
                    <a:pt x="111787" y="72915"/>
                  </a:lnTo>
                  <a:lnTo>
                    <a:pt x="111983" y="73006"/>
                  </a:lnTo>
                  <a:lnTo>
                    <a:pt x="112270" y="72312"/>
                  </a:lnTo>
                  <a:lnTo>
                    <a:pt x="112089" y="72237"/>
                  </a:lnTo>
                  <a:close/>
                  <a:moveTo>
                    <a:pt x="189002" y="72237"/>
                  </a:moveTo>
                  <a:lnTo>
                    <a:pt x="188715" y="72930"/>
                  </a:lnTo>
                  <a:lnTo>
                    <a:pt x="188896" y="73006"/>
                  </a:lnTo>
                  <a:lnTo>
                    <a:pt x="189198" y="72327"/>
                  </a:lnTo>
                  <a:lnTo>
                    <a:pt x="189002" y="72237"/>
                  </a:lnTo>
                  <a:close/>
                  <a:moveTo>
                    <a:pt x="216409" y="72402"/>
                  </a:moveTo>
                  <a:lnTo>
                    <a:pt x="216273" y="72553"/>
                  </a:lnTo>
                  <a:lnTo>
                    <a:pt x="216801" y="73066"/>
                  </a:lnTo>
                  <a:lnTo>
                    <a:pt x="216937" y="72915"/>
                  </a:lnTo>
                  <a:lnTo>
                    <a:pt x="216409" y="72402"/>
                  </a:lnTo>
                  <a:close/>
                  <a:moveTo>
                    <a:pt x="96643" y="72418"/>
                  </a:moveTo>
                  <a:lnTo>
                    <a:pt x="96447" y="72493"/>
                  </a:lnTo>
                  <a:lnTo>
                    <a:pt x="96748" y="73187"/>
                  </a:lnTo>
                  <a:lnTo>
                    <a:pt x="96929" y="73096"/>
                  </a:lnTo>
                  <a:lnTo>
                    <a:pt x="96643" y="72418"/>
                  </a:lnTo>
                  <a:close/>
                  <a:moveTo>
                    <a:pt x="173661" y="72644"/>
                  </a:moveTo>
                  <a:lnTo>
                    <a:pt x="173465" y="72734"/>
                  </a:lnTo>
                  <a:lnTo>
                    <a:pt x="173752" y="73413"/>
                  </a:lnTo>
                  <a:lnTo>
                    <a:pt x="173948" y="73338"/>
                  </a:lnTo>
                  <a:lnTo>
                    <a:pt x="173661" y="72644"/>
                  </a:lnTo>
                  <a:close/>
                  <a:moveTo>
                    <a:pt x="32838" y="73187"/>
                  </a:moveTo>
                  <a:lnTo>
                    <a:pt x="32687" y="73323"/>
                  </a:lnTo>
                  <a:lnTo>
                    <a:pt x="33215" y="73851"/>
                  </a:lnTo>
                  <a:lnTo>
                    <a:pt x="33366" y="73700"/>
                  </a:lnTo>
                  <a:lnTo>
                    <a:pt x="32838" y="73187"/>
                  </a:lnTo>
                  <a:close/>
                  <a:moveTo>
                    <a:pt x="217329" y="73308"/>
                  </a:moveTo>
                  <a:lnTo>
                    <a:pt x="217178" y="73443"/>
                  </a:lnTo>
                  <a:lnTo>
                    <a:pt x="217721" y="73971"/>
                  </a:lnTo>
                  <a:lnTo>
                    <a:pt x="217857" y="73820"/>
                  </a:lnTo>
                  <a:lnTo>
                    <a:pt x="217329" y="73308"/>
                  </a:lnTo>
                  <a:close/>
                  <a:moveTo>
                    <a:pt x="111576" y="73413"/>
                  </a:moveTo>
                  <a:lnTo>
                    <a:pt x="111289" y="74107"/>
                  </a:lnTo>
                  <a:lnTo>
                    <a:pt x="111485" y="74182"/>
                  </a:lnTo>
                  <a:lnTo>
                    <a:pt x="111772" y="73504"/>
                  </a:lnTo>
                  <a:lnTo>
                    <a:pt x="111576" y="73413"/>
                  </a:lnTo>
                  <a:close/>
                  <a:moveTo>
                    <a:pt x="188489" y="73413"/>
                  </a:moveTo>
                  <a:lnTo>
                    <a:pt x="188202" y="74107"/>
                  </a:lnTo>
                  <a:lnTo>
                    <a:pt x="188383" y="74182"/>
                  </a:lnTo>
                  <a:lnTo>
                    <a:pt x="188685" y="73504"/>
                  </a:lnTo>
                  <a:lnTo>
                    <a:pt x="188489" y="73413"/>
                  </a:lnTo>
                  <a:close/>
                  <a:moveTo>
                    <a:pt x="97141" y="73594"/>
                  </a:moveTo>
                  <a:lnTo>
                    <a:pt x="96944" y="73670"/>
                  </a:lnTo>
                  <a:lnTo>
                    <a:pt x="97231" y="74363"/>
                  </a:lnTo>
                  <a:lnTo>
                    <a:pt x="97427" y="74273"/>
                  </a:lnTo>
                  <a:lnTo>
                    <a:pt x="97141" y="73594"/>
                  </a:lnTo>
                  <a:close/>
                  <a:moveTo>
                    <a:pt x="174144" y="73820"/>
                  </a:moveTo>
                  <a:lnTo>
                    <a:pt x="173963" y="73896"/>
                  </a:lnTo>
                  <a:lnTo>
                    <a:pt x="174250" y="74590"/>
                  </a:lnTo>
                  <a:lnTo>
                    <a:pt x="174446" y="74514"/>
                  </a:lnTo>
                  <a:lnTo>
                    <a:pt x="174144" y="73820"/>
                  </a:lnTo>
                  <a:close/>
                  <a:moveTo>
                    <a:pt x="33743" y="74077"/>
                  </a:moveTo>
                  <a:lnTo>
                    <a:pt x="33607" y="74228"/>
                  </a:lnTo>
                  <a:lnTo>
                    <a:pt x="34135" y="74756"/>
                  </a:lnTo>
                  <a:lnTo>
                    <a:pt x="34286" y="74605"/>
                  </a:lnTo>
                  <a:lnTo>
                    <a:pt x="33743" y="74077"/>
                  </a:lnTo>
                  <a:close/>
                  <a:moveTo>
                    <a:pt x="218249" y="74197"/>
                  </a:moveTo>
                  <a:lnTo>
                    <a:pt x="218099" y="74333"/>
                  </a:lnTo>
                  <a:lnTo>
                    <a:pt x="218627" y="74861"/>
                  </a:lnTo>
                  <a:lnTo>
                    <a:pt x="218777" y="74710"/>
                  </a:lnTo>
                  <a:lnTo>
                    <a:pt x="218249" y="74197"/>
                  </a:lnTo>
                  <a:close/>
                  <a:moveTo>
                    <a:pt x="187991" y="74605"/>
                  </a:moveTo>
                  <a:lnTo>
                    <a:pt x="187689" y="75284"/>
                  </a:lnTo>
                  <a:lnTo>
                    <a:pt x="187885" y="75359"/>
                  </a:lnTo>
                  <a:lnTo>
                    <a:pt x="188172" y="74680"/>
                  </a:lnTo>
                  <a:lnTo>
                    <a:pt x="187991" y="74605"/>
                  </a:lnTo>
                  <a:close/>
                  <a:moveTo>
                    <a:pt x="111078" y="74605"/>
                  </a:moveTo>
                  <a:lnTo>
                    <a:pt x="110791" y="75284"/>
                  </a:lnTo>
                  <a:lnTo>
                    <a:pt x="110988" y="75374"/>
                  </a:lnTo>
                  <a:lnTo>
                    <a:pt x="111274" y="74680"/>
                  </a:lnTo>
                  <a:lnTo>
                    <a:pt x="111078" y="74605"/>
                  </a:lnTo>
                  <a:close/>
                  <a:moveTo>
                    <a:pt x="97638" y="74771"/>
                  </a:moveTo>
                  <a:lnTo>
                    <a:pt x="97442" y="74846"/>
                  </a:lnTo>
                  <a:lnTo>
                    <a:pt x="97744" y="75540"/>
                  </a:lnTo>
                  <a:lnTo>
                    <a:pt x="97925" y="75465"/>
                  </a:lnTo>
                  <a:lnTo>
                    <a:pt x="97638" y="74771"/>
                  </a:lnTo>
                  <a:close/>
                  <a:moveTo>
                    <a:pt x="34663" y="74982"/>
                  </a:moveTo>
                  <a:lnTo>
                    <a:pt x="34527" y="75133"/>
                  </a:lnTo>
                  <a:lnTo>
                    <a:pt x="35055" y="75646"/>
                  </a:lnTo>
                  <a:lnTo>
                    <a:pt x="35191" y="75510"/>
                  </a:lnTo>
                  <a:lnTo>
                    <a:pt x="34663" y="74982"/>
                  </a:lnTo>
                  <a:close/>
                  <a:moveTo>
                    <a:pt x="219154" y="75087"/>
                  </a:moveTo>
                  <a:lnTo>
                    <a:pt x="219019" y="75238"/>
                  </a:lnTo>
                  <a:lnTo>
                    <a:pt x="219547" y="75766"/>
                  </a:lnTo>
                  <a:lnTo>
                    <a:pt x="219682" y="75615"/>
                  </a:lnTo>
                  <a:lnTo>
                    <a:pt x="219154" y="75087"/>
                  </a:lnTo>
                  <a:close/>
                  <a:moveTo>
                    <a:pt x="174657" y="75012"/>
                  </a:moveTo>
                  <a:lnTo>
                    <a:pt x="174461" y="75087"/>
                  </a:lnTo>
                  <a:lnTo>
                    <a:pt x="174762" y="75781"/>
                  </a:lnTo>
                  <a:lnTo>
                    <a:pt x="174943" y="75691"/>
                  </a:lnTo>
                  <a:lnTo>
                    <a:pt x="174657" y="75012"/>
                  </a:lnTo>
                  <a:close/>
                  <a:moveTo>
                    <a:pt x="35583" y="75872"/>
                  </a:moveTo>
                  <a:lnTo>
                    <a:pt x="35432" y="76023"/>
                  </a:lnTo>
                  <a:lnTo>
                    <a:pt x="35960" y="76551"/>
                  </a:lnTo>
                  <a:lnTo>
                    <a:pt x="36111" y="76400"/>
                  </a:lnTo>
                  <a:lnTo>
                    <a:pt x="35583" y="75872"/>
                  </a:lnTo>
                  <a:close/>
                  <a:moveTo>
                    <a:pt x="110580" y="75781"/>
                  </a:moveTo>
                  <a:lnTo>
                    <a:pt x="110294" y="76460"/>
                  </a:lnTo>
                  <a:lnTo>
                    <a:pt x="110475" y="76551"/>
                  </a:lnTo>
                  <a:lnTo>
                    <a:pt x="110776" y="75857"/>
                  </a:lnTo>
                  <a:lnTo>
                    <a:pt x="110580" y="75781"/>
                  </a:lnTo>
                  <a:close/>
                  <a:moveTo>
                    <a:pt x="187493" y="75781"/>
                  </a:moveTo>
                  <a:lnTo>
                    <a:pt x="187207" y="76475"/>
                  </a:lnTo>
                  <a:lnTo>
                    <a:pt x="187403" y="76551"/>
                  </a:lnTo>
                  <a:lnTo>
                    <a:pt x="187689" y="75872"/>
                  </a:lnTo>
                  <a:lnTo>
                    <a:pt x="187493" y="75781"/>
                  </a:lnTo>
                  <a:close/>
                  <a:moveTo>
                    <a:pt x="220075" y="75992"/>
                  </a:moveTo>
                  <a:lnTo>
                    <a:pt x="219924" y="76143"/>
                  </a:lnTo>
                  <a:lnTo>
                    <a:pt x="220467" y="76656"/>
                  </a:lnTo>
                  <a:lnTo>
                    <a:pt x="220603" y="76520"/>
                  </a:lnTo>
                  <a:lnTo>
                    <a:pt x="220075" y="75992"/>
                  </a:lnTo>
                  <a:close/>
                  <a:moveTo>
                    <a:pt x="98151" y="75962"/>
                  </a:moveTo>
                  <a:lnTo>
                    <a:pt x="97955" y="76038"/>
                  </a:lnTo>
                  <a:lnTo>
                    <a:pt x="98242" y="76716"/>
                  </a:lnTo>
                  <a:lnTo>
                    <a:pt x="98438" y="76641"/>
                  </a:lnTo>
                  <a:lnTo>
                    <a:pt x="98151" y="75962"/>
                  </a:lnTo>
                  <a:close/>
                  <a:moveTo>
                    <a:pt x="175155" y="76189"/>
                  </a:moveTo>
                  <a:lnTo>
                    <a:pt x="174959" y="76264"/>
                  </a:lnTo>
                  <a:lnTo>
                    <a:pt x="175245" y="76958"/>
                  </a:lnTo>
                  <a:lnTo>
                    <a:pt x="175441" y="76867"/>
                  </a:lnTo>
                  <a:lnTo>
                    <a:pt x="175155" y="76189"/>
                  </a:lnTo>
                  <a:close/>
                  <a:moveTo>
                    <a:pt x="36488" y="76777"/>
                  </a:moveTo>
                  <a:lnTo>
                    <a:pt x="36352" y="76928"/>
                  </a:lnTo>
                  <a:lnTo>
                    <a:pt x="36880" y="77440"/>
                  </a:lnTo>
                  <a:lnTo>
                    <a:pt x="37031" y="77305"/>
                  </a:lnTo>
                  <a:lnTo>
                    <a:pt x="36488" y="76777"/>
                  </a:lnTo>
                  <a:close/>
                  <a:moveTo>
                    <a:pt x="220980" y="76897"/>
                  </a:moveTo>
                  <a:lnTo>
                    <a:pt x="220844" y="77033"/>
                  </a:lnTo>
                  <a:lnTo>
                    <a:pt x="221372" y="77561"/>
                  </a:lnTo>
                  <a:lnTo>
                    <a:pt x="221523" y="77410"/>
                  </a:lnTo>
                  <a:lnTo>
                    <a:pt x="220980" y="76897"/>
                  </a:lnTo>
                  <a:close/>
                  <a:moveTo>
                    <a:pt x="110083" y="76958"/>
                  </a:moveTo>
                  <a:lnTo>
                    <a:pt x="109796" y="77652"/>
                  </a:lnTo>
                  <a:lnTo>
                    <a:pt x="109977" y="77727"/>
                  </a:lnTo>
                  <a:lnTo>
                    <a:pt x="110264" y="77048"/>
                  </a:lnTo>
                  <a:lnTo>
                    <a:pt x="110083" y="76958"/>
                  </a:lnTo>
                  <a:close/>
                  <a:moveTo>
                    <a:pt x="186980" y="76958"/>
                  </a:moveTo>
                  <a:lnTo>
                    <a:pt x="186694" y="77652"/>
                  </a:lnTo>
                  <a:lnTo>
                    <a:pt x="186890" y="77727"/>
                  </a:lnTo>
                  <a:lnTo>
                    <a:pt x="187177" y="77033"/>
                  </a:lnTo>
                  <a:lnTo>
                    <a:pt x="186980" y="76958"/>
                  </a:lnTo>
                  <a:close/>
                  <a:moveTo>
                    <a:pt x="98649" y="77139"/>
                  </a:moveTo>
                  <a:lnTo>
                    <a:pt x="98453" y="77214"/>
                  </a:lnTo>
                  <a:lnTo>
                    <a:pt x="98755" y="77908"/>
                  </a:lnTo>
                  <a:lnTo>
                    <a:pt x="98936" y="77818"/>
                  </a:lnTo>
                  <a:lnTo>
                    <a:pt x="98649" y="77139"/>
                  </a:lnTo>
                  <a:close/>
                  <a:moveTo>
                    <a:pt x="175652" y="77365"/>
                  </a:moveTo>
                  <a:lnTo>
                    <a:pt x="175456" y="77440"/>
                  </a:lnTo>
                  <a:lnTo>
                    <a:pt x="175758" y="78134"/>
                  </a:lnTo>
                  <a:lnTo>
                    <a:pt x="175939" y="78044"/>
                  </a:lnTo>
                  <a:lnTo>
                    <a:pt x="175652" y="77365"/>
                  </a:lnTo>
                  <a:close/>
                  <a:moveTo>
                    <a:pt x="37408" y="77682"/>
                  </a:moveTo>
                  <a:lnTo>
                    <a:pt x="37257" y="77818"/>
                  </a:lnTo>
                  <a:lnTo>
                    <a:pt x="37800" y="78346"/>
                  </a:lnTo>
                  <a:lnTo>
                    <a:pt x="37936" y="78195"/>
                  </a:lnTo>
                  <a:lnTo>
                    <a:pt x="37408" y="77682"/>
                  </a:lnTo>
                  <a:close/>
                  <a:moveTo>
                    <a:pt x="221900" y="77787"/>
                  </a:moveTo>
                  <a:lnTo>
                    <a:pt x="221764" y="77938"/>
                  </a:lnTo>
                  <a:lnTo>
                    <a:pt x="222292" y="78466"/>
                  </a:lnTo>
                  <a:lnTo>
                    <a:pt x="222428" y="78315"/>
                  </a:lnTo>
                  <a:lnTo>
                    <a:pt x="221900" y="77787"/>
                  </a:lnTo>
                  <a:close/>
                  <a:moveTo>
                    <a:pt x="109585" y="78134"/>
                  </a:moveTo>
                  <a:lnTo>
                    <a:pt x="109283" y="78828"/>
                  </a:lnTo>
                  <a:lnTo>
                    <a:pt x="109479" y="78904"/>
                  </a:lnTo>
                  <a:lnTo>
                    <a:pt x="109766" y="78225"/>
                  </a:lnTo>
                  <a:lnTo>
                    <a:pt x="109585" y="78134"/>
                  </a:lnTo>
                  <a:close/>
                  <a:moveTo>
                    <a:pt x="186498" y="78149"/>
                  </a:moveTo>
                  <a:lnTo>
                    <a:pt x="186211" y="78828"/>
                  </a:lnTo>
                  <a:lnTo>
                    <a:pt x="186392" y="78919"/>
                  </a:lnTo>
                  <a:lnTo>
                    <a:pt x="186679" y="78225"/>
                  </a:lnTo>
                  <a:lnTo>
                    <a:pt x="186498" y="78149"/>
                  </a:lnTo>
                  <a:close/>
                  <a:moveTo>
                    <a:pt x="99147" y="78315"/>
                  </a:moveTo>
                  <a:lnTo>
                    <a:pt x="98966" y="78406"/>
                  </a:lnTo>
                  <a:lnTo>
                    <a:pt x="99252" y="79085"/>
                  </a:lnTo>
                  <a:lnTo>
                    <a:pt x="99433" y="79009"/>
                  </a:lnTo>
                  <a:lnTo>
                    <a:pt x="99147" y="78315"/>
                  </a:lnTo>
                  <a:close/>
                  <a:moveTo>
                    <a:pt x="38328" y="78572"/>
                  </a:moveTo>
                  <a:lnTo>
                    <a:pt x="38177" y="78723"/>
                  </a:lnTo>
                  <a:lnTo>
                    <a:pt x="38705" y="79251"/>
                  </a:lnTo>
                  <a:lnTo>
                    <a:pt x="38856" y="79100"/>
                  </a:lnTo>
                  <a:lnTo>
                    <a:pt x="38328" y="78572"/>
                  </a:lnTo>
                  <a:close/>
                  <a:moveTo>
                    <a:pt x="176165" y="78557"/>
                  </a:moveTo>
                  <a:lnTo>
                    <a:pt x="175969" y="78632"/>
                  </a:lnTo>
                  <a:lnTo>
                    <a:pt x="176256" y="79311"/>
                  </a:lnTo>
                  <a:lnTo>
                    <a:pt x="176452" y="79235"/>
                  </a:lnTo>
                  <a:lnTo>
                    <a:pt x="176165" y="78557"/>
                  </a:lnTo>
                  <a:close/>
                  <a:moveTo>
                    <a:pt x="222820" y="78692"/>
                  </a:moveTo>
                  <a:lnTo>
                    <a:pt x="222669" y="78843"/>
                  </a:lnTo>
                  <a:lnTo>
                    <a:pt x="223197" y="79356"/>
                  </a:lnTo>
                  <a:lnTo>
                    <a:pt x="223348" y="79220"/>
                  </a:lnTo>
                  <a:lnTo>
                    <a:pt x="222820" y="78692"/>
                  </a:lnTo>
                  <a:close/>
                  <a:moveTo>
                    <a:pt x="109072" y="79326"/>
                  </a:moveTo>
                  <a:lnTo>
                    <a:pt x="108785" y="80005"/>
                  </a:lnTo>
                  <a:lnTo>
                    <a:pt x="108981" y="80095"/>
                  </a:lnTo>
                  <a:lnTo>
                    <a:pt x="109268" y="79401"/>
                  </a:lnTo>
                  <a:lnTo>
                    <a:pt x="109072" y="79326"/>
                  </a:lnTo>
                  <a:close/>
                  <a:moveTo>
                    <a:pt x="185985" y="79326"/>
                  </a:moveTo>
                  <a:lnTo>
                    <a:pt x="185683" y="80005"/>
                  </a:lnTo>
                  <a:lnTo>
                    <a:pt x="185879" y="80095"/>
                  </a:lnTo>
                  <a:lnTo>
                    <a:pt x="186166" y="79401"/>
                  </a:lnTo>
                  <a:lnTo>
                    <a:pt x="185985" y="79326"/>
                  </a:lnTo>
                  <a:close/>
                  <a:moveTo>
                    <a:pt x="39233" y="79477"/>
                  </a:moveTo>
                  <a:lnTo>
                    <a:pt x="39098" y="79628"/>
                  </a:lnTo>
                  <a:lnTo>
                    <a:pt x="39625" y="80140"/>
                  </a:lnTo>
                  <a:lnTo>
                    <a:pt x="39776" y="80005"/>
                  </a:lnTo>
                  <a:lnTo>
                    <a:pt x="39233" y="79477"/>
                  </a:lnTo>
                  <a:close/>
                  <a:moveTo>
                    <a:pt x="223725" y="79597"/>
                  </a:moveTo>
                  <a:lnTo>
                    <a:pt x="223589" y="79733"/>
                  </a:lnTo>
                  <a:lnTo>
                    <a:pt x="224117" y="80261"/>
                  </a:lnTo>
                  <a:lnTo>
                    <a:pt x="224268" y="80110"/>
                  </a:lnTo>
                  <a:lnTo>
                    <a:pt x="223725" y="79597"/>
                  </a:lnTo>
                  <a:close/>
                  <a:moveTo>
                    <a:pt x="99644" y="79507"/>
                  </a:moveTo>
                  <a:lnTo>
                    <a:pt x="99463" y="79582"/>
                  </a:lnTo>
                  <a:lnTo>
                    <a:pt x="99750" y="80276"/>
                  </a:lnTo>
                  <a:lnTo>
                    <a:pt x="99946" y="80186"/>
                  </a:lnTo>
                  <a:lnTo>
                    <a:pt x="99644" y="79507"/>
                  </a:lnTo>
                  <a:close/>
                  <a:moveTo>
                    <a:pt x="176663" y="79733"/>
                  </a:moveTo>
                  <a:lnTo>
                    <a:pt x="176467" y="79809"/>
                  </a:lnTo>
                  <a:lnTo>
                    <a:pt x="176754" y="80487"/>
                  </a:lnTo>
                  <a:lnTo>
                    <a:pt x="176950" y="80412"/>
                  </a:lnTo>
                  <a:lnTo>
                    <a:pt x="176663" y="79733"/>
                  </a:lnTo>
                  <a:close/>
                  <a:moveTo>
                    <a:pt x="40138" y="80367"/>
                  </a:moveTo>
                  <a:lnTo>
                    <a:pt x="40003" y="80518"/>
                  </a:lnTo>
                  <a:lnTo>
                    <a:pt x="40531" y="81046"/>
                  </a:lnTo>
                  <a:lnTo>
                    <a:pt x="40681" y="80895"/>
                  </a:lnTo>
                  <a:lnTo>
                    <a:pt x="40138" y="80367"/>
                  </a:lnTo>
                  <a:close/>
                  <a:moveTo>
                    <a:pt x="224645" y="80487"/>
                  </a:moveTo>
                  <a:lnTo>
                    <a:pt x="224494" y="80638"/>
                  </a:lnTo>
                  <a:lnTo>
                    <a:pt x="225022" y="81151"/>
                  </a:lnTo>
                  <a:lnTo>
                    <a:pt x="225173" y="81015"/>
                  </a:lnTo>
                  <a:lnTo>
                    <a:pt x="224645" y="80487"/>
                  </a:lnTo>
                  <a:close/>
                  <a:moveTo>
                    <a:pt x="108589" y="80503"/>
                  </a:moveTo>
                  <a:lnTo>
                    <a:pt x="108288" y="81196"/>
                  </a:lnTo>
                  <a:lnTo>
                    <a:pt x="108484" y="81272"/>
                  </a:lnTo>
                  <a:lnTo>
                    <a:pt x="108770" y="80578"/>
                  </a:lnTo>
                  <a:lnTo>
                    <a:pt x="108589" y="80503"/>
                  </a:lnTo>
                  <a:close/>
                  <a:moveTo>
                    <a:pt x="185487" y="80503"/>
                  </a:moveTo>
                  <a:lnTo>
                    <a:pt x="185185" y="81196"/>
                  </a:lnTo>
                  <a:lnTo>
                    <a:pt x="185382" y="81272"/>
                  </a:lnTo>
                  <a:lnTo>
                    <a:pt x="185668" y="80593"/>
                  </a:lnTo>
                  <a:lnTo>
                    <a:pt x="185487" y="80503"/>
                  </a:lnTo>
                  <a:close/>
                  <a:moveTo>
                    <a:pt x="100157" y="80684"/>
                  </a:moveTo>
                  <a:lnTo>
                    <a:pt x="99961" y="80759"/>
                  </a:lnTo>
                  <a:lnTo>
                    <a:pt x="100248" y="81453"/>
                  </a:lnTo>
                  <a:lnTo>
                    <a:pt x="100444" y="81362"/>
                  </a:lnTo>
                  <a:lnTo>
                    <a:pt x="100157" y="80684"/>
                  </a:lnTo>
                  <a:close/>
                  <a:moveTo>
                    <a:pt x="177161" y="80910"/>
                  </a:moveTo>
                  <a:lnTo>
                    <a:pt x="176980" y="81000"/>
                  </a:lnTo>
                  <a:lnTo>
                    <a:pt x="177266" y="81679"/>
                  </a:lnTo>
                  <a:lnTo>
                    <a:pt x="177462" y="81604"/>
                  </a:lnTo>
                  <a:lnTo>
                    <a:pt x="177161" y="80910"/>
                  </a:lnTo>
                  <a:close/>
                  <a:moveTo>
                    <a:pt x="41058" y="81272"/>
                  </a:moveTo>
                  <a:lnTo>
                    <a:pt x="40908" y="81423"/>
                  </a:lnTo>
                  <a:lnTo>
                    <a:pt x="41451" y="81935"/>
                  </a:lnTo>
                  <a:lnTo>
                    <a:pt x="41586" y="81785"/>
                  </a:lnTo>
                  <a:lnTo>
                    <a:pt x="41058" y="81272"/>
                  </a:lnTo>
                  <a:close/>
                  <a:moveTo>
                    <a:pt x="225565" y="81392"/>
                  </a:moveTo>
                  <a:lnTo>
                    <a:pt x="225414" y="81543"/>
                  </a:lnTo>
                  <a:lnTo>
                    <a:pt x="225942" y="82056"/>
                  </a:lnTo>
                  <a:lnTo>
                    <a:pt x="226093" y="81920"/>
                  </a:lnTo>
                  <a:lnTo>
                    <a:pt x="225565" y="81392"/>
                  </a:lnTo>
                  <a:close/>
                  <a:moveTo>
                    <a:pt x="108076" y="81679"/>
                  </a:moveTo>
                  <a:lnTo>
                    <a:pt x="107790" y="82373"/>
                  </a:lnTo>
                  <a:lnTo>
                    <a:pt x="107986" y="82448"/>
                  </a:lnTo>
                  <a:lnTo>
                    <a:pt x="108272" y="81770"/>
                  </a:lnTo>
                  <a:lnTo>
                    <a:pt x="108076" y="81679"/>
                  </a:lnTo>
                  <a:close/>
                  <a:moveTo>
                    <a:pt x="184974" y="81679"/>
                  </a:moveTo>
                  <a:lnTo>
                    <a:pt x="184688" y="82373"/>
                  </a:lnTo>
                  <a:lnTo>
                    <a:pt x="184884" y="82448"/>
                  </a:lnTo>
                  <a:lnTo>
                    <a:pt x="185170" y="81754"/>
                  </a:lnTo>
                  <a:lnTo>
                    <a:pt x="184974" y="81679"/>
                  </a:lnTo>
                  <a:close/>
                  <a:moveTo>
                    <a:pt x="100655" y="81860"/>
                  </a:moveTo>
                  <a:lnTo>
                    <a:pt x="100474" y="81935"/>
                  </a:lnTo>
                  <a:lnTo>
                    <a:pt x="100761" y="82629"/>
                  </a:lnTo>
                  <a:lnTo>
                    <a:pt x="100957" y="82539"/>
                  </a:lnTo>
                  <a:lnTo>
                    <a:pt x="100655" y="81860"/>
                  </a:lnTo>
                  <a:close/>
                  <a:moveTo>
                    <a:pt x="41994" y="82177"/>
                  </a:moveTo>
                  <a:lnTo>
                    <a:pt x="41858" y="82313"/>
                  </a:lnTo>
                  <a:lnTo>
                    <a:pt x="42386" y="82841"/>
                  </a:lnTo>
                  <a:lnTo>
                    <a:pt x="42537" y="82690"/>
                  </a:lnTo>
                  <a:lnTo>
                    <a:pt x="41994" y="82177"/>
                  </a:lnTo>
                  <a:close/>
                  <a:moveTo>
                    <a:pt x="177659" y="82086"/>
                  </a:moveTo>
                  <a:lnTo>
                    <a:pt x="177462" y="82177"/>
                  </a:lnTo>
                  <a:lnTo>
                    <a:pt x="177764" y="82856"/>
                  </a:lnTo>
                  <a:lnTo>
                    <a:pt x="177945" y="82780"/>
                  </a:lnTo>
                  <a:lnTo>
                    <a:pt x="177659" y="82086"/>
                  </a:lnTo>
                  <a:close/>
                  <a:moveTo>
                    <a:pt x="226470" y="82297"/>
                  </a:moveTo>
                  <a:lnTo>
                    <a:pt x="226334" y="82433"/>
                  </a:lnTo>
                  <a:lnTo>
                    <a:pt x="226862" y="82961"/>
                  </a:lnTo>
                  <a:lnTo>
                    <a:pt x="226998" y="82810"/>
                  </a:lnTo>
                  <a:lnTo>
                    <a:pt x="226470" y="82297"/>
                  </a:lnTo>
                  <a:close/>
                  <a:moveTo>
                    <a:pt x="184476" y="82856"/>
                  </a:moveTo>
                  <a:lnTo>
                    <a:pt x="184190" y="83549"/>
                  </a:lnTo>
                  <a:lnTo>
                    <a:pt x="184371" y="83625"/>
                  </a:lnTo>
                  <a:lnTo>
                    <a:pt x="184673" y="82946"/>
                  </a:lnTo>
                  <a:lnTo>
                    <a:pt x="184476" y="82856"/>
                  </a:lnTo>
                  <a:close/>
                  <a:moveTo>
                    <a:pt x="107579" y="82871"/>
                  </a:moveTo>
                  <a:lnTo>
                    <a:pt x="107292" y="83549"/>
                  </a:lnTo>
                  <a:lnTo>
                    <a:pt x="107473" y="83640"/>
                  </a:lnTo>
                  <a:lnTo>
                    <a:pt x="107775" y="82946"/>
                  </a:lnTo>
                  <a:lnTo>
                    <a:pt x="107579" y="82871"/>
                  </a:lnTo>
                  <a:close/>
                  <a:moveTo>
                    <a:pt x="42884" y="83067"/>
                  </a:moveTo>
                  <a:lnTo>
                    <a:pt x="42748" y="83218"/>
                  </a:lnTo>
                  <a:lnTo>
                    <a:pt x="43276" y="83746"/>
                  </a:lnTo>
                  <a:lnTo>
                    <a:pt x="43427" y="83595"/>
                  </a:lnTo>
                  <a:lnTo>
                    <a:pt x="42884" y="83067"/>
                  </a:lnTo>
                  <a:close/>
                  <a:moveTo>
                    <a:pt x="101153" y="83052"/>
                  </a:moveTo>
                  <a:lnTo>
                    <a:pt x="100972" y="83127"/>
                  </a:lnTo>
                  <a:lnTo>
                    <a:pt x="101258" y="83806"/>
                  </a:lnTo>
                  <a:lnTo>
                    <a:pt x="101455" y="83730"/>
                  </a:lnTo>
                  <a:lnTo>
                    <a:pt x="101153" y="83052"/>
                  </a:lnTo>
                  <a:close/>
                  <a:moveTo>
                    <a:pt x="227390" y="83187"/>
                  </a:moveTo>
                  <a:lnTo>
                    <a:pt x="227239" y="83338"/>
                  </a:lnTo>
                  <a:lnTo>
                    <a:pt x="227767" y="83851"/>
                  </a:lnTo>
                  <a:lnTo>
                    <a:pt x="227918" y="83715"/>
                  </a:lnTo>
                  <a:lnTo>
                    <a:pt x="227390" y="83187"/>
                  </a:lnTo>
                  <a:close/>
                  <a:moveTo>
                    <a:pt x="178171" y="83278"/>
                  </a:moveTo>
                  <a:lnTo>
                    <a:pt x="177975" y="83353"/>
                  </a:lnTo>
                  <a:lnTo>
                    <a:pt x="178262" y="84047"/>
                  </a:lnTo>
                  <a:lnTo>
                    <a:pt x="178458" y="83957"/>
                  </a:lnTo>
                  <a:lnTo>
                    <a:pt x="178171" y="83278"/>
                  </a:lnTo>
                  <a:close/>
                  <a:moveTo>
                    <a:pt x="43804" y="83972"/>
                  </a:moveTo>
                  <a:lnTo>
                    <a:pt x="43668" y="84123"/>
                  </a:lnTo>
                  <a:lnTo>
                    <a:pt x="44196" y="84635"/>
                  </a:lnTo>
                  <a:lnTo>
                    <a:pt x="44332" y="84485"/>
                  </a:lnTo>
                  <a:lnTo>
                    <a:pt x="43804" y="83972"/>
                  </a:lnTo>
                  <a:close/>
                  <a:moveTo>
                    <a:pt x="228295" y="84092"/>
                  </a:moveTo>
                  <a:lnTo>
                    <a:pt x="228160" y="84228"/>
                  </a:lnTo>
                  <a:lnTo>
                    <a:pt x="228687" y="84756"/>
                  </a:lnTo>
                  <a:lnTo>
                    <a:pt x="228838" y="84605"/>
                  </a:lnTo>
                  <a:lnTo>
                    <a:pt x="228295" y="84092"/>
                  </a:lnTo>
                  <a:close/>
                  <a:moveTo>
                    <a:pt x="107081" y="84047"/>
                  </a:moveTo>
                  <a:lnTo>
                    <a:pt x="106779" y="84726"/>
                  </a:lnTo>
                  <a:lnTo>
                    <a:pt x="106975" y="84816"/>
                  </a:lnTo>
                  <a:lnTo>
                    <a:pt x="107262" y="84123"/>
                  </a:lnTo>
                  <a:lnTo>
                    <a:pt x="107081" y="84047"/>
                  </a:lnTo>
                  <a:close/>
                  <a:moveTo>
                    <a:pt x="183979" y="84047"/>
                  </a:moveTo>
                  <a:lnTo>
                    <a:pt x="183692" y="84741"/>
                  </a:lnTo>
                  <a:lnTo>
                    <a:pt x="183873" y="84816"/>
                  </a:lnTo>
                  <a:lnTo>
                    <a:pt x="184175" y="84138"/>
                  </a:lnTo>
                  <a:lnTo>
                    <a:pt x="183979" y="84047"/>
                  </a:lnTo>
                  <a:close/>
                  <a:moveTo>
                    <a:pt x="101651" y="84228"/>
                  </a:moveTo>
                  <a:lnTo>
                    <a:pt x="101470" y="84304"/>
                  </a:lnTo>
                  <a:lnTo>
                    <a:pt x="101756" y="84997"/>
                  </a:lnTo>
                  <a:lnTo>
                    <a:pt x="101952" y="84907"/>
                  </a:lnTo>
                  <a:lnTo>
                    <a:pt x="101651" y="84228"/>
                  </a:lnTo>
                  <a:close/>
                  <a:moveTo>
                    <a:pt x="178654" y="84454"/>
                  </a:moveTo>
                  <a:lnTo>
                    <a:pt x="178473" y="84530"/>
                  </a:lnTo>
                  <a:lnTo>
                    <a:pt x="178760" y="85209"/>
                  </a:lnTo>
                  <a:lnTo>
                    <a:pt x="178956" y="85133"/>
                  </a:lnTo>
                  <a:lnTo>
                    <a:pt x="178654" y="84454"/>
                  </a:lnTo>
                  <a:close/>
                  <a:moveTo>
                    <a:pt x="44724" y="84862"/>
                  </a:moveTo>
                  <a:lnTo>
                    <a:pt x="44573" y="85013"/>
                  </a:lnTo>
                  <a:lnTo>
                    <a:pt x="45116" y="85541"/>
                  </a:lnTo>
                  <a:lnTo>
                    <a:pt x="45252" y="85390"/>
                  </a:lnTo>
                  <a:lnTo>
                    <a:pt x="44724" y="84862"/>
                  </a:lnTo>
                  <a:close/>
                  <a:moveTo>
                    <a:pt x="229215" y="84982"/>
                  </a:moveTo>
                  <a:lnTo>
                    <a:pt x="229080" y="85133"/>
                  </a:lnTo>
                  <a:lnTo>
                    <a:pt x="229608" y="85661"/>
                  </a:lnTo>
                  <a:lnTo>
                    <a:pt x="229743" y="85510"/>
                  </a:lnTo>
                  <a:lnTo>
                    <a:pt x="229215" y="84982"/>
                  </a:lnTo>
                  <a:close/>
                  <a:moveTo>
                    <a:pt x="106568" y="85224"/>
                  </a:moveTo>
                  <a:lnTo>
                    <a:pt x="106281" y="85918"/>
                  </a:lnTo>
                  <a:lnTo>
                    <a:pt x="106477" y="85993"/>
                  </a:lnTo>
                  <a:lnTo>
                    <a:pt x="106764" y="85314"/>
                  </a:lnTo>
                  <a:lnTo>
                    <a:pt x="106568" y="85224"/>
                  </a:lnTo>
                  <a:close/>
                  <a:moveTo>
                    <a:pt x="183481" y="85224"/>
                  </a:moveTo>
                  <a:lnTo>
                    <a:pt x="183179" y="85918"/>
                  </a:lnTo>
                  <a:lnTo>
                    <a:pt x="183375" y="85993"/>
                  </a:lnTo>
                  <a:lnTo>
                    <a:pt x="183662" y="85299"/>
                  </a:lnTo>
                  <a:lnTo>
                    <a:pt x="183481" y="85224"/>
                  </a:lnTo>
                  <a:close/>
                  <a:moveTo>
                    <a:pt x="102148" y="85405"/>
                  </a:moveTo>
                  <a:lnTo>
                    <a:pt x="101967" y="85495"/>
                  </a:lnTo>
                  <a:lnTo>
                    <a:pt x="102254" y="86174"/>
                  </a:lnTo>
                  <a:lnTo>
                    <a:pt x="102450" y="86099"/>
                  </a:lnTo>
                  <a:lnTo>
                    <a:pt x="102148" y="85405"/>
                  </a:lnTo>
                  <a:close/>
                  <a:moveTo>
                    <a:pt x="179167" y="85631"/>
                  </a:moveTo>
                  <a:lnTo>
                    <a:pt x="178971" y="85706"/>
                  </a:lnTo>
                  <a:lnTo>
                    <a:pt x="179257" y="86400"/>
                  </a:lnTo>
                  <a:lnTo>
                    <a:pt x="179454" y="86310"/>
                  </a:lnTo>
                  <a:lnTo>
                    <a:pt x="179167" y="85631"/>
                  </a:lnTo>
                  <a:close/>
                  <a:moveTo>
                    <a:pt x="45629" y="85767"/>
                  </a:moveTo>
                  <a:lnTo>
                    <a:pt x="45493" y="85918"/>
                  </a:lnTo>
                  <a:lnTo>
                    <a:pt x="46021" y="86430"/>
                  </a:lnTo>
                  <a:lnTo>
                    <a:pt x="46172" y="86280"/>
                  </a:lnTo>
                  <a:lnTo>
                    <a:pt x="45629" y="85767"/>
                  </a:lnTo>
                  <a:close/>
                  <a:moveTo>
                    <a:pt x="230136" y="85887"/>
                  </a:moveTo>
                  <a:lnTo>
                    <a:pt x="229985" y="86038"/>
                  </a:lnTo>
                  <a:lnTo>
                    <a:pt x="230513" y="86551"/>
                  </a:lnTo>
                  <a:lnTo>
                    <a:pt x="230663" y="86415"/>
                  </a:lnTo>
                  <a:lnTo>
                    <a:pt x="230136" y="85887"/>
                  </a:lnTo>
                  <a:close/>
                  <a:moveTo>
                    <a:pt x="106070" y="86400"/>
                  </a:moveTo>
                  <a:lnTo>
                    <a:pt x="105784" y="87094"/>
                  </a:lnTo>
                  <a:lnTo>
                    <a:pt x="105965" y="87170"/>
                  </a:lnTo>
                  <a:lnTo>
                    <a:pt x="106266" y="86491"/>
                  </a:lnTo>
                  <a:lnTo>
                    <a:pt x="106070" y="86400"/>
                  </a:lnTo>
                  <a:close/>
                  <a:moveTo>
                    <a:pt x="182968" y="86415"/>
                  </a:moveTo>
                  <a:lnTo>
                    <a:pt x="182682" y="87094"/>
                  </a:lnTo>
                  <a:lnTo>
                    <a:pt x="182878" y="87185"/>
                  </a:lnTo>
                  <a:lnTo>
                    <a:pt x="183164" y="86491"/>
                  </a:lnTo>
                  <a:lnTo>
                    <a:pt x="182968" y="86415"/>
                  </a:lnTo>
                  <a:close/>
                  <a:moveTo>
                    <a:pt x="46549" y="86672"/>
                  </a:moveTo>
                  <a:lnTo>
                    <a:pt x="46398" y="86808"/>
                  </a:lnTo>
                  <a:lnTo>
                    <a:pt x="46941" y="87335"/>
                  </a:lnTo>
                  <a:lnTo>
                    <a:pt x="47077" y="87185"/>
                  </a:lnTo>
                  <a:lnTo>
                    <a:pt x="46549" y="86672"/>
                  </a:lnTo>
                  <a:close/>
                  <a:moveTo>
                    <a:pt x="102661" y="86581"/>
                  </a:moveTo>
                  <a:lnTo>
                    <a:pt x="102465" y="86672"/>
                  </a:lnTo>
                  <a:lnTo>
                    <a:pt x="102752" y="87351"/>
                  </a:lnTo>
                  <a:lnTo>
                    <a:pt x="102948" y="87275"/>
                  </a:lnTo>
                  <a:lnTo>
                    <a:pt x="102661" y="86581"/>
                  </a:lnTo>
                  <a:close/>
                  <a:moveTo>
                    <a:pt x="231041" y="86792"/>
                  </a:moveTo>
                  <a:lnTo>
                    <a:pt x="230905" y="86928"/>
                  </a:lnTo>
                  <a:lnTo>
                    <a:pt x="231433" y="87456"/>
                  </a:lnTo>
                  <a:lnTo>
                    <a:pt x="231584" y="87305"/>
                  </a:lnTo>
                  <a:lnTo>
                    <a:pt x="231041" y="86792"/>
                  </a:lnTo>
                  <a:close/>
                  <a:moveTo>
                    <a:pt x="179680" y="86823"/>
                  </a:moveTo>
                  <a:lnTo>
                    <a:pt x="179484" y="86898"/>
                  </a:lnTo>
                  <a:lnTo>
                    <a:pt x="179770" y="87592"/>
                  </a:lnTo>
                  <a:lnTo>
                    <a:pt x="179966" y="87501"/>
                  </a:lnTo>
                  <a:lnTo>
                    <a:pt x="179680" y="86823"/>
                  </a:lnTo>
                  <a:close/>
                  <a:moveTo>
                    <a:pt x="47469" y="87562"/>
                  </a:moveTo>
                  <a:lnTo>
                    <a:pt x="47318" y="87713"/>
                  </a:lnTo>
                  <a:lnTo>
                    <a:pt x="47846" y="88241"/>
                  </a:lnTo>
                  <a:lnTo>
                    <a:pt x="47997" y="88090"/>
                  </a:lnTo>
                  <a:lnTo>
                    <a:pt x="47469" y="87562"/>
                  </a:lnTo>
                  <a:close/>
                  <a:moveTo>
                    <a:pt x="105572" y="87592"/>
                  </a:moveTo>
                  <a:lnTo>
                    <a:pt x="105286" y="88271"/>
                  </a:lnTo>
                  <a:lnTo>
                    <a:pt x="105467" y="88361"/>
                  </a:lnTo>
                  <a:lnTo>
                    <a:pt x="105769" y="87667"/>
                  </a:lnTo>
                  <a:lnTo>
                    <a:pt x="105572" y="87592"/>
                  </a:lnTo>
                  <a:close/>
                  <a:moveTo>
                    <a:pt x="182470" y="87592"/>
                  </a:moveTo>
                  <a:lnTo>
                    <a:pt x="182184" y="88271"/>
                  </a:lnTo>
                  <a:lnTo>
                    <a:pt x="182380" y="88361"/>
                  </a:lnTo>
                  <a:lnTo>
                    <a:pt x="182666" y="87667"/>
                  </a:lnTo>
                  <a:lnTo>
                    <a:pt x="182470" y="87592"/>
                  </a:lnTo>
                  <a:close/>
                  <a:moveTo>
                    <a:pt x="231961" y="87682"/>
                  </a:moveTo>
                  <a:lnTo>
                    <a:pt x="231810" y="87833"/>
                  </a:lnTo>
                  <a:lnTo>
                    <a:pt x="232353" y="88361"/>
                  </a:lnTo>
                  <a:lnTo>
                    <a:pt x="232489" y="88210"/>
                  </a:lnTo>
                  <a:lnTo>
                    <a:pt x="231961" y="87682"/>
                  </a:lnTo>
                  <a:close/>
                  <a:moveTo>
                    <a:pt x="103159" y="87773"/>
                  </a:moveTo>
                  <a:lnTo>
                    <a:pt x="102963" y="87848"/>
                  </a:lnTo>
                  <a:lnTo>
                    <a:pt x="103265" y="88542"/>
                  </a:lnTo>
                  <a:lnTo>
                    <a:pt x="103446" y="88452"/>
                  </a:lnTo>
                  <a:lnTo>
                    <a:pt x="103159" y="87773"/>
                  </a:lnTo>
                  <a:close/>
                  <a:moveTo>
                    <a:pt x="180162" y="87984"/>
                  </a:moveTo>
                  <a:lnTo>
                    <a:pt x="179966" y="88075"/>
                  </a:lnTo>
                  <a:lnTo>
                    <a:pt x="180268" y="88753"/>
                  </a:lnTo>
                  <a:lnTo>
                    <a:pt x="180449" y="88678"/>
                  </a:lnTo>
                  <a:lnTo>
                    <a:pt x="180162" y="87984"/>
                  </a:lnTo>
                  <a:close/>
                  <a:moveTo>
                    <a:pt x="48389" y="88467"/>
                  </a:moveTo>
                  <a:lnTo>
                    <a:pt x="48238" y="88618"/>
                  </a:lnTo>
                  <a:lnTo>
                    <a:pt x="48766" y="89130"/>
                  </a:lnTo>
                  <a:lnTo>
                    <a:pt x="48917" y="88995"/>
                  </a:lnTo>
                  <a:lnTo>
                    <a:pt x="48389" y="88467"/>
                  </a:lnTo>
                  <a:close/>
                  <a:moveTo>
                    <a:pt x="232881" y="88587"/>
                  </a:moveTo>
                  <a:lnTo>
                    <a:pt x="232730" y="88738"/>
                  </a:lnTo>
                  <a:lnTo>
                    <a:pt x="233273" y="89251"/>
                  </a:lnTo>
                  <a:lnTo>
                    <a:pt x="233409" y="89115"/>
                  </a:lnTo>
                  <a:lnTo>
                    <a:pt x="232881" y="88587"/>
                  </a:lnTo>
                  <a:close/>
                  <a:moveTo>
                    <a:pt x="105075" y="88768"/>
                  </a:moveTo>
                  <a:lnTo>
                    <a:pt x="104788" y="89462"/>
                  </a:lnTo>
                  <a:lnTo>
                    <a:pt x="104969" y="89538"/>
                  </a:lnTo>
                  <a:lnTo>
                    <a:pt x="105256" y="88844"/>
                  </a:lnTo>
                  <a:lnTo>
                    <a:pt x="105075" y="88768"/>
                  </a:lnTo>
                  <a:close/>
                  <a:moveTo>
                    <a:pt x="181973" y="88768"/>
                  </a:moveTo>
                  <a:lnTo>
                    <a:pt x="181686" y="89462"/>
                  </a:lnTo>
                  <a:lnTo>
                    <a:pt x="181867" y="89538"/>
                  </a:lnTo>
                  <a:lnTo>
                    <a:pt x="182154" y="88859"/>
                  </a:lnTo>
                  <a:lnTo>
                    <a:pt x="181973" y="88768"/>
                  </a:lnTo>
                  <a:close/>
                  <a:moveTo>
                    <a:pt x="103657" y="88949"/>
                  </a:moveTo>
                  <a:lnTo>
                    <a:pt x="103476" y="89025"/>
                  </a:lnTo>
                  <a:lnTo>
                    <a:pt x="103762" y="89719"/>
                  </a:lnTo>
                  <a:lnTo>
                    <a:pt x="103958" y="89628"/>
                  </a:lnTo>
                  <a:lnTo>
                    <a:pt x="103657" y="88949"/>
                  </a:lnTo>
                  <a:close/>
                  <a:moveTo>
                    <a:pt x="180675" y="89176"/>
                  </a:moveTo>
                  <a:lnTo>
                    <a:pt x="180479" y="89266"/>
                  </a:lnTo>
                  <a:lnTo>
                    <a:pt x="180766" y="89945"/>
                  </a:lnTo>
                  <a:lnTo>
                    <a:pt x="180962" y="89870"/>
                  </a:lnTo>
                  <a:lnTo>
                    <a:pt x="180675" y="89176"/>
                  </a:lnTo>
                  <a:close/>
                  <a:moveTo>
                    <a:pt x="49294" y="89372"/>
                  </a:moveTo>
                  <a:lnTo>
                    <a:pt x="49159" y="89508"/>
                  </a:lnTo>
                  <a:lnTo>
                    <a:pt x="49686" y="90036"/>
                  </a:lnTo>
                  <a:lnTo>
                    <a:pt x="49837" y="89885"/>
                  </a:lnTo>
                  <a:lnTo>
                    <a:pt x="49294" y="89372"/>
                  </a:lnTo>
                  <a:close/>
                  <a:moveTo>
                    <a:pt x="233801" y="89492"/>
                  </a:moveTo>
                  <a:lnTo>
                    <a:pt x="233650" y="89628"/>
                  </a:lnTo>
                  <a:lnTo>
                    <a:pt x="234178" y="90156"/>
                  </a:lnTo>
                  <a:lnTo>
                    <a:pt x="234329" y="90005"/>
                  </a:lnTo>
                  <a:lnTo>
                    <a:pt x="233801" y="89492"/>
                  </a:lnTo>
                  <a:close/>
                  <a:moveTo>
                    <a:pt x="104562" y="89960"/>
                  </a:moveTo>
                  <a:lnTo>
                    <a:pt x="104320" y="90518"/>
                  </a:lnTo>
                  <a:lnTo>
                    <a:pt x="104155" y="90126"/>
                  </a:lnTo>
                  <a:lnTo>
                    <a:pt x="103974" y="90217"/>
                  </a:lnTo>
                  <a:lnTo>
                    <a:pt x="104260" y="90895"/>
                  </a:lnTo>
                  <a:lnTo>
                    <a:pt x="104456" y="90820"/>
                  </a:lnTo>
                  <a:lnTo>
                    <a:pt x="104396" y="90699"/>
                  </a:lnTo>
                  <a:lnTo>
                    <a:pt x="104396" y="90699"/>
                  </a:lnTo>
                  <a:lnTo>
                    <a:pt x="104456" y="90714"/>
                  </a:lnTo>
                  <a:lnTo>
                    <a:pt x="104758" y="90036"/>
                  </a:lnTo>
                  <a:lnTo>
                    <a:pt x="104562" y="89960"/>
                  </a:lnTo>
                  <a:close/>
                  <a:moveTo>
                    <a:pt x="50214" y="90262"/>
                  </a:moveTo>
                  <a:lnTo>
                    <a:pt x="50079" y="90413"/>
                  </a:lnTo>
                  <a:lnTo>
                    <a:pt x="50607" y="90941"/>
                  </a:lnTo>
                  <a:lnTo>
                    <a:pt x="50742" y="90790"/>
                  </a:lnTo>
                  <a:lnTo>
                    <a:pt x="50214" y="90262"/>
                  </a:lnTo>
                  <a:close/>
                  <a:moveTo>
                    <a:pt x="234706" y="90382"/>
                  </a:moveTo>
                  <a:lnTo>
                    <a:pt x="234570" y="90533"/>
                  </a:lnTo>
                  <a:lnTo>
                    <a:pt x="235098" y="91046"/>
                  </a:lnTo>
                  <a:lnTo>
                    <a:pt x="235249" y="90910"/>
                  </a:lnTo>
                  <a:lnTo>
                    <a:pt x="234706" y="90382"/>
                  </a:lnTo>
                  <a:close/>
                  <a:moveTo>
                    <a:pt x="181475" y="89945"/>
                  </a:moveTo>
                  <a:lnTo>
                    <a:pt x="181233" y="90503"/>
                  </a:lnTo>
                  <a:lnTo>
                    <a:pt x="181173" y="90352"/>
                  </a:lnTo>
                  <a:lnTo>
                    <a:pt x="180977" y="90428"/>
                  </a:lnTo>
                  <a:lnTo>
                    <a:pt x="181264" y="91122"/>
                  </a:lnTo>
                  <a:lnTo>
                    <a:pt x="181460" y="91046"/>
                  </a:lnTo>
                  <a:lnTo>
                    <a:pt x="181309" y="90684"/>
                  </a:lnTo>
                  <a:lnTo>
                    <a:pt x="181369" y="90714"/>
                  </a:lnTo>
                  <a:lnTo>
                    <a:pt x="181656" y="90036"/>
                  </a:lnTo>
                  <a:lnTo>
                    <a:pt x="181475" y="89945"/>
                  </a:lnTo>
                  <a:close/>
                  <a:moveTo>
                    <a:pt x="51135" y="91167"/>
                  </a:moveTo>
                  <a:lnTo>
                    <a:pt x="50984" y="91318"/>
                  </a:lnTo>
                  <a:lnTo>
                    <a:pt x="51512" y="91830"/>
                  </a:lnTo>
                  <a:lnTo>
                    <a:pt x="51662" y="91680"/>
                  </a:lnTo>
                  <a:lnTo>
                    <a:pt x="51135" y="91167"/>
                  </a:lnTo>
                  <a:close/>
                  <a:moveTo>
                    <a:pt x="104064" y="91137"/>
                  </a:moveTo>
                  <a:lnTo>
                    <a:pt x="103777" y="91815"/>
                  </a:lnTo>
                  <a:lnTo>
                    <a:pt x="103958" y="91906"/>
                  </a:lnTo>
                  <a:lnTo>
                    <a:pt x="104260" y="91212"/>
                  </a:lnTo>
                  <a:lnTo>
                    <a:pt x="104064" y="91137"/>
                  </a:lnTo>
                  <a:close/>
                  <a:moveTo>
                    <a:pt x="180977" y="91137"/>
                  </a:moveTo>
                  <a:lnTo>
                    <a:pt x="180675" y="91815"/>
                  </a:lnTo>
                  <a:lnTo>
                    <a:pt x="180871" y="91906"/>
                  </a:lnTo>
                  <a:lnTo>
                    <a:pt x="181158" y="91212"/>
                  </a:lnTo>
                  <a:lnTo>
                    <a:pt x="180977" y="91137"/>
                  </a:lnTo>
                  <a:close/>
                  <a:moveTo>
                    <a:pt x="235626" y="91287"/>
                  </a:moveTo>
                  <a:lnTo>
                    <a:pt x="235475" y="91423"/>
                  </a:lnTo>
                  <a:lnTo>
                    <a:pt x="236018" y="91951"/>
                  </a:lnTo>
                  <a:lnTo>
                    <a:pt x="236154" y="91800"/>
                  </a:lnTo>
                  <a:lnTo>
                    <a:pt x="235626" y="91287"/>
                  </a:lnTo>
                  <a:close/>
                  <a:moveTo>
                    <a:pt x="104667" y="91303"/>
                  </a:moveTo>
                  <a:lnTo>
                    <a:pt x="104486" y="91393"/>
                  </a:lnTo>
                  <a:lnTo>
                    <a:pt x="104773" y="92072"/>
                  </a:lnTo>
                  <a:lnTo>
                    <a:pt x="104954" y="91996"/>
                  </a:lnTo>
                  <a:lnTo>
                    <a:pt x="104667" y="91303"/>
                  </a:lnTo>
                  <a:close/>
                  <a:moveTo>
                    <a:pt x="181671" y="91544"/>
                  </a:moveTo>
                  <a:lnTo>
                    <a:pt x="181475" y="91619"/>
                  </a:lnTo>
                  <a:lnTo>
                    <a:pt x="181776" y="92313"/>
                  </a:lnTo>
                  <a:lnTo>
                    <a:pt x="181957" y="92223"/>
                  </a:lnTo>
                  <a:lnTo>
                    <a:pt x="181671" y="91544"/>
                  </a:lnTo>
                  <a:close/>
                  <a:moveTo>
                    <a:pt x="52040" y="92057"/>
                  </a:moveTo>
                  <a:lnTo>
                    <a:pt x="51904" y="92208"/>
                  </a:lnTo>
                  <a:lnTo>
                    <a:pt x="52432" y="92736"/>
                  </a:lnTo>
                  <a:lnTo>
                    <a:pt x="52583" y="92585"/>
                  </a:lnTo>
                  <a:lnTo>
                    <a:pt x="52040" y="92057"/>
                  </a:lnTo>
                  <a:close/>
                  <a:moveTo>
                    <a:pt x="236546" y="92177"/>
                  </a:moveTo>
                  <a:lnTo>
                    <a:pt x="236395" y="92328"/>
                  </a:lnTo>
                  <a:lnTo>
                    <a:pt x="236923" y="92856"/>
                  </a:lnTo>
                  <a:lnTo>
                    <a:pt x="237074" y="92705"/>
                  </a:lnTo>
                  <a:lnTo>
                    <a:pt x="236546" y="92177"/>
                  </a:lnTo>
                  <a:close/>
                  <a:moveTo>
                    <a:pt x="103566" y="92313"/>
                  </a:moveTo>
                  <a:lnTo>
                    <a:pt x="103265" y="93007"/>
                  </a:lnTo>
                  <a:lnTo>
                    <a:pt x="103461" y="93082"/>
                  </a:lnTo>
                  <a:lnTo>
                    <a:pt x="103747" y="92404"/>
                  </a:lnTo>
                  <a:lnTo>
                    <a:pt x="103566" y="92313"/>
                  </a:lnTo>
                  <a:close/>
                  <a:moveTo>
                    <a:pt x="180464" y="92313"/>
                  </a:moveTo>
                  <a:lnTo>
                    <a:pt x="180178" y="93007"/>
                  </a:lnTo>
                  <a:lnTo>
                    <a:pt x="180374" y="93082"/>
                  </a:lnTo>
                  <a:lnTo>
                    <a:pt x="180660" y="92404"/>
                  </a:lnTo>
                  <a:lnTo>
                    <a:pt x="180464" y="92313"/>
                  </a:lnTo>
                  <a:close/>
                  <a:moveTo>
                    <a:pt x="105180" y="92494"/>
                  </a:moveTo>
                  <a:lnTo>
                    <a:pt x="104984" y="92570"/>
                  </a:lnTo>
                  <a:lnTo>
                    <a:pt x="105271" y="93248"/>
                  </a:lnTo>
                  <a:lnTo>
                    <a:pt x="105467" y="93173"/>
                  </a:lnTo>
                  <a:lnTo>
                    <a:pt x="105180" y="92494"/>
                  </a:lnTo>
                  <a:close/>
                  <a:moveTo>
                    <a:pt x="182169" y="92720"/>
                  </a:moveTo>
                  <a:lnTo>
                    <a:pt x="181973" y="92796"/>
                  </a:lnTo>
                  <a:lnTo>
                    <a:pt x="182274" y="93490"/>
                  </a:lnTo>
                  <a:lnTo>
                    <a:pt x="182455" y="93414"/>
                  </a:lnTo>
                  <a:lnTo>
                    <a:pt x="182169" y="92720"/>
                  </a:lnTo>
                  <a:close/>
                  <a:moveTo>
                    <a:pt x="52960" y="92962"/>
                  </a:moveTo>
                  <a:lnTo>
                    <a:pt x="52809" y="93113"/>
                  </a:lnTo>
                  <a:lnTo>
                    <a:pt x="53352" y="93625"/>
                  </a:lnTo>
                  <a:lnTo>
                    <a:pt x="53488" y="93490"/>
                  </a:lnTo>
                  <a:lnTo>
                    <a:pt x="52960" y="92962"/>
                  </a:lnTo>
                  <a:close/>
                  <a:moveTo>
                    <a:pt x="237451" y="93082"/>
                  </a:moveTo>
                  <a:lnTo>
                    <a:pt x="237316" y="93233"/>
                  </a:lnTo>
                  <a:lnTo>
                    <a:pt x="237843" y="93746"/>
                  </a:lnTo>
                  <a:lnTo>
                    <a:pt x="237994" y="93610"/>
                  </a:lnTo>
                  <a:lnTo>
                    <a:pt x="237451" y="93082"/>
                  </a:lnTo>
                  <a:close/>
                  <a:moveTo>
                    <a:pt x="103069" y="93490"/>
                  </a:moveTo>
                  <a:lnTo>
                    <a:pt x="102782" y="94184"/>
                  </a:lnTo>
                  <a:lnTo>
                    <a:pt x="102963" y="94259"/>
                  </a:lnTo>
                  <a:lnTo>
                    <a:pt x="103250" y="93580"/>
                  </a:lnTo>
                  <a:lnTo>
                    <a:pt x="103069" y="93490"/>
                  </a:lnTo>
                  <a:close/>
                  <a:moveTo>
                    <a:pt x="179966" y="93505"/>
                  </a:moveTo>
                  <a:lnTo>
                    <a:pt x="179680" y="94184"/>
                  </a:lnTo>
                  <a:lnTo>
                    <a:pt x="179861" y="94259"/>
                  </a:lnTo>
                  <a:lnTo>
                    <a:pt x="180162" y="93580"/>
                  </a:lnTo>
                  <a:lnTo>
                    <a:pt x="179966" y="93505"/>
                  </a:lnTo>
                  <a:close/>
                  <a:moveTo>
                    <a:pt x="105663" y="93671"/>
                  </a:moveTo>
                  <a:lnTo>
                    <a:pt x="105482" y="93746"/>
                  </a:lnTo>
                  <a:lnTo>
                    <a:pt x="105769" y="94440"/>
                  </a:lnTo>
                  <a:lnTo>
                    <a:pt x="105965" y="94349"/>
                  </a:lnTo>
                  <a:lnTo>
                    <a:pt x="105663" y="93671"/>
                  </a:lnTo>
                  <a:close/>
                  <a:moveTo>
                    <a:pt x="53880" y="93867"/>
                  </a:moveTo>
                  <a:lnTo>
                    <a:pt x="53729" y="94003"/>
                  </a:lnTo>
                  <a:lnTo>
                    <a:pt x="54257" y="94530"/>
                  </a:lnTo>
                  <a:lnTo>
                    <a:pt x="54408" y="94380"/>
                  </a:lnTo>
                  <a:lnTo>
                    <a:pt x="53880" y="93867"/>
                  </a:lnTo>
                  <a:close/>
                  <a:moveTo>
                    <a:pt x="238371" y="93987"/>
                  </a:moveTo>
                  <a:lnTo>
                    <a:pt x="238221" y="94123"/>
                  </a:lnTo>
                  <a:lnTo>
                    <a:pt x="238764" y="94651"/>
                  </a:lnTo>
                  <a:lnTo>
                    <a:pt x="238899" y="94500"/>
                  </a:lnTo>
                  <a:lnTo>
                    <a:pt x="238371" y="93987"/>
                  </a:lnTo>
                  <a:close/>
                  <a:moveTo>
                    <a:pt x="182666" y="93897"/>
                  </a:moveTo>
                  <a:lnTo>
                    <a:pt x="182485" y="93987"/>
                  </a:lnTo>
                  <a:lnTo>
                    <a:pt x="182772" y="94666"/>
                  </a:lnTo>
                  <a:lnTo>
                    <a:pt x="182968" y="94591"/>
                  </a:lnTo>
                  <a:lnTo>
                    <a:pt x="182666" y="93897"/>
                  </a:lnTo>
                  <a:close/>
                  <a:moveTo>
                    <a:pt x="54785" y="94757"/>
                  </a:moveTo>
                  <a:lnTo>
                    <a:pt x="54649" y="94908"/>
                  </a:lnTo>
                  <a:lnTo>
                    <a:pt x="55177" y="95436"/>
                  </a:lnTo>
                  <a:lnTo>
                    <a:pt x="55328" y="95285"/>
                  </a:lnTo>
                  <a:lnTo>
                    <a:pt x="54785" y="94757"/>
                  </a:lnTo>
                  <a:close/>
                  <a:moveTo>
                    <a:pt x="102556" y="94681"/>
                  </a:moveTo>
                  <a:lnTo>
                    <a:pt x="102269" y="95360"/>
                  </a:lnTo>
                  <a:lnTo>
                    <a:pt x="102450" y="95451"/>
                  </a:lnTo>
                  <a:lnTo>
                    <a:pt x="102752" y="94757"/>
                  </a:lnTo>
                  <a:lnTo>
                    <a:pt x="102556" y="94681"/>
                  </a:lnTo>
                  <a:close/>
                  <a:moveTo>
                    <a:pt x="179469" y="94681"/>
                  </a:moveTo>
                  <a:lnTo>
                    <a:pt x="179182" y="95360"/>
                  </a:lnTo>
                  <a:lnTo>
                    <a:pt x="179378" y="95451"/>
                  </a:lnTo>
                  <a:lnTo>
                    <a:pt x="179665" y="94757"/>
                  </a:lnTo>
                  <a:lnTo>
                    <a:pt x="179469" y="94681"/>
                  </a:lnTo>
                  <a:close/>
                  <a:moveTo>
                    <a:pt x="239291" y="94877"/>
                  </a:moveTo>
                  <a:lnTo>
                    <a:pt x="239141" y="95028"/>
                  </a:lnTo>
                  <a:lnTo>
                    <a:pt x="239669" y="95556"/>
                  </a:lnTo>
                  <a:lnTo>
                    <a:pt x="239819" y="95405"/>
                  </a:lnTo>
                  <a:lnTo>
                    <a:pt x="239291" y="94877"/>
                  </a:lnTo>
                  <a:close/>
                  <a:moveTo>
                    <a:pt x="106176" y="94847"/>
                  </a:moveTo>
                  <a:lnTo>
                    <a:pt x="105980" y="94923"/>
                  </a:lnTo>
                  <a:lnTo>
                    <a:pt x="106266" y="95617"/>
                  </a:lnTo>
                  <a:lnTo>
                    <a:pt x="106462" y="95541"/>
                  </a:lnTo>
                  <a:lnTo>
                    <a:pt x="106176" y="94847"/>
                  </a:lnTo>
                  <a:close/>
                  <a:moveTo>
                    <a:pt x="183179" y="95089"/>
                  </a:moveTo>
                  <a:lnTo>
                    <a:pt x="182983" y="95164"/>
                  </a:lnTo>
                  <a:lnTo>
                    <a:pt x="183270" y="95858"/>
                  </a:lnTo>
                  <a:lnTo>
                    <a:pt x="183466" y="95767"/>
                  </a:lnTo>
                  <a:lnTo>
                    <a:pt x="183179" y="95089"/>
                  </a:lnTo>
                  <a:close/>
                  <a:moveTo>
                    <a:pt x="55735" y="95662"/>
                  </a:moveTo>
                  <a:lnTo>
                    <a:pt x="55584" y="95798"/>
                  </a:lnTo>
                  <a:lnTo>
                    <a:pt x="56112" y="96325"/>
                  </a:lnTo>
                  <a:lnTo>
                    <a:pt x="56263" y="96175"/>
                  </a:lnTo>
                  <a:lnTo>
                    <a:pt x="55735" y="95662"/>
                  </a:lnTo>
                  <a:close/>
                  <a:moveTo>
                    <a:pt x="240197" y="95782"/>
                  </a:moveTo>
                  <a:lnTo>
                    <a:pt x="240061" y="95933"/>
                  </a:lnTo>
                  <a:lnTo>
                    <a:pt x="240589" y="96446"/>
                  </a:lnTo>
                  <a:lnTo>
                    <a:pt x="240724" y="96295"/>
                  </a:lnTo>
                  <a:lnTo>
                    <a:pt x="240197" y="95782"/>
                  </a:lnTo>
                  <a:close/>
                  <a:moveTo>
                    <a:pt x="102058" y="95858"/>
                  </a:moveTo>
                  <a:lnTo>
                    <a:pt x="101771" y="96552"/>
                  </a:lnTo>
                  <a:lnTo>
                    <a:pt x="101952" y="96627"/>
                  </a:lnTo>
                  <a:lnTo>
                    <a:pt x="102239" y="95948"/>
                  </a:lnTo>
                  <a:lnTo>
                    <a:pt x="102058" y="95858"/>
                  </a:lnTo>
                  <a:close/>
                  <a:moveTo>
                    <a:pt x="178956" y="95858"/>
                  </a:moveTo>
                  <a:lnTo>
                    <a:pt x="178669" y="96537"/>
                  </a:lnTo>
                  <a:lnTo>
                    <a:pt x="178865" y="96627"/>
                  </a:lnTo>
                  <a:lnTo>
                    <a:pt x="179152" y="95933"/>
                  </a:lnTo>
                  <a:lnTo>
                    <a:pt x="178956" y="95858"/>
                  </a:lnTo>
                  <a:close/>
                  <a:moveTo>
                    <a:pt x="106674" y="96024"/>
                  </a:moveTo>
                  <a:lnTo>
                    <a:pt x="106493" y="96114"/>
                  </a:lnTo>
                  <a:lnTo>
                    <a:pt x="106779" y="96793"/>
                  </a:lnTo>
                  <a:lnTo>
                    <a:pt x="106975" y="96718"/>
                  </a:lnTo>
                  <a:lnTo>
                    <a:pt x="106674" y="96024"/>
                  </a:lnTo>
                  <a:close/>
                  <a:moveTo>
                    <a:pt x="183677" y="96265"/>
                  </a:moveTo>
                  <a:lnTo>
                    <a:pt x="183481" y="96341"/>
                  </a:lnTo>
                  <a:lnTo>
                    <a:pt x="183783" y="97034"/>
                  </a:lnTo>
                  <a:lnTo>
                    <a:pt x="183964" y="96959"/>
                  </a:lnTo>
                  <a:lnTo>
                    <a:pt x="183677" y="96265"/>
                  </a:lnTo>
                  <a:close/>
                  <a:moveTo>
                    <a:pt x="56640" y="96567"/>
                  </a:moveTo>
                  <a:lnTo>
                    <a:pt x="56489" y="96703"/>
                  </a:lnTo>
                  <a:lnTo>
                    <a:pt x="57032" y="97231"/>
                  </a:lnTo>
                  <a:lnTo>
                    <a:pt x="57168" y="97080"/>
                  </a:lnTo>
                  <a:lnTo>
                    <a:pt x="56640" y="96567"/>
                  </a:lnTo>
                  <a:close/>
                  <a:moveTo>
                    <a:pt x="241117" y="96687"/>
                  </a:moveTo>
                  <a:lnTo>
                    <a:pt x="240966" y="96823"/>
                  </a:lnTo>
                  <a:lnTo>
                    <a:pt x="241509" y="97351"/>
                  </a:lnTo>
                  <a:lnTo>
                    <a:pt x="241645" y="97200"/>
                  </a:lnTo>
                  <a:lnTo>
                    <a:pt x="241117" y="96687"/>
                  </a:lnTo>
                  <a:close/>
                  <a:moveTo>
                    <a:pt x="101560" y="97034"/>
                  </a:moveTo>
                  <a:lnTo>
                    <a:pt x="101258" y="97728"/>
                  </a:lnTo>
                  <a:lnTo>
                    <a:pt x="101455" y="97804"/>
                  </a:lnTo>
                  <a:lnTo>
                    <a:pt x="101741" y="97125"/>
                  </a:lnTo>
                  <a:lnTo>
                    <a:pt x="101560" y="97034"/>
                  </a:lnTo>
                  <a:close/>
                  <a:moveTo>
                    <a:pt x="178473" y="97049"/>
                  </a:moveTo>
                  <a:lnTo>
                    <a:pt x="178186" y="97728"/>
                  </a:lnTo>
                  <a:lnTo>
                    <a:pt x="178367" y="97804"/>
                  </a:lnTo>
                  <a:lnTo>
                    <a:pt x="178654" y="97125"/>
                  </a:lnTo>
                  <a:lnTo>
                    <a:pt x="178473" y="97049"/>
                  </a:lnTo>
                  <a:close/>
                  <a:moveTo>
                    <a:pt x="107171" y="97215"/>
                  </a:moveTo>
                  <a:lnTo>
                    <a:pt x="106990" y="97291"/>
                  </a:lnTo>
                  <a:lnTo>
                    <a:pt x="107277" y="97985"/>
                  </a:lnTo>
                  <a:lnTo>
                    <a:pt x="107473" y="97894"/>
                  </a:lnTo>
                  <a:lnTo>
                    <a:pt x="107171" y="97215"/>
                  </a:lnTo>
                  <a:close/>
                  <a:moveTo>
                    <a:pt x="57560" y="97457"/>
                  </a:moveTo>
                  <a:lnTo>
                    <a:pt x="57409" y="97608"/>
                  </a:lnTo>
                  <a:lnTo>
                    <a:pt x="57937" y="98136"/>
                  </a:lnTo>
                  <a:lnTo>
                    <a:pt x="58088" y="97985"/>
                  </a:lnTo>
                  <a:lnTo>
                    <a:pt x="57560" y="97457"/>
                  </a:lnTo>
                  <a:close/>
                  <a:moveTo>
                    <a:pt x="184175" y="97442"/>
                  </a:moveTo>
                  <a:lnTo>
                    <a:pt x="183994" y="97532"/>
                  </a:lnTo>
                  <a:lnTo>
                    <a:pt x="184280" y="98211"/>
                  </a:lnTo>
                  <a:lnTo>
                    <a:pt x="184476" y="98136"/>
                  </a:lnTo>
                  <a:lnTo>
                    <a:pt x="184175" y="97442"/>
                  </a:lnTo>
                  <a:close/>
                  <a:moveTo>
                    <a:pt x="242037" y="97577"/>
                  </a:moveTo>
                  <a:lnTo>
                    <a:pt x="241886" y="97728"/>
                  </a:lnTo>
                  <a:lnTo>
                    <a:pt x="242414" y="98241"/>
                  </a:lnTo>
                  <a:lnTo>
                    <a:pt x="242565" y="98105"/>
                  </a:lnTo>
                  <a:lnTo>
                    <a:pt x="242037" y="97577"/>
                  </a:lnTo>
                  <a:close/>
                  <a:moveTo>
                    <a:pt x="101062" y="98226"/>
                  </a:moveTo>
                  <a:lnTo>
                    <a:pt x="100776" y="98905"/>
                  </a:lnTo>
                  <a:lnTo>
                    <a:pt x="100957" y="98980"/>
                  </a:lnTo>
                  <a:lnTo>
                    <a:pt x="101258" y="98301"/>
                  </a:lnTo>
                  <a:lnTo>
                    <a:pt x="101062" y="98226"/>
                  </a:lnTo>
                  <a:close/>
                  <a:moveTo>
                    <a:pt x="177975" y="98226"/>
                  </a:moveTo>
                  <a:lnTo>
                    <a:pt x="177674" y="98905"/>
                  </a:lnTo>
                  <a:lnTo>
                    <a:pt x="177870" y="98995"/>
                  </a:lnTo>
                  <a:lnTo>
                    <a:pt x="178156" y="98301"/>
                  </a:lnTo>
                  <a:lnTo>
                    <a:pt x="177975" y="98226"/>
                  </a:lnTo>
                  <a:close/>
                  <a:moveTo>
                    <a:pt x="58465" y="98362"/>
                  </a:moveTo>
                  <a:lnTo>
                    <a:pt x="58330" y="98498"/>
                  </a:lnTo>
                  <a:lnTo>
                    <a:pt x="58858" y="99025"/>
                  </a:lnTo>
                  <a:lnTo>
                    <a:pt x="59008" y="98875"/>
                  </a:lnTo>
                  <a:lnTo>
                    <a:pt x="58465" y="98362"/>
                  </a:lnTo>
                  <a:close/>
                  <a:moveTo>
                    <a:pt x="242942" y="98482"/>
                  </a:moveTo>
                  <a:lnTo>
                    <a:pt x="242806" y="98618"/>
                  </a:lnTo>
                  <a:lnTo>
                    <a:pt x="243334" y="99146"/>
                  </a:lnTo>
                  <a:lnTo>
                    <a:pt x="243485" y="98995"/>
                  </a:lnTo>
                  <a:lnTo>
                    <a:pt x="242942" y="98482"/>
                  </a:lnTo>
                  <a:close/>
                  <a:moveTo>
                    <a:pt x="107684" y="98392"/>
                  </a:moveTo>
                  <a:lnTo>
                    <a:pt x="107488" y="98467"/>
                  </a:lnTo>
                  <a:lnTo>
                    <a:pt x="107775" y="99161"/>
                  </a:lnTo>
                  <a:lnTo>
                    <a:pt x="107971" y="99071"/>
                  </a:lnTo>
                  <a:lnTo>
                    <a:pt x="107684" y="98392"/>
                  </a:lnTo>
                  <a:close/>
                  <a:moveTo>
                    <a:pt x="184673" y="98618"/>
                  </a:moveTo>
                  <a:lnTo>
                    <a:pt x="184492" y="98709"/>
                  </a:lnTo>
                  <a:lnTo>
                    <a:pt x="184778" y="99387"/>
                  </a:lnTo>
                  <a:lnTo>
                    <a:pt x="184974" y="99312"/>
                  </a:lnTo>
                  <a:lnTo>
                    <a:pt x="184673" y="98618"/>
                  </a:lnTo>
                  <a:close/>
                  <a:moveTo>
                    <a:pt x="59385" y="99252"/>
                  </a:moveTo>
                  <a:lnTo>
                    <a:pt x="59235" y="99403"/>
                  </a:lnTo>
                  <a:lnTo>
                    <a:pt x="59763" y="99931"/>
                  </a:lnTo>
                  <a:lnTo>
                    <a:pt x="59913" y="99780"/>
                  </a:lnTo>
                  <a:lnTo>
                    <a:pt x="59385" y="99252"/>
                  </a:lnTo>
                  <a:close/>
                  <a:moveTo>
                    <a:pt x="243862" y="99372"/>
                  </a:moveTo>
                  <a:lnTo>
                    <a:pt x="243711" y="99523"/>
                  </a:lnTo>
                  <a:lnTo>
                    <a:pt x="244254" y="100051"/>
                  </a:lnTo>
                  <a:lnTo>
                    <a:pt x="244390" y="99900"/>
                  </a:lnTo>
                  <a:lnTo>
                    <a:pt x="243862" y="99372"/>
                  </a:lnTo>
                  <a:close/>
                  <a:moveTo>
                    <a:pt x="100565" y="99403"/>
                  </a:moveTo>
                  <a:lnTo>
                    <a:pt x="100263" y="100081"/>
                  </a:lnTo>
                  <a:lnTo>
                    <a:pt x="100459" y="100172"/>
                  </a:lnTo>
                  <a:lnTo>
                    <a:pt x="100746" y="99478"/>
                  </a:lnTo>
                  <a:lnTo>
                    <a:pt x="100565" y="99403"/>
                  </a:lnTo>
                  <a:close/>
                  <a:moveTo>
                    <a:pt x="177462" y="99403"/>
                  </a:moveTo>
                  <a:lnTo>
                    <a:pt x="177176" y="100096"/>
                  </a:lnTo>
                  <a:lnTo>
                    <a:pt x="177372" y="100172"/>
                  </a:lnTo>
                  <a:lnTo>
                    <a:pt x="177659" y="99493"/>
                  </a:lnTo>
                  <a:lnTo>
                    <a:pt x="177462" y="99403"/>
                  </a:lnTo>
                  <a:close/>
                  <a:moveTo>
                    <a:pt x="108182" y="99568"/>
                  </a:moveTo>
                  <a:lnTo>
                    <a:pt x="107986" y="99659"/>
                  </a:lnTo>
                  <a:lnTo>
                    <a:pt x="108272" y="100338"/>
                  </a:lnTo>
                  <a:lnTo>
                    <a:pt x="108469" y="100262"/>
                  </a:lnTo>
                  <a:lnTo>
                    <a:pt x="108182" y="99568"/>
                  </a:lnTo>
                  <a:close/>
                  <a:moveTo>
                    <a:pt x="185185" y="99810"/>
                  </a:moveTo>
                  <a:lnTo>
                    <a:pt x="184989" y="99885"/>
                  </a:lnTo>
                  <a:lnTo>
                    <a:pt x="185276" y="100579"/>
                  </a:lnTo>
                  <a:lnTo>
                    <a:pt x="185472" y="100489"/>
                  </a:lnTo>
                  <a:lnTo>
                    <a:pt x="185185" y="99810"/>
                  </a:lnTo>
                  <a:close/>
                  <a:moveTo>
                    <a:pt x="60290" y="100157"/>
                  </a:moveTo>
                  <a:lnTo>
                    <a:pt x="60155" y="100308"/>
                  </a:lnTo>
                  <a:lnTo>
                    <a:pt x="60683" y="100820"/>
                  </a:lnTo>
                  <a:lnTo>
                    <a:pt x="60834" y="100685"/>
                  </a:lnTo>
                  <a:lnTo>
                    <a:pt x="60290" y="100157"/>
                  </a:lnTo>
                  <a:close/>
                  <a:moveTo>
                    <a:pt x="244782" y="100277"/>
                  </a:moveTo>
                  <a:lnTo>
                    <a:pt x="244631" y="100428"/>
                  </a:lnTo>
                  <a:lnTo>
                    <a:pt x="245159" y="100941"/>
                  </a:lnTo>
                  <a:lnTo>
                    <a:pt x="245310" y="100805"/>
                  </a:lnTo>
                  <a:lnTo>
                    <a:pt x="244782" y="100277"/>
                  </a:lnTo>
                  <a:close/>
                  <a:moveTo>
                    <a:pt x="100052" y="100579"/>
                  </a:moveTo>
                  <a:lnTo>
                    <a:pt x="99765" y="101273"/>
                  </a:lnTo>
                  <a:lnTo>
                    <a:pt x="99946" y="101348"/>
                  </a:lnTo>
                  <a:lnTo>
                    <a:pt x="100248" y="100655"/>
                  </a:lnTo>
                  <a:lnTo>
                    <a:pt x="100052" y="100579"/>
                  </a:lnTo>
                  <a:close/>
                  <a:moveTo>
                    <a:pt x="176965" y="100579"/>
                  </a:moveTo>
                  <a:lnTo>
                    <a:pt x="176678" y="101273"/>
                  </a:lnTo>
                  <a:lnTo>
                    <a:pt x="176859" y="101348"/>
                  </a:lnTo>
                  <a:lnTo>
                    <a:pt x="177161" y="100670"/>
                  </a:lnTo>
                  <a:lnTo>
                    <a:pt x="176965" y="100579"/>
                  </a:lnTo>
                  <a:close/>
                  <a:moveTo>
                    <a:pt x="108680" y="100760"/>
                  </a:moveTo>
                  <a:lnTo>
                    <a:pt x="108484" y="100836"/>
                  </a:lnTo>
                  <a:lnTo>
                    <a:pt x="108770" y="101529"/>
                  </a:lnTo>
                  <a:lnTo>
                    <a:pt x="108966" y="101439"/>
                  </a:lnTo>
                  <a:lnTo>
                    <a:pt x="108680" y="100760"/>
                  </a:lnTo>
                  <a:close/>
                  <a:moveTo>
                    <a:pt x="61211" y="101062"/>
                  </a:moveTo>
                  <a:lnTo>
                    <a:pt x="61075" y="101198"/>
                  </a:lnTo>
                  <a:lnTo>
                    <a:pt x="61603" y="101725"/>
                  </a:lnTo>
                  <a:lnTo>
                    <a:pt x="61739" y="101575"/>
                  </a:lnTo>
                  <a:lnTo>
                    <a:pt x="61211" y="101062"/>
                  </a:lnTo>
                  <a:close/>
                  <a:moveTo>
                    <a:pt x="185683" y="100986"/>
                  </a:moveTo>
                  <a:lnTo>
                    <a:pt x="185487" y="101077"/>
                  </a:lnTo>
                  <a:lnTo>
                    <a:pt x="185789" y="101756"/>
                  </a:lnTo>
                  <a:lnTo>
                    <a:pt x="185970" y="101680"/>
                  </a:lnTo>
                  <a:lnTo>
                    <a:pt x="185683" y="100986"/>
                  </a:lnTo>
                  <a:close/>
                  <a:moveTo>
                    <a:pt x="245687" y="101182"/>
                  </a:moveTo>
                  <a:lnTo>
                    <a:pt x="245551" y="101318"/>
                  </a:lnTo>
                  <a:lnTo>
                    <a:pt x="246079" y="101846"/>
                  </a:lnTo>
                  <a:lnTo>
                    <a:pt x="246230" y="101695"/>
                  </a:lnTo>
                  <a:lnTo>
                    <a:pt x="245687" y="101182"/>
                  </a:lnTo>
                  <a:close/>
                  <a:moveTo>
                    <a:pt x="99554" y="101771"/>
                  </a:moveTo>
                  <a:lnTo>
                    <a:pt x="99252" y="102450"/>
                  </a:lnTo>
                  <a:lnTo>
                    <a:pt x="99448" y="102540"/>
                  </a:lnTo>
                  <a:lnTo>
                    <a:pt x="99735" y="101846"/>
                  </a:lnTo>
                  <a:lnTo>
                    <a:pt x="99554" y="101771"/>
                  </a:lnTo>
                  <a:close/>
                  <a:moveTo>
                    <a:pt x="176467" y="101771"/>
                  </a:moveTo>
                  <a:lnTo>
                    <a:pt x="176180" y="102450"/>
                  </a:lnTo>
                  <a:lnTo>
                    <a:pt x="176361" y="102540"/>
                  </a:lnTo>
                  <a:lnTo>
                    <a:pt x="176648" y="101846"/>
                  </a:lnTo>
                  <a:lnTo>
                    <a:pt x="176467" y="101771"/>
                  </a:lnTo>
                  <a:close/>
                  <a:moveTo>
                    <a:pt x="62131" y="101952"/>
                  </a:moveTo>
                  <a:lnTo>
                    <a:pt x="61980" y="102103"/>
                  </a:lnTo>
                  <a:lnTo>
                    <a:pt x="62508" y="102631"/>
                  </a:lnTo>
                  <a:lnTo>
                    <a:pt x="62659" y="102480"/>
                  </a:lnTo>
                  <a:lnTo>
                    <a:pt x="62131" y="101952"/>
                  </a:lnTo>
                  <a:close/>
                  <a:moveTo>
                    <a:pt x="109178" y="101937"/>
                  </a:moveTo>
                  <a:lnTo>
                    <a:pt x="108981" y="102027"/>
                  </a:lnTo>
                  <a:lnTo>
                    <a:pt x="109283" y="102706"/>
                  </a:lnTo>
                  <a:lnTo>
                    <a:pt x="109464" y="102631"/>
                  </a:lnTo>
                  <a:lnTo>
                    <a:pt x="109178" y="101937"/>
                  </a:lnTo>
                  <a:close/>
                  <a:moveTo>
                    <a:pt x="246607" y="102072"/>
                  </a:moveTo>
                  <a:lnTo>
                    <a:pt x="246456" y="102223"/>
                  </a:lnTo>
                  <a:lnTo>
                    <a:pt x="246999" y="102736"/>
                  </a:lnTo>
                  <a:lnTo>
                    <a:pt x="247135" y="102600"/>
                  </a:lnTo>
                  <a:lnTo>
                    <a:pt x="246607" y="102072"/>
                  </a:lnTo>
                  <a:close/>
                  <a:moveTo>
                    <a:pt x="186181" y="102163"/>
                  </a:moveTo>
                  <a:lnTo>
                    <a:pt x="186000" y="102253"/>
                  </a:lnTo>
                  <a:lnTo>
                    <a:pt x="186287" y="102932"/>
                  </a:lnTo>
                  <a:lnTo>
                    <a:pt x="186468" y="102857"/>
                  </a:lnTo>
                  <a:lnTo>
                    <a:pt x="186181" y="102163"/>
                  </a:lnTo>
                  <a:close/>
                  <a:moveTo>
                    <a:pt x="63051" y="102857"/>
                  </a:moveTo>
                  <a:lnTo>
                    <a:pt x="62900" y="103008"/>
                  </a:lnTo>
                  <a:lnTo>
                    <a:pt x="63428" y="103520"/>
                  </a:lnTo>
                  <a:lnTo>
                    <a:pt x="63579" y="103370"/>
                  </a:lnTo>
                  <a:lnTo>
                    <a:pt x="63051" y="102857"/>
                  </a:lnTo>
                  <a:close/>
                  <a:moveTo>
                    <a:pt x="247527" y="102977"/>
                  </a:moveTo>
                  <a:lnTo>
                    <a:pt x="247376" y="103128"/>
                  </a:lnTo>
                  <a:lnTo>
                    <a:pt x="247904" y="103641"/>
                  </a:lnTo>
                  <a:lnTo>
                    <a:pt x="248055" y="103490"/>
                  </a:lnTo>
                  <a:lnTo>
                    <a:pt x="247527" y="102977"/>
                  </a:lnTo>
                  <a:close/>
                  <a:moveTo>
                    <a:pt x="99041" y="102947"/>
                  </a:moveTo>
                  <a:lnTo>
                    <a:pt x="98755" y="103626"/>
                  </a:lnTo>
                  <a:lnTo>
                    <a:pt x="98951" y="103717"/>
                  </a:lnTo>
                  <a:lnTo>
                    <a:pt x="99237" y="103023"/>
                  </a:lnTo>
                  <a:lnTo>
                    <a:pt x="99041" y="102947"/>
                  </a:lnTo>
                  <a:close/>
                  <a:moveTo>
                    <a:pt x="175954" y="102947"/>
                  </a:moveTo>
                  <a:lnTo>
                    <a:pt x="175667" y="103626"/>
                  </a:lnTo>
                  <a:lnTo>
                    <a:pt x="175864" y="103717"/>
                  </a:lnTo>
                  <a:lnTo>
                    <a:pt x="176150" y="103023"/>
                  </a:lnTo>
                  <a:lnTo>
                    <a:pt x="175954" y="102947"/>
                  </a:lnTo>
                  <a:close/>
                  <a:moveTo>
                    <a:pt x="109675" y="103113"/>
                  </a:moveTo>
                  <a:lnTo>
                    <a:pt x="109494" y="103204"/>
                  </a:lnTo>
                  <a:lnTo>
                    <a:pt x="109781" y="103882"/>
                  </a:lnTo>
                  <a:lnTo>
                    <a:pt x="109962" y="103807"/>
                  </a:lnTo>
                  <a:lnTo>
                    <a:pt x="109675" y="103113"/>
                  </a:lnTo>
                  <a:close/>
                  <a:moveTo>
                    <a:pt x="186694" y="103355"/>
                  </a:moveTo>
                  <a:lnTo>
                    <a:pt x="186513" y="103430"/>
                  </a:lnTo>
                  <a:lnTo>
                    <a:pt x="186799" y="104124"/>
                  </a:lnTo>
                  <a:lnTo>
                    <a:pt x="186980" y="104033"/>
                  </a:lnTo>
                  <a:lnTo>
                    <a:pt x="186694" y="103355"/>
                  </a:lnTo>
                  <a:close/>
                  <a:moveTo>
                    <a:pt x="63956" y="103747"/>
                  </a:moveTo>
                  <a:lnTo>
                    <a:pt x="63820" y="103898"/>
                  </a:lnTo>
                  <a:lnTo>
                    <a:pt x="64348" y="104425"/>
                  </a:lnTo>
                  <a:lnTo>
                    <a:pt x="64484" y="104275"/>
                  </a:lnTo>
                  <a:lnTo>
                    <a:pt x="63956" y="103747"/>
                  </a:lnTo>
                  <a:close/>
                  <a:moveTo>
                    <a:pt x="248432" y="103867"/>
                  </a:moveTo>
                  <a:lnTo>
                    <a:pt x="248282" y="104018"/>
                  </a:lnTo>
                  <a:lnTo>
                    <a:pt x="248825" y="104546"/>
                  </a:lnTo>
                  <a:lnTo>
                    <a:pt x="248960" y="104395"/>
                  </a:lnTo>
                  <a:lnTo>
                    <a:pt x="248432" y="103867"/>
                  </a:lnTo>
                  <a:close/>
                  <a:moveTo>
                    <a:pt x="98543" y="104124"/>
                  </a:moveTo>
                  <a:lnTo>
                    <a:pt x="98257" y="104818"/>
                  </a:lnTo>
                  <a:lnTo>
                    <a:pt x="98453" y="104893"/>
                  </a:lnTo>
                  <a:lnTo>
                    <a:pt x="98739" y="104199"/>
                  </a:lnTo>
                  <a:lnTo>
                    <a:pt x="98543" y="104124"/>
                  </a:lnTo>
                  <a:close/>
                  <a:moveTo>
                    <a:pt x="175456" y="104124"/>
                  </a:moveTo>
                  <a:lnTo>
                    <a:pt x="175170" y="104803"/>
                  </a:lnTo>
                  <a:lnTo>
                    <a:pt x="175351" y="104893"/>
                  </a:lnTo>
                  <a:lnTo>
                    <a:pt x="175637" y="104199"/>
                  </a:lnTo>
                  <a:lnTo>
                    <a:pt x="175456" y="104124"/>
                  </a:lnTo>
                  <a:close/>
                  <a:moveTo>
                    <a:pt x="110173" y="104305"/>
                  </a:moveTo>
                  <a:lnTo>
                    <a:pt x="109992" y="104380"/>
                  </a:lnTo>
                  <a:lnTo>
                    <a:pt x="110279" y="105074"/>
                  </a:lnTo>
                  <a:lnTo>
                    <a:pt x="110475" y="104984"/>
                  </a:lnTo>
                  <a:lnTo>
                    <a:pt x="110173" y="104305"/>
                  </a:lnTo>
                  <a:close/>
                  <a:moveTo>
                    <a:pt x="187192" y="104531"/>
                  </a:moveTo>
                  <a:lnTo>
                    <a:pt x="187011" y="104607"/>
                  </a:lnTo>
                  <a:lnTo>
                    <a:pt x="187297" y="105300"/>
                  </a:lnTo>
                  <a:lnTo>
                    <a:pt x="187493" y="105225"/>
                  </a:lnTo>
                  <a:lnTo>
                    <a:pt x="187192" y="104531"/>
                  </a:lnTo>
                  <a:close/>
                  <a:moveTo>
                    <a:pt x="64876" y="104652"/>
                  </a:moveTo>
                  <a:lnTo>
                    <a:pt x="64725" y="104803"/>
                  </a:lnTo>
                  <a:lnTo>
                    <a:pt x="65268" y="105315"/>
                  </a:lnTo>
                  <a:lnTo>
                    <a:pt x="65404" y="105180"/>
                  </a:lnTo>
                  <a:lnTo>
                    <a:pt x="64876" y="104652"/>
                  </a:lnTo>
                  <a:close/>
                  <a:moveTo>
                    <a:pt x="249352" y="104772"/>
                  </a:moveTo>
                  <a:lnTo>
                    <a:pt x="249202" y="104923"/>
                  </a:lnTo>
                  <a:lnTo>
                    <a:pt x="249730" y="105436"/>
                  </a:lnTo>
                  <a:lnTo>
                    <a:pt x="249880" y="105300"/>
                  </a:lnTo>
                  <a:lnTo>
                    <a:pt x="249352" y="104772"/>
                  </a:lnTo>
                  <a:close/>
                  <a:moveTo>
                    <a:pt x="98046" y="105300"/>
                  </a:moveTo>
                  <a:lnTo>
                    <a:pt x="97759" y="105994"/>
                  </a:lnTo>
                  <a:lnTo>
                    <a:pt x="97940" y="106070"/>
                  </a:lnTo>
                  <a:lnTo>
                    <a:pt x="98242" y="105391"/>
                  </a:lnTo>
                  <a:lnTo>
                    <a:pt x="98046" y="105300"/>
                  </a:lnTo>
                  <a:close/>
                  <a:moveTo>
                    <a:pt x="174959" y="105315"/>
                  </a:moveTo>
                  <a:lnTo>
                    <a:pt x="174672" y="105994"/>
                  </a:lnTo>
                  <a:lnTo>
                    <a:pt x="174853" y="106070"/>
                  </a:lnTo>
                  <a:lnTo>
                    <a:pt x="175140" y="105391"/>
                  </a:lnTo>
                  <a:lnTo>
                    <a:pt x="174959" y="105315"/>
                  </a:lnTo>
                  <a:close/>
                  <a:moveTo>
                    <a:pt x="65796" y="105557"/>
                  </a:moveTo>
                  <a:lnTo>
                    <a:pt x="65645" y="105693"/>
                  </a:lnTo>
                  <a:lnTo>
                    <a:pt x="66173" y="106220"/>
                  </a:lnTo>
                  <a:lnTo>
                    <a:pt x="66324" y="106070"/>
                  </a:lnTo>
                  <a:lnTo>
                    <a:pt x="65796" y="105557"/>
                  </a:lnTo>
                  <a:close/>
                  <a:moveTo>
                    <a:pt x="110686" y="105481"/>
                  </a:moveTo>
                  <a:lnTo>
                    <a:pt x="110490" y="105557"/>
                  </a:lnTo>
                  <a:lnTo>
                    <a:pt x="110776" y="106251"/>
                  </a:lnTo>
                  <a:lnTo>
                    <a:pt x="110972" y="106160"/>
                  </a:lnTo>
                  <a:lnTo>
                    <a:pt x="110686" y="105481"/>
                  </a:lnTo>
                  <a:close/>
                  <a:moveTo>
                    <a:pt x="250258" y="105677"/>
                  </a:moveTo>
                  <a:lnTo>
                    <a:pt x="250122" y="105813"/>
                  </a:lnTo>
                  <a:lnTo>
                    <a:pt x="250650" y="106341"/>
                  </a:lnTo>
                  <a:lnTo>
                    <a:pt x="250801" y="106190"/>
                  </a:lnTo>
                  <a:lnTo>
                    <a:pt x="250258" y="105677"/>
                  </a:lnTo>
                  <a:close/>
                  <a:moveTo>
                    <a:pt x="187704" y="105708"/>
                  </a:moveTo>
                  <a:lnTo>
                    <a:pt x="187508" y="105798"/>
                  </a:lnTo>
                  <a:lnTo>
                    <a:pt x="187795" y="106477"/>
                  </a:lnTo>
                  <a:lnTo>
                    <a:pt x="187991" y="106401"/>
                  </a:lnTo>
                  <a:lnTo>
                    <a:pt x="187704" y="105708"/>
                  </a:lnTo>
                  <a:close/>
                  <a:moveTo>
                    <a:pt x="66701" y="106447"/>
                  </a:moveTo>
                  <a:lnTo>
                    <a:pt x="66565" y="106598"/>
                  </a:lnTo>
                  <a:lnTo>
                    <a:pt x="67093" y="107126"/>
                  </a:lnTo>
                  <a:lnTo>
                    <a:pt x="67244" y="106975"/>
                  </a:lnTo>
                  <a:lnTo>
                    <a:pt x="66701" y="106447"/>
                  </a:lnTo>
                  <a:close/>
                  <a:moveTo>
                    <a:pt x="97533" y="106477"/>
                  </a:moveTo>
                  <a:lnTo>
                    <a:pt x="97246" y="107171"/>
                  </a:lnTo>
                  <a:lnTo>
                    <a:pt x="97442" y="107246"/>
                  </a:lnTo>
                  <a:lnTo>
                    <a:pt x="97729" y="106567"/>
                  </a:lnTo>
                  <a:lnTo>
                    <a:pt x="97533" y="106477"/>
                  </a:lnTo>
                  <a:close/>
                  <a:moveTo>
                    <a:pt x="174446" y="106477"/>
                  </a:moveTo>
                  <a:lnTo>
                    <a:pt x="174159" y="107171"/>
                  </a:lnTo>
                  <a:lnTo>
                    <a:pt x="174355" y="107246"/>
                  </a:lnTo>
                  <a:lnTo>
                    <a:pt x="174642" y="106567"/>
                  </a:lnTo>
                  <a:lnTo>
                    <a:pt x="174446" y="106477"/>
                  </a:lnTo>
                  <a:close/>
                  <a:moveTo>
                    <a:pt x="251178" y="106567"/>
                  </a:moveTo>
                  <a:lnTo>
                    <a:pt x="251027" y="106718"/>
                  </a:lnTo>
                  <a:lnTo>
                    <a:pt x="251570" y="107246"/>
                  </a:lnTo>
                  <a:lnTo>
                    <a:pt x="251706" y="107095"/>
                  </a:lnTo>
                  <a:lnTo>
                    <a:pt x="251178" y="106567"/>
                  </a:lnTo>
                  <a:close/>
                  <a:moveTo>
                    <a:pt x="111184" y="106658"/>
                  </a:moveTo>
                  <a:lnTo>
                    <a:pt x="110988" y="106748"/>
                  </a:lnTo>
                  <a:lnTo>
                    <a:pt x="111289" y="107427"/>
                  </a:lnTo>
                  <a:lnTo>
                    <a:pt x="111470" y="107352"/>
                  </a:lnTo>
                  <a:lnTo>
                    <a:pt x="111184" y="106658"/>
                  </a:lnTo>
                  <a:close/>
                  <a:moveTo>
                    <a:pt x="188187" y="106884"/>
                  </a:moveTo>
                  <a:lnTo>
                    <a:pt x="187991" y="106975"/>
                  </a:lnTo>
                  <a:lnTo>
                    <a:pt x="188293" y="107653"/>
                  </a:lnTo>
                  <a:lnTo>
                    <a:pt x="188474" y="107578"/>
                  </a:lnTo>
                  <a:lnTo>
                    <a:pt x="188187" y="106884"/>
                  </a:lnTo>
                  <a:close/>
                  <a:moveTo>
                    <a:pt x="67621" y="107352"/>
                  </a:moveTo>
                  <a:lnTo>
                    <a:pt x="67470" y="107503"/>
                  </a:lnTo>
                  <a:lnTo>
                    <a:pt x="68013" y="108015"/>
                  </a:lnTo>
                  <a:lnTo>
                    <a:pt x="68149" y="107880"/>
                  </a:lnTo>
                  <a:lnTo>
                    <a:pt x="67621" y="107352"/>
                  </a:lnTo>
                  <a:close/>
                  <a:moveTo>
                    <a:pt x="252098" y="107472"/>
                  </a:moveTo>
                  <a:lnTo>
                    <a:pt x="251947" y="107623"/>
                  </a:lnTo>
                  <a:lnTo>
                    <a:pt x="252475" y="108136"/>
                  </a:lnTo>
                  <a:lnTo>
                    <a:pt x="252626" y="107985"/>
                  </a:lnTo>
                  <a:lnTo>
                    <a:pt x="252098" y="107472"/>
                  </a:lnTo>
                  <a:close/>
                  <a:moveTo>
                    <a:pt x="97035" y="107669"/>
                  </a:moveTo>
                  <a:lnTo>
                    <a:pt x="96748" y="108347"/>
                  </a:lnTo>
                  <a:lnTo>
                    <a:pt x="96944" y="108438"/>
                  </a:lnTo>
                  <a:lnTo>
                    <a:pt x="97231" y="107744"/>
                  </a:lnTo>
                  <a:lnTo>
                    <a:pt x="97035" y="107669"/>
                  </a:lnTo>
                  <a:close/>
                  <a:moveTo>
                    <a:pt x="173963" y="107669"/>
                  </a:moveTo>
                  <a:lnTo>
                    <a:pt x="173661" y="108362"/>
                  </a:lnTo>
                  <a:lnTo>
                    <a:pt x="173857" y="108438"/>
                  </a:lnTo>
                  <a:lnTo>
                    <a:pt x="174144" y="107759"/>
                  </a:lnTo>
                  <a:lnTo>
                    <a:pt x="173963" y="107669"/>
                  </a:lnTo>
                  <a:close/>
                  <a:moveTo>
                    <a:pt x="111681" y="107834"/>
                  </a:moveTo>
                  <a:lnTo>
                    <a:pt x="111500" y="107925"/>
                  </a:lnTo>
                  <a:lnTo>
                    <a:pt x="111787" y="108604"/>
                  </a:lnTo>
                  <a:lnTo>
                    <a:pt x="111968" y="108528"/>
                  </a:lnTo>
                  <a:lnTo>
                    <a:pt x="111681" y="107834"/>
                  </a:lnTo>
                  <a:close/>
                  <a:moveTo>
                    <a:pt x="188700" y="108076"/>
                  </a:moveTo>
                  <a:lnTo>
                    <a:pt x="188504" y="108151"/>
                  </a:lnTo>
                  <a:lnTo>
                    <a:pt x="188806" y="108845"/>
                  </a:lnTo>
                  <a:lnTo>
                    <a:pt x="188987" y="108770"/>
                  </a:lnTo>
                  <a:lnTo>
                    <a:pt x="188700" y="108076"/>
                  </a:lnTo>
                  <a:close/>
                  <a:moveTo>
                    <a:pt x="68526" y="108257"/>
                  </a:moveTo>
                  <a:lnTo>
                    <a:pt x="68391" y="108408"/>
                  </a:lnTo>
                  <a:lnTo>
                    <a:pt x="68918" y="108920"/>
                  </a:lnTo>
                  <a:lnTo>
                    <a:pt x="69069" y="108770"/>
                  </a:lnTo>
                  <a:lnTo>
                    <a:pt x="68526" y="108257"/>
                  </a:lnTo>
                  <a:close/>
                  <a:moveTo>
                    <a:pt x="253018" y="108377"/>
                  </a:moveTo>
                  <a:lnTo>
                    <a:pt x="252867" y="108513"/>
                  </a:lnTo>
                  <a:lnTo>
                    <a:pt x="253395" y="109041"/>
                  </a:lnTo>
                  <a:lnTo>
                    <a:pt x="253546" y="108890"/>
                  </a:lnTo>
                  <a:lnTo>
                    <a:pt x="253018" y="108377"/>
                  </a:lnTo>
                  <a:close/>
                  <a:moveTo>
                    <a:pt x="96537" y="108845"/>
                  </a:moveTo>
                  <a:lnTo>
                    <a:pt x="96251" y="109539"/>
                  </a:lnTo>
                  <a:lnTo>
                    <a:pt x="96447" y="109614"/>
                  </a:lnTo>
                  <a:lnTo>
                    <a:pt x="96733" y="108936"/>
                  </a:lnTo>
                  <a:lnTo>
                    <a:pt x="96537" y="108845"/>
                  </a:lnTo>
                  <a:close/>
                  <a:moveTo>
                    <a:pt x="173450" y="108845"/>
                  </a:moveTo>
                  <a:lnTo>
                    <a:pt x="173164" y="109539"/>
                  </a:lnTo>
                  <a:lnTo>
                    <a:pt x="173360" y="109614"/>
                  </a:lnTo>
                  <a:lnTo>
                    <a:pt x="173646" y="108936"/>
                  </a:lnTo>
                  <a:lnTo>
                    <a:pt x="173450" y="108845"/>
                  </a:lnTo>
                  <a:close/>
                  <a:moveTo>
                    <a:pt x="112179" y="109026"/>
                  </a:moveTo>
                  <a:lnTo>
                    <a:pt x="111998" y="109101"/>
                  </a:lnTo>
                  <a:lnTo>
                    <a:pt x="112285" y="109795"/>
                  </a:lnTo>
                  <a:lnTo>
                    <a:pt x="112466" y="109705"/>
                  </a:lnTo>
                  <a:lnTo>
                    <a:pt x="112179" y="109026"/>
                  </a:lnTo>
                  <a:close/>
                  <a:moveTo>
                    <a:pt x="69446" y="109147"/>
                  </a:moveTo>
                  <a:lnTo>
                    <a:pt x="69296" y="109298"/>
                  </a:lnTo>
                  <a:lnTo>
                    <a:pt x="69839" y="109826"/>
                  </a:lnTo>
                  <a:lnTo>
                    <a:pt x="69974" y="109675"/>
                  </a:lnTo>
                  <a:lnTo>
                    <a:pt x="69446" y="109147"/>
                  </a:lnTo>
                  <a:close/>
                  <a:moveTo>
                    <a:pt x="253923" y="109267"/>
                  </a:moveTo>
                  <a:lnTo>
                    <a:pt x="253787" y="109418"/>
                  </a:lnTo>
                  <a:lnTo>
                    <a:pt x="254315" y="109931"/>
                  </a:lnTo>
                  <a:lnTo>
                    <a:pt x="254466" y="109795"/>
                  </a:lnTo>
                  <a:lnTo>
                    <a:pt x="253923" y="109267"/>
                  </a:lnTo>
                  <a:close/>
                  <a:moveTo>
                    <a:pt x="189198" y="109252"/>
                  </a:moveTo>
                  <a:lnTo>
                    <a:pt x="189002" y="109328"/>
                  </a:lnTo>
                  <a:lnTo>
                    <a:pt x="189288" y="110022"/>
                  </a:lnTo>
                  <a:lnTo>
                    <a:pt x="189484" y="109946"/>
                  </a:lnTo>
                  <a:lnTo>
                    <a:pt x="189198" y="109252"/>
                  </a:lnTo>
                  <a:close/>
                  <a:moveTo>
                    <a:pt x="70367" y="110052"/>
                  </a:moveTo>
                  <a:lnTo>
                    <a:pt x="70216" y="110203"/>
                  </a:lnTo>
                  <a:lnTo>
                    <a:pt x="70744" y="110715"/>
                  </a:lnTo>
                  <a:lnTo>
                    <a:pt x="70894" y="110580"/>
                  </a:lnTo>
                  <a:lnTo>
                    <a:pt x="70367" y="110052"/>
                  </a:lnTo>
                  <a:close/>
                  <a:moveTo>
                    <a:pt x="96039" y="110037"/>
                  </a:moveTo>
                  <a:lnTo>
                    <a:pt x="95753" y="110715"/>
                  </a:lnTo>
                  <a:lnTo>
                    <a:pt x="95934" y="110791"/>
                  </a:lnTo>
                  <a:lnTo>
                    <a:pt x="96235" y="110112"/>
                  </a:lnTo>
                  <a:lnTo>
                    <a:pt x="96039" y="110037"/>
                  </a:lnTo>
                  <a:close/>
                  <a:moveTo>
                    <a:pt x="172952" y="110037"/>
                  </a:moveTo>
                  <a:lnTo>
                    <a:pt x="172666" y="110715"/>
                  </a:lnTo>
                  <a:lnTo>
                    <a:pt x="172847" y="110806"/>
                  </a:lnTo>
                  <a:lnTo>
                    <a:pt x="173133" y="110112"/>
                  </a:lnTo>
                  <a:lnTo>
                    <a:pt x="172952" y="110037"/>
                  </a:lnTo>
                  <a:close/>
                  <a:moveTo>
                    <a:pt x="254843" y="110172"/>
                  </a:moveTo>
                  <a:lnTo>
                    <a:pt x="254692" y="110308"/>
                  </a:lnTo>
                  <a:lnTo>
                    <a:pt x="255220" y="110836"/>
                  </a:lnTo>
                  <a:lnTo>
                    <a:pt x="255371" y="110685"/>
                  </a:lnTo>
                  <a:lnTo>
                    <a:pt x="254843" y="110172"/>
                  </a:lnTo>
                  <a:close/>
                  <a:moveTo>
                    <a:pt x="112692" y="110203"/>
                  </a:moveTo>
                  <a:lnTo>
                    <a:pt x="112496" y="110293"/>
                  </a:lnTo>
                  <a:lnTo>
                    <a:pt x="112783" y="110972"/>
                  </a:lnTo>
                  <a:lnTo>
                    <a:pt x="112979" y="110896"/>
                  </a:lnTo>
                  <a:lnTo>
                    <a:pt x="112692" y="110203"/>
                  </a:lnTo>
                  <a:close/>
                  <a:moveTo>
                    <a:pt x="189711" y="110429"/>
                  </a:moveTo>
                  <a:lnTo>
                    <a:pt x="189515" y="110519"/>
                  </a:lnTo>
                  <a:lnTo>
                    <a:pt x="189801" y="111198"/>
                  </a:lnTo>
                  <a:lnTo>
                    <a:pt x="189997" y="111123"/>
                  </a:lnTo>
                  <a:lnTo>
                    <a:pt x="189711" y="110429"/>
                  </a:lnTo>
                  <a:close/>
                  <a:moveTo>
                    <a:pt x="71272" y="110957"/>
                  </a:moveTo>
                  <a:lnTo>
                    <a:pt x="71136" y="111093"/>
                  </a:lnTo>
                  <a:lnTo>
                    <a:pt x="71664" y="111620"/>
                  </a:lnTo>
                  <a:lnTo>
                    <a:pt x="71815" y="111470"/>
                  </a:lnTo>
                  <a:lnTo>
                    <a:pt x="71272" y="110957"/>
                  </a:lnTo>
                  <a:close/>
                  <a:moveTo>
                    <a:pt x="255763" y="111062"/>
                  </a:moveTo>
                  <a:lnTo>
                    <a:pt x="255612" y="111213"/>
                  </a:lnTo>
                  <a:lnTo>
                    <a:pt x="256140" y="111741"/>
                  </a:lnTo>
                  <a:lnTo>
                    <a:pt x="256291" y="111590"/>
                  </a:lnTo>
                  <a:lnTo>
                    <a:pt x="255763" y="111062"/>
                  </a:lnTo>
                  <a:close/>
                  <a:moveTo>
                    <a:pt x="95542" y="111213"/>
                  </a:moveTo>
                  <a:lnTo>
                    <a:pt x="95255" y="111907"/>
                  </a:lnTo>
                  <a:lnTo>
                    <a:pt x="95436" y="111983"/>
                  </a:lnTo>
                  <a:lnTo>
                    <a:pt x="95738" y="111289"/>
                  </a:lnTo>
                  <a:lnTo>
                    <a:pt x="95542" y="111213"/>
                  </a:lnTo>
                  <a:close/>
                  <a:moveTo>
                    <a:pt x="172455" y="111213"/>
                  </a:moveTo>
                  <a:lnTo>
                    <a:pt x="172153" y="111907"/>
                  </a:lnTo>
                  <a:lnTo>
                    <a:pt x="172349" y="111983"/>
                  </a:lnTo>
                  <a:lnTo>
                    <a:pt x="172636" y="111304"/>
                  </a:lnTo>
                  <a:lnTo>
                    <a:pt x="172455" y="111213"/>
                  </a:lnTo>
                  <a:close/>
                  <a:moveTo>
                    <a:pt x="113190" y="111379"/>
                  </a:moveTo>
                  <a:lnTo>
                    <a:pt x="112994" y="111470"/>
                  </a:lnTo>
                  <a:lnTo>
                    <a:pt x="113280" y="112148"/>
                  </a:lnTo>
                  <a:lnTo>
                    <a:pt x="113476" y="112073"/>
                  </a:lnTo>
                  <a:lnTo>
                    <a:pt x="113190" y="111379"/>
                  </a:lnTo>
                  <a:close/>
                  <a:moveTo>
                    <a:pt x="190193" y="111620"/>
                  </a:moveTo>
                  <a:lnTo>
                    <a:pt x="190012" y="111696"/>
                  </a:lnTo>
                  <a:lnTo>
                    <a:pt x="190299" y="112390"/>
                  </a:lnTo>
                  <a:lnTo>
                    <a:pt x="190495" y="112299"/>
                  </a:lnTo>
                  <a:lnTo>
                    <a:pt x="190193" y="111620"/>
                  </a:lnTo>
                  <a:close/>
                  <a:moveTo>
                    <a:pt x="72192" y="111847"/>
                  </a:moveTo>
                  <a:lnTo>
                    <a:pt x="72056" y="111998"/>
                  </a:lnTo>
                  <a:lnTo>
                    <a:pt x="72584" y="112510"/>
                  </a:lnTo>
                  <a:lnTo>
                    <a:pt x="72735" y="112375"/>
                  </a:lnTo>
                  <a:lnTo>
                    <a:pt x="72192" y="111847"/>
                  </a:lnTo>
                  <a:close/>
                  <a:moveTo>
                    <a:pt x="256668" y="111967"/>
                  </a:moveTo>
                  <a:lnTo>
                    <a:pt x="256517" y="112103"/>
                  </a:lnTo>
                  <a:lnTo>
                    <a:pt x="257060" y="112631"/>
                  </a:lnTo>
                  <a:lnTo>
                    <a:pt x="257196" y="112480"/>
                  </a:lnTo>
                  <a:lnTo>
                    <a:pt x="256668" y="111967"/>
                  </a:lnTo>
                  <a:close/>
                  <a:moveTo>
                    <a:pt x="95044" y="112390"/>
                  </a:moveTo>
                  <a:lnTo>
                    <a:pt x="94742" y="113084"/>
                  </a:lnTo>
                  <a:lnTo>
                    <a:pt x="94938" y="113159"/>
                  </a:lnTo>
                  <a:lnTo>
                    <a:pt x="95225" y="112480"/>
                  </a:lnTo>
                  <a:lnTo>
                    <a:pt x="95044" y="112390"/>
                  </a:lnTo>
                  <a:close/>
                  <a:moveTo>
                    <a:pt x="171942" y="112390"/>
                  </a:moveTo>
                  <a:lnTo>
                    <a:pt x="171655" y="113084"/>
                  </a:lnTo>
                  <a:lnTo>
                    <a:pt x="171851" y="113159"/>
                  </a:lnTo>
                  <a:lnTo>
                    <a:pt x="172138" y="112480"/>
                  </a:lnTo>
                  <a:lnTo>
                    <a:pt x="171942" y="112390"/>
                  </a:lnTo>
                  <a:close/>
                  <a:moveTo>
                    <a:pt x="113688" y="112571"/>
                  </a:moveTo>
                  <a:lnTo>
                    <a:pt x="113507" y="112646"/>
                  </a:lnTo>
                  <a:lnTo>
                    <a:pt x="113793" y="113340"/>
                  </a:lnTo>
                  <a:lnTo>
                    <a:pt x="113974" y="113250"/>
                  </a:lnTo>
                  <a:lnTo>
                    <a:pt x="113688" y="112571"/>
                  </a:lnTo>
                  <a:close/>
                  <a:moveTo>
                    <a:pt x="73112" y="112752"/>
                  </a:moveTo>
                  <a:lnTo>
                    <a:pt x="72961" y="112903"/>
                  </a:lnTo>
                  <a:lnTo>
                    <a:pt x="73489" y="113415"/>
                  </a:lnTo>
                  <a:lnTo>
                    <a:pt x="73640" y="113265"/>
                  </a:lnTo>
                  <a:lnTo>
                    <a:pt x="73112" y="112752"/>
                  </a:lnTo>
                  <a:close/>
                  <a:moveTo>
                    <a:pt x="257588" y="112857"/>
                  </a:moveTo>
                  <a:lnTo>
                    <a:pt x="257437" y="113008"/>
                  </a:lnTo>
                  <a:lnTo>
                    <a:pt x="257965" y="113536"/>
                  </a:lnTo>
                  <a:lnTo>
                    <a:pt x="258116" y="113385"/>
                  </a:lnTo>
                  <a:lnTo>
                    <a:pt x="257588" y="112857"/>
                  </a:lnTo>
                  <a:close/>
                  <a:moveTo>
                    <a:pt x="190706" y="112797"/>
                  </a:moveTo>
                  <a:lnTo>
                    <a:pt x="190510" y="112888"/>
                  </a:lnTo>
                  <a:lnTo>
                    <a:pt x="190797" y="113566"/>
                  </a:lnTo>
                  <a:lnTo>
                    <a:pt x="190993" y="113491"/>
                  </a:lnTo>
                  <a:lnTo>
                    <a:pt x="190706" y="112797"/>
                  </a:lnTo>
                  <a:close/>
                  <a:moveTo>
                    <a:pt x="74017" y="113642"/>
                  </a:moveTo>
                  <a:lnTo>
                    <a:pt x="73881" y="113793"/>
                  </a:lnTo>
                  <a:lnTo>
                    <a:pt x="74409" y="114321"/>
                  </a:lnTo>
                  <a:lnTo>
                    <a:pt x="74560" y="114170"/>
                  </a:lnTo>
                  <a:lnTo>
                    <a:pt x="74017" y="113642"/>
                  </a:lnTo>
                  <a:close/>
                  <a:moveTo>
                    <a:pt x="94531" y="113581"/>
                  </a:moveTo>
                  <a:lnTo>
                    <a:pt x="94244" y="114260"/>
                  </a:lnTo>
                  <a:lnTo>
                    <a:pt x="94440" y="114336"/>
                  </a:lnTo>
                  <a:lnTo>
                    <a:pt x="94727" y="113657"/>
                  </a:lnTo>
                  <a:lnTo>
                    <a:pt x="94531" y="113581"/>
                  </a:lnTo>
                  <a:close/>
                  <a:moveTo>
                    <a:pt x="171444" y="113581"/>
                  </a:moveTo>
                  <a:lnTo>
                    <a:pt x="171157" y="114260"/>
                  </a:lnTo>
                  <a:lnTo>
                    <a:pt x="171338" y="114351"/>
                  </a:lnTo>
                  <a:lnTo>
                    <a:pt x="171640" y="113657"/>
                  </a:lnTo>
                  <a:lnTo>
                    <a:pt x="171444" y="113581"/>
                  </a:lnTo>
                  <a:close/>
                  <a:moveTo>
                    <a:pt x="258493" y="113762"/>
                  </a:moveTo>
                  <a:lnTo>
                    <a:pt x="258358" y="113913"/>
                  </a:lnTo>
                  <a:lnTo>
                    <a:pt x="258886" y="114426"/>
                  </a:lnTo>
                  <a:lnTo>
                    <a:pt x="259021" y="114275"/>
                  </a:lnTo>
                  <a:lnTo>
                    <a:pt x="258493" y="113762"/>
                  </a:lnTo>
                  <a:close/>
                  <a:moveTo>
                    <a:pt x="114185" y="113747"/>
                  </a:moveTo>
                  <a:lnTo>
                    <a:pt x="114004" y="113823"/>
                  </a:lnTo>
                  <a:lnTo>
                    <a:pt x="114291" y="114517"/>
                  </a:lnTo>
                  <a:lnTo>
                    <a:pt x="114487" y="114441"/>
                  </a:lnTo>
                  <a:lnTo>
                    <a:pt x="114185" y="113747"/>
                  </a:lnTo>
                  <a:close/>
                  <a:moveTo>
                    <a:pt x="191204" y="113989"/>
                  </a:moveTo>
                  <a:lnTo>
                    <a:pt x="191008" y="114064"/>
                  </a:lnTo>
                  <a:lnTo>
                    <a:pt x="191310" y="114743"/>
                  </a:lnTo>
                  <a:lnTo>
                    <a:pt x="191491" y="114667"/>
                  </a:lnTo>
                  <a:lnTo>
                    <a:pt x="191204" y="113989"/>
                  </a:lnTo>
                  <a:close/>
                  <a:moveTo>
                    <a:pt x="285569" y="114667"/>
                  </a:moveTo>
                  <a:lnTo>
                    <a:pt x="285509" y="114698"/>
                  </a:lnTo>
                  <a:lnTo>
                    <a:pt x="285569" y="114818"/>
                  </a:lnTo>
                  <a:lnTo>
                    <a:pt x="285569" y="114667"/>
                  </a:lnTo>
                  <a:close/>
                  <a:moveTo>
                    <a:pt x="0" y="114667"/>
                  </a:moveTo>
                  <a:lnTo>
                    <a:pt x="0" y="114894"/>
                  </a:lnTo>
                  <a:lnTo>
                    <a:pt x="136" y="114954"/>
                  </a:lnTo>
                  <a:lnTo>
                    <a:pt x="226" y="114773"/>
                  </a:lnTo>
                  <a:lnTo>
                    <a:pt x="0" y="114667"/>
                  </a:lnTo>
                  <a:close/>
                  <a:moveTo>
                    <a:pt x="74937" y="114547"/>
                  </a:moveTo>
                  <a:lnTo>
                    <a:pt x="74801" y="114683"/>
                  </a:lnTo>
                  <a:lnTo>
                    <a:pt x="75329" y="115210"/>
                  </a:lnTo>
                  <a:lnTo>
                    <a:pt x="75480" y="115060"/>
                  </a:lnTo>
                  <a:lnTo>
                    <a:pt x="74937" y="114547"/>
                  </a:lnTo>
                  <a:close/>
                  <a:moveTo>
                    <a:pt x="259413" y="114652"/>
                  </a:moveTo>
                  <a:lnTo>
                    <a:pt x="259263" y="114803"/>
                  </a:lnTo>
                  <a:lnTo>
                    <a:pt x="259806" y="115331"/>
                  </a:lnTo>
                  <a:lnTo>
                    <a:pt x="259941" y="115180"/>
                  </a:lnTo>
                  <a:lnTo>
                    <a:pt x="259413" y="114652"/>
                  </a:lnTo>
                  <a:close/>
                  <a:moveTo>
                    <a:pt x="285026" y="114924"/>
                  </a:moveTo>
                  <a:lnTo>
                    <a:pt x="284347" y="115226"/>
                  </a:lnTo>
                  <a:lnTo>
                    <a:pt x="284438" y="115422"/>
                  </a:lnTo>
                  <a:lnTo>
                    <a:pt x="285101" y="115105"/>
                  </a:lnTo>
                  <a:lnTo>
                    <a:pt x="285026" y="114924"/>
                  </a:lnTo>
                  <a:close/>
                  <a:moveTo>
                    <a:pt x="709" y="114999"/>
                  </a:moveTo>
                  <a:lnTo>
                    <a:pt x="634" y="115180"/>
                  </a:lnTo>
                  <a:lnTo>
                    <a:pt x="1297" y="115497"/>
                  </a:lnTo>
                  <a:lnTo>
                    <a:pt x="1388" y="115316"/>
                  </a:lnTo>
                  <a:lnTo>
                    <a:pt x="709" y="114999"/>
                  </a:lnTo>
                  <a:close/>
                  <a:moveTo>
                    <a:pt x="94033" y="114758"/>
                  </a:moveTo>
                  <a:lnTo>
                    <a:pt x="93747" y="115437"/>
                  </a:lnTo>
                  <a:lnTo>
                    <a:pt x="93943" y="115527"/>
                  </a:lnTo>
                  <a:lnTo>
                    <a:pt x="94229" y="114833"/>
                  </a:lnTo>
                  <a:lnTo>
                    <a:pt x="94033" y="114758"/>
                  </a:lnTo>
                  <a:close/>
                  <a:moveTo>
                    <a:pt x="170946" y="114758"/>
                  </a:moveTo>
                  <a:lnTo>
                    <a:pt x="170660" y="115452"/>
                  </a:lnTo>
                  <a:lnTo>
                    <a:pt x="170841" y="115527"/>
                  </a:lnTo>
                  <a:lnTo>
                    <a:pt x="171127" y="114833"/>
                  </a:lnTo>
                  <a:lnTo>
                    <a:pt x="170946" y="114758"/>
                  </a:lnTo>
                  <a:close/>
                  <a:moveTo>
                    <a:pt x="114698" y="114924"/>
                  </a:moveTo>
                  <a:lnTo>
                    <a:pt x="114502" y="115014"/>
                  </a:lnTo>
                  <a:lnTo>
                    <a:pt x="114789" y="115693"/>
                  </a:lnTo>
                  <a:lnTo>
                    <a:pt x="114985" y="115618"/>
                  </a:lnTo>
                  <a:lnTo>
                    <a:pt x="114698" y="114924"/>
                  </a:lnTo>
                  <a:close/>
                  <a:moveTo>
                    <a:pt x="191702" y="115165"/>
                  </a:moveTo>
                  <a:lnTo>
                    <a:pt x="191521" y="115241"/>
                  </a:lnTo>
                  <a:lnTo>
                    <a:pt x="191807" y="115934"/>
                  </a:lnTo>
                  <a:lnTo>
                    <a:pt x="192003" y="115844"/>
                  </a:lnTo>
                  <a:lnTo>
                    <a:pt x="191702" y="115165"/>
                  </a:lnTo>
                  <a:close/>
                  <a:moveTo>
                    <a:pt x="283849" y="115452"/>
                  </a:moveTo>
                  <a:lnTo>
                    <a:pt x="283171" y="115769"/>
                  </a:lnTo>
                  <a:lnTo>
                    <a:pt x="283261" y="115950"/>
                  </a:lnTo>
                  <a:lnTo>
                    <a:pt x="283940" y="115648"/>
                  </a:lnTo>
                  <a:lnTo>
                    <a:pt x="283849" y="115452"/>
                  </a:lnTo>
                  <a:close/>
                  <a:moveTo>
                    <a:pt x="1870" y="115542"/>
                  </a:moveTo>
                  <a:lnTo>
                    <a:pt x="1795" y="115723"/>
                  </a:lnTo>
                  <a:lnTo>
                    <a:pt x="2459" y="116040"/>
                  </a:lnTo>
                  <a:lnTo>
                    <a:pt x="2549" y="115859"/>
                  </a:lnTo>
                  <a:lnTo>
                    <a:pt x="1870" y="115542"/>
                  </a:lnTo>
                  <a:close/>
                  <a:moveTo>
                    <a:pt x="75857" y="115437"/>
                  </a:moveTo>
                  <a:lnTo>
                    <a:pt x="75706" y="115588"/>
                  </a:lnTo>
                  <a:lnTo>
                    <a:pt x="76249" y="116100"/>
                  </a:lnTo>
                  <a:lnTo>
                    <a:pt x="76385" y="115965"/>
                  </a:lnTo>
                  <a:lnTo>
                    <a:pt x="75857" y="115437"/>
                  </a:lnTo>
                  <a:close/>
                  <a:moveTo>
                    <a:pt x="260334" y="115557"/>
                  </a:moveTo>
                  <a:lnTo>
                    <a:pt x="260183" y="115708"/>
                  </a:lnTo>
                  <a:lnTo>
                    <a:pt x="260711" y="116236"/>
                  </a:lnTo>
                  <a:lnTo>
                    <a:pt x="260862" y="116085"/>
                  </a:lnTo>
                  <a:lnTo>
                    <a:pt x="260334" y="115557"/>
                  </a:lnTo>
                  <a:close/>
                  <a:moveTo>
                    <a:pt x="282688" y="115995"/>
                  </a:moveTo>
                  <a:lnTo>
                    <a:pt x="282009" y="116312"/>
                  </a:lnTo>
                  <a:lnTo>
                    <a:pt x="282100" y="116493"/>
                  </a:lnTo>
                  <a:lnTo>
                    <a:pt x="282778" y="116191"/>
                  </a:lnTo>
                  <a:lnTo>
                    <a:pt x="282688" y="115995"/>
                  </a:lnTo>
                  <a:close/>
                  <a:moveTo>
                    <a:pt x="3032" y="116085"/>
                  </a:moveTo>
                  <a:lnTo>
                    <a:pt x="2956" y="116266"/>
                  </a:lnTo>
                  <a:lnTo>
                    <a:pt x="3620" y="116583"/>
                  </a:lnTo>
                  <a:lnTo>
                    <a:pt x="3711" y="116402"/>
                  </a:lnTo>
                  <a:lnTo>
                    <a:pt x="3032" y="116085"/>
                  </a:lnTo>
                  <a:close/>
                  <a:moveTo>
                    <a:pt x="93535" y="115934"/>
                  </a:moveTo>
                  <a:lnTo>
                    <a:pt x="93249" y="116628"/>
                  </a:lnTo>
                  <a:lnTo>
                    <a:pt x="93430" y="116704"/>
                  </a:lnTo>
                  <a:lnTo>
                    <a:pt x="93732" y="116010"/>
                  </a:lnTo>
                  <a:lnTo>
                    <a:pt x="93535" y="115934"/>
                  </a:lnTo>
                  <a:close/>
                  <a:moveTo>
                    <a:pt x="170448" y="115934"/>
                  </a:moveTo>
                  <a:lnTo>
                    <a:pt x="170147" y="116628"/>
                  </a:lnTo>
                  <a:lnTo>
                    <a:pt x="170343" y="116704"/>
                  </a:lnTo>
                  <a:lnTo>
                    <a:pt x="170629" y="116025"/>
                  </a:lnTo>
                  <a:lnTo>
                    <a:pt x="170448" y="115934"/>
                  </a:lnTo>
                  <a:close/>
                  <a:moveTo>
                    <a:pt x="115196" y="116115"/>
                  </a:moveTo>
                  <a:lnTo>
                    <a:pt x="115000" y="116191"/>
                  </a:lnTo>
                  <a:lnTo>
                    <a:pt x="115302" y="116885"/>
                  </a:lnTo>
                  <a:lnTo>
                    <a:pt x="115483" y="116794"/>
                  </a:lnTo>
                  <a:lnTo>
                    <a:pt x="115196" y="116115"/>
                  </a:lnTo>
                  <a:close/>
                  <a:moveTo>
                    <a:pt x="76777" y="116342"/>
                  </a:moveTo>
                  <a:lnTo>
                    <a:pt x="76626" y="116477"/>
                  </a:lnTo>
                  <a:lnTo>
                    <a:pt x="77154" y="117005"/>
                  </a:lnTo>
                  <a:lnTo>
                    <a:pt x="77305" y="116855"/>
                  </a:lnTo>
                  <a:lnTo>
                    <a:pt x="76777" y="116342"/>
                  </a:lnTo>
                  <a:close/>
                  <a:moveTo>
                    <a:pt x="281527" y="116538"/>
                  </a:moveTo>
                  <a:lnTo>
                    <a:pt x="280848" y="116855"/>
                  </a:lnTo>
                  <a:lnTo>
                    <a:pt x="280938" y="117036"/>
                  </a:lnTo>
                  <a:lnTo>
                    <a:pt x="281617" y="116719"/>
                  </a:lnTo>
                  <a:lnTo>
                    <a:pt x="281527" y="116538"/>
                  </a:lnTo>
                  <a:close/>
                  <a:moveTo>
                    <a:pt x="192215" y="116342"/>
                  </a:moveTo>
                  <a:lnTo>
                    <a:pt x="192018" y="116432"/>
                  </a:lnTo>
                  <a:lnTo>
                    <a:pt x="192305" y="117111"/>
                  </a:lnTo>
                  <a:lnTo>
                    <a:pt x="192501" y="117036"/>
                  </a:lnTo>
                  <a:lnTo>
                    <a:pt x="192215" y="116342"/>
                  </a:lnTo>
                  <a:close/>
                  <a:moveTo>
                    <a:pt x="4208" y="116628"/>
                  </a:moveTo>
                  <a:lnTo>
                    <a:pt x="4118" y="116809"/>
                  </a:lnTo>
                  <a:lnTo>
                    <a:pt x="4797" y="117126"/>
                  </a:lnTo>
                  <a:lnTo>
                    <a:pt x="4887" y="116945"/>
                  </a:lnTo>
                  <a:lnTo>
                    <a:pt x="4208" y="116628"/>
                  </a:lnTo>
                  <a:close/>
                  <a:moveTo>
                    <a:pt x="261239" y="116462"/>
                  </a:moveTo>
                  <a:lnTo>
                    <a:pt x="261103" y="116613"/>
                  </a:lnTo>
                  <a:lnTo>
                    <a:pt x="261631" y="117126"/>
                  </a:lnTo>
                  <a:lnTo>
                    <a:pt x="261767" y="116990"/>
                  </a:lnTo>
                  <a:lnTo>
                    <a:pt x="261239" y="116462"/>
                  </a:lnTo>
                  <a:close/>
                  <a:moveTo>
                    <a:pt x="280365" y="117081"/>
                  </a:moveTo>
                  <a:lnTo>
                    <a:pt x="279701" y="117398"/>
                  </a:lnTo>
                  <a:lnTo>
                    <a:pt x="279777" y="117594"/>
                  </a:lnTo>
                  <a:lnTo>
                    <a:pt x="280456" y="117277"/>
                  </a:lnTo>
                  <a:lnTo>
                    <a:pt x="280365" y="117081"/>
                  </a:lnTo>
                  <a:close/>
                  <a:moveTo>
                    <a:pt x="5370" y="117171"/>
                  </a:moveTo>
                  <a:lnTo>
                    <a:pt x="5279" y="117352"/>
                  </a:lnTo>
                  <a:lnTo>
                    <a:pt x="5958" y="117669"/>
                  </a:lnTo>
                  <a:lnTo>
                    <a:pt x="6049" y="117473"/>
                  </a:lnTo>
                  <a:lnTo>
                    <a:pt x="5370" y="117171"/>
                  </a:lnTo>
                  <a:close/>
                  <a:moveTo>
                    <a:pt x="93038" y="117111"/>
                  </a:moveTo>
                  <a:lnTo>
                    <a:pt x="92736" y="117805"/>
                  </a:lnTo>
                  <a:lnTo>
                    <a:pt x="92932" y="117880"/>
                  </a:lnTo>
                  <a:lnTo>
                    <a:pt x="93219" y="117202"/>
                  </a:lnTo>
                  <a:lnTo>
                    <a:pt x="93038" y="117111"/>
                  </a:lnTo>
                  <a:close/>
                  <a:moveTo>
                    <a:pt x="169936" y="117126"/>
                  </a:moveTo>
                  <a:lnTo>
                    <a:pt x="169649" y="117805"/>
                  </a:lnTo>
                  <a:lnTo>
                    <a:pt x="169845" y="117895"/>
                  </a:lnTo>
                  <a:lnTo>
                    <a:pt x="170132" y="117202"/>
                  </a:lnTo>
                  <a:lnTo>
                    <a:pt x="169936" y="117126"/>
                  </a:lnTo>
                  <a:close/>
                  <a:moveTo>
                    <a:pt x="77682" y="117247"/>
                  </a:moveTo>
                  <a:lnTo>
                    <a:pt x="77546" y="117383"/>
                  </a:lnTo>
                  <a:lnTo>
                    <a:pt x="78074" y="117910"/>
                  </a:lnTo>
                  <a:lnTo>
                    <a:pt x="78225" y="117760"/>
                  </a:lnTo>
                  <a:lnTo>
                    <a:pt x="77682" y="117247"/>
                  </a:lnTo>
                  <a:close/>
                  <a:moveTo>
                    <a:pt x="262159" y="117352"/>
                  </a:moveTo>
                  <a:lnTo>
                    <a:pt x="262008" y="117503"/>
                  </a:lnTo>
                  <a:lnTo>
                    <a:pt x="262551" y="118031"/>
                  </a:lnTo>
                  <a:lnTo>
                    <a:pt x="262687" y="117880"/>
                  </a:lnTo>
                  <a:lnTo>
                    <a:pt x="262159" y="117352"/>
                  </a:lnTo>
                  <a:close/>
                  <a:moveTo>
                    <a:pt x="115694" y="117292"/>
                  </a:moveTo>
                  <a:lnTo>
                    <a:pt x="115498" y="117367"/>
                  </a:lnTo>
                  <a:lnTo>
                    <a:pt x="115784" y="118061"/>
                  </a:lnTo>
                  <a:lnTo>
                    <a:pt x="115980" y="117971"/>
                  </a:lnTo>
                  <a:lnTo>
                    <a:pt x="115694" y="117292"/>
                  </a:lnTo>
                  <a:close/>
                  <a:moveTo>
                    <a:pt x="279204" y="117624"/>
                  </a:moveTo>
                  <a:lnTo>
                    <a:pt x="278540" y="117941"/>
                  </a:lnTo>
                  <a:lnTo>
                    <a:pt x="278615" y="118137"/>
                  </a:lnTo>
                  <a:lnTo>
                    <a:pt x="279294" y="117820"/>
                  </a:lnTo>
                  <a:lnTo>
                    <a:pt x="279204" y="117624"/>
                  </a:lnTo>
                  <a:close/>
                  <a:moveTo>
                    <a:pt x="6531" y="117714"/>
                  </a:moveTo>
                  <a:lnTo>
                    <a:pt x="6441" y="117895"/>
                  </a:lnTo>
                  <a:lnTo>
                    <a:pt x="7120" y="118212"/>
                  </a:lnTo>
                  <a:lnTo>
                    <a:pt x="7210" y="118016"/>
                  </a:lnTo>
                  <a:lnTo>
                    <a:pt x="6531" y="117714"/>
                  </a:lnTo>
                  <a:close/>
                  <a:moveTo>
                    <a:pt x="192712" y="117518"/>
                  </a:moveTo>
                  <a:lnTo>
                    <a:pt x="192516" y="117609"/>
                  </a:lnTo>
                  <a:lnTo>
                    <a:pt x="192803" y="118288"/>
                  </a:lnTo>
                  <a:lnTo>
                    <a:pt x="192999" y="118212"/>
                  </a:lnTo>
                  <a:lnTo>
                    <a:pt x="192712" y="117518"/>
                  </a:lnTo>
                  <a:close/>
                  <a:moveTo>
                    <a:pt x="278042" y="118167"/>
                  </a:moveTo>
                  <a:lnTo>
                    <a:pt x="277363" y="118484"/>
                  </a:lnTo>
                  <a:lnTo>
                    <a:pt x="277454" y="118680"/>
                  </a:lnTo>
                  <a:lnTo>
                    <a:pt x="278133" y="118363"/>
                  </a:lnTo>
                  <a:lnTo>
                    <a:pt x="278042" y="118167"/>
                  </a:lnTo>
                  <a:close/>
                  <a:moveTo>
                    <a:pt x="7693" y="118257"/>
                  </a:moveTo>
                  <a:lnTo>
                    <a:pt x="7602" y="118438"/>
                  </a:lnTo>
                  <a:lnTo>
                    <a:pt x="8281" y="118755"/>
                  </a:lnTo>
                  <a:lnTo>
                    <a:pt x="8372" y="118574"/>
                  </a:lnTo>
                  <a:lnTo>
                    <a:pt x="7693" y="118257"/>
                  </a:lnTo>
                  <a:close/>
                  <a:moveTo>
                    <a:pt x="78602" y="118137"/>
                  </a:moveTo>
                  <a:lnTo>
                    <a:pt x="78467" y="118288"/>
                  </a:lnTo>
                  <a:lnTo>
                    <a:pt x="78995" y="118800"/>
                  </a:lnTo>
                  <a:lnTo>
                    <a:pt x="79130" y="118665"/>
                  </a:lnTo>
                  <a:lnTo>
                    <a:pt x="78602" y="118137"/>
                  </a:lnTo>
                  <a:close/>
                  <a:moveTo>
                    <a:pt x="263079" y="118257"/>
                  </a:moveTo>
                  <a:lnTo>
                    <a:pt x="262928" y="118408"/>
                  </a:lnTo>
                  <a:lnTo>
                    <a:pt x="263456" y="118921"/>
                  </a:lnTo>
                  <a:lnTo>
                    <a:pt x="263607" y="118785"/>
                  </a:lnTo>
                  <a:lnTo>
                    <a:pt x="263079" y="118257"/>
                  </a:lnTo>
                  <a:close/>
                  <a:moveTo>
                    <a:pt x="92540" y="118303"/>
                  </a:moveTo>
                  <a:lnTo>
                    <a:pt x="92238" y="118981"/>
                  </a:lnTo>
                  <a:lnTo>
                    <a:pt x="92434" y="119072"/>
                  </a:lnTo>
                  <a:lnTo>
                    <a:pt x="92721" y="118378"/>
                  </a:lnTo>
                  <a:lnTo>
                    <a:pt x="92540" y="118303"/>
                  </a:lnTo>
                  <a:close/>
                  <a:moveTo>
                    <a:pt x="169438" y="118303"/>
                  </a:moveTo>
                  <a:lnTo>
                    <a:pt x="169151" y="118997"/>
                  </a:lnTo>
                  <a:lnTo>
                    <a:pt x="169347" y="119072"/>
                  </a:lnTo>
                  <a:lnTo>
                    <a:pt x="169634" y="118378"/>
                  </a:lnTo>
                  <a:lnTo>
                    <a:pt x="169438" y="118303"/>
                  </a:lnTo>
                  <a:close/>
                  <a:moveTo>
                    <a:pt x="276881" y="118710"/>
                  </a:moveTo>
                  <a:lnTo>
                    <a:pt x="276202" y="119027"/>
                  </a:lnTo>
                  <a:lnTo>
                    <a:pt x="276292" y="119223"/>
                  </a:lnTo>
                  <a:lnTo>
                    <a:pt x="276971" y="118906"/>
                  </a:lnTo>
                  <a:lnTo>
                    <a:pt x="276881" y="118710"/>
                  </a:lnTo>
                  <a:close/>
                  <a:moveTo>
                    <a:pt x="116207" y="118469"/>
                  </a:moveTo>
                  <a:lnTo>
                    <a:pt x="116011" y="118559"/>
                  </a:lnTo>
                  <a:lnTo>
                    <a:pt x="116297" y="119238"/>
                  </a:lnTo>
                  <a:lnTo>
                    <a:pt x="116493" y="119162"/>
                  </a:lnTo>
                  <a:lnTo>
                    <a:pt x="116207" y="118469"/>
                  </a:lnTo>
                  <a:close/>
                  <a:moveTo>
                    <a:pt x="8854" y="118785"/>
                  </a:moveTo>
                  <a:lnTo>
                    <a:pt x="8764" y="118981"/>
                  </a:lnTo>
                  <a:lnTo>
                    <a:pt x="9443" y="119298"/>
                  </a:lnTo>
                  <a:lnTo>
                    <a:pt x="9533" y="119102"/>
                  </a:lnTo>
                  <a:lnTo>
                    <a:pt x="8854" y="118785"/>
                  </a:lnTo>
                  <a:close/>
                  <a:moveTo>
                    <a:pt x="193210" y="118710"/>
                  </a:moveTo>
                  <a:lnTo>
                    <a:pt x="193014" y="118785"/>
                  </a:lnTo>
                  <a:lnTo>
                    <a:pt x="193316" y="119479"/>
                  </a:lnTo>
                  <a:lnTo>
                    <a:pt x="193497" y="119389"/>
                  </a:lnTo>
                  <a:lnTo>
                    <a:pt x="193210" y="118710"/>
                  </a:lnTo>
                  <a:close/>
                  <a:moveTo>
                    <a:pt x="79522" y="119042"/>
                  </a:moveTo>
                  <a:lnTo>
                    <a:pt x="79372" y="119178"/>
                  </a:lnTo>
                  <a:lnTo>
                    <a:pt x="79915" y="119705"/>
                  </a:lnTo>
                  <a:lnTo>
                    <a:pt x="80050" y="119555"/>
                  </a:lnTo>
                  <a:lnTo>
                    <a:pt x="79522" y="119042"/>
                  </a:lnTo>
                  <a:close/>
                  <a:moveTo>
                    <a:pt x="275719" y="119253"/>
                  </a:moveTo>
                  <a:lnTo>
                    <a:pt x="275040" y="119570"/>
                  </a:lnTo>
                  <a:lnTo>
                    <a:pt x="275131" y="119766"/>
                  </a:lnTo>
                  <a:lnTo>
                    <a:pt x="275810" y="119449"/>
                  </a:lnTo>
                  <a:lnTo>
                    <a:pt x="275719" y="119253"/>
                  </a:lnTo>
                  <a:close/>
                  <a:moveTo>
                    <a:pt x="263984" y="119162"/>
                  </a:moveTo>
                  <a:lnTo>
                    <a:pt x="263848" y="119298"/>
                  </a:lnTo>
                  <a:lnTo>
                    <a:pt x="264376" y="119826"/>
                  </a:lnTo>
                  <a:lnTo>
                    <a:pt x="264512" y="119675"/>
                  </a:lnTo>
                  <a:lnTo>
                    <a:pt x="263984" y="119162"/>
                  </a:lnTo>
                  <a:close/>
                  <a:moveTo>
                    <a:pt x="10016" y="119328"/>
                  </a:moveTo>
                  <a:lnTo>
                    <a:pt x="9940" y="119524"/>
                  </a:lnTo>
                  <a:lnTo>
                    <a:pt x="10604" y="119841"/>
                  </a:lnTo>
                  <a:lnTo>
                    <a:pt x="10695" y="119645"/>
                  </a:lnTo>
                  <a:lnTo>
                    <a:pt x="10016" y="119328"/>
                  </a:lnTo>
                  <a:close/>
                  <a:moveTo>
                    <a:pt x="92027" y="119479"/>
                  </a:moveTo>
                  <a:lnTo>
                    <a:pt x="91740" y="120158"/>
                  </a:lnTo>
                  <a:lnTo>
                    <a:pt x="91937" y="120248"/>
                  </a:lnTo>
                  <a:lnTo>
                    <a:pt x="92223" y="119555"/>
                  </a:lnTo>
                  <a:lnTo>
                    <a:pt x="92027" y="119479"/>
                  </a:lnTo>
                  <a:close/>
                  <a:moveTo>
                    <a:pt x="168940" y="119479"/>
                  </a:moveTo>
                  <a:lnTo>
                    <a:pt x="168653" y="120173"/>
                  </a:lnTo>
                  <a:lnTo>
                    <a:pt x="168834" y="120248"/>
                  </a:lnTo>
                  <a:lnTo>
                    <a:pt x="169136" y="119570"/>
                  </a:lnTo>
                  <a:lnTo>
                    <a:pt x="168940" y="119479"/>
                  </a:lnTo>
                  <a:close/>
                  <a:moveTo>
                    <a:pt x="274558" y="119796"/>
                  </a:moveTo>
                  <a:lnTo>
                    <a:pt x="273879" y="120113"/>
                  </a:lnTo>
                  <a:lnTo>
                    <a:pt x="273969" y="120294"/>
                  </a:lnTo>
                  <a:lnTo>
                    <a:pt x="274648" y="119992"/>
                  </a:lnTo>
                  <a:lnTo>
                    <a:pt x="274558" y="119796"/>
                  </a:lnTo>
                  <a:close/>
                  <a:moveTo>
                    <a:pt x="11177" y="119871"/>
                  </a:moveTo>
                  <a:lnTo>
                    <a:pt x="11102" y="120067"/>
                  </a:lnTo>
                  <a:lnTo>
                    <a:pt x="11765" y="120384"/>
                  </a:lnTo>
                  <a:lnTo>
                    <a:pt x="11856" y="120188"/>
                  </a:lnTo>
                  <a:lnTo>
                    <a:pt x="11177" y="119871"/>
                  </a:lnTo>
                  <a:close/>
                  <a:moveTo>
                    <a:pt x="116689" y="119645"/>
                  </a:moveTo>
                  <a:lnTo>
                    <a:pt x="116508" y="119736"/>
                  </a:lnTo>
                  <a:lnTo>
                    <a:pt x="116795" y="120414"/>
                  </a:lnTo>
                  <a:lnTo>
                    <a:pt x="116991" y="120339"/>
                  </a:lnTo>
                  <a:lnTo>
                    <a:pt x="116689" y="119645"/>
                  </a:lnTo>
                  <a:close/>
                  <a:moveTo>
                    <a:pt x="80428" y="119932"/>
                  </a:moveTo>
                  <a:lnTo>
                    <a:pt x="80292" y="120083"/>
                  </a:lnTo>
                  <a:lnTo>
                    <a:pt x="80820" y="120610"/>
                  </a:lnTo>
                  <a:lnTo>
                    <a:pt x="80971" y="120460"/>
                  </a:lnTo>
                  <a:lnTo>
                    <a:pt x="80428" y="119932"/>
                  </a:lnTo>
                  <a:close/>
                  <a:moveTo>
                    <a:pt x="193708" y="119886"/>
                  </a:moveTo>
                  <a:lnTo>
                    <a:pt x="193527" y="119962"/>
                  </a:lnTo>
                  <a:lnTo>
                    <a:pt x="193813" y="120656"/>
                  </a:lnTo>
                  <a:lnTo>
                    <a:pt x="193994" y="120565"/>
                  </a:lnTo>
                  <a:lnTo>
                    <a:pt x="193708" y="119886"/>
                  </a:lnTo>
                  <a:close/>
                  <a:moveTo>
                    <a:pt x="264904" y="120052"/>
                  </a:moveTo>
                  <a:lnTo>
                    <a:pt x="264753" y="120203"/>
                  </a:lnTo>
                  <a:lnTo>
                    <a:pt x="265296" y="120716"/>
                  </a:lnTo>
                  <a:lnTo>
                    <a:pt x="265432" y="120580"/>
                  </a:lnTo>
                  <a:lnTo>
                    <a:pt x="264904" y="120052"/>
                  </a:lnTo>
                  <a:close/>
                  <a:moveTo>
                    <a:pt x="273396" y="120339"/>
                  </a:moveTo>
                  <a:lnTo>
                    <a:pt x="272717" y="120656"/>
                  </a:lnTo>
                  <a:lnTo>
                    <a:pt x="272808" y="120837"/>
                  </a:lnTo>
                  <a:lnTo>
                    <a:pt x="273487" y="120535"/>
                  </a:lnTo>
                  <a:lnTo>
                    <a:pt x="273396" y="120339"/>
                  </a:lnTo>
                  <a:close/>
                  <a:moveTo>
                    <a:pt x="12354" y="120414"/>
                  </a:moveTo>
                  <a:lnTo>
                    <a:pt x="12263" y="120595"/>
                  </a:lnTo>
                  <a:lnTo>
                    <a:pt x="12942" y="120912"/>
                  </a:lnTo>
                  <a:lnTo>
                    <a:pt x="13017" y="120731"/>
                  </a:lnTo>
                  <a:lnTo>
                    <a:pt x="12354" y="120414"/>
                  </a:lnTo>
                  <a:close/>
                  <a:moveTo>
                    <a:pt x="272220" y="120882"/>
                  </a:moveTo>
                  <a:lnTo>
                    <a:pt x="271541" y="121184"/>
                  </a:lnTo>
                  <a:lnTo>
                    <a:pt x="271631" y="121380"/>
                  </a:lnTo>
                  <a:lnTo>
                    <a:pt x="272310" y="121063"/>
                  </a:lnTo>
                  <a:lnTo>
                    <a:pt x="272220" y="120882"/>
                  </a:lnTo>
                  <a:close/>
                  <a:moveTo>
                    <a:pt x="91529" y="120656"/>
                  </a:moveTo>
                  <a:lnTo>
                    <a:pt x="91243" y="121350"/>
                  </a:lnTo>
                  <a:lnTo>
                    <a:pt x="91424" y="121425"/>
                  </a:lnTo>
                  <a:lnTo>
                    <a:pt x="91725" y="120731"/>
                  </a:lnTo>
                  <a:lnTo>
                    <a:pt x="91529" y="120656"/>
                  </a:lnTo>
                  <a:close/>
                  <a:moveTo>
                    <a:pt x="168442" y="120671"/>
                  </a:moveTo>
                  <a:lnTo>
                    <a:pt x="168141" y="121350"/>
                  </a:lnTo>
                  <a:lnTo>
                    <a:pt x="168337" y="121425"/>
                  </a:lnTo>
                  <a:lnTo>
                    <a:pt x="168623" y="120746"/>
                  </a:lnTo>
                  <a:lnTo>
                    <a:pt x="168442" y="120671"/>
                  </a:lnTo>
                  <a:close/>
                  <a:moveTo>
                    <a:pt x="13515" y="120957"/>
                  </a:moveTo>
                  <a:lnTo>
                    <a:pt x="13425" y="121138"/>
                  </a:lnTo>
                  <a:lnTo>
                    <a:pt x="14103" y="121455"/>
                  </a:lnTo>
                  <a:lnTo>
                    <a:pt x="14179" y="121274"/>
                  </a:lnTo>
                  <a:lnTo>
                    <a:pt x="13515" y="120957"/>
                  </a:lnTo>
                  <a:close/>
                  <a:moveTo>
                    <a:pt x="81348" y="120837"/>
                  </a:moveTo>
                  <a:lnTo>
                    <a:pt x="81197" y="120988"/>
                  </a:lnTo>
                  <a:lnTo>
                    <a:pt x="81740" y="121500"/>
                  </a:lnTo>
                  <a:lnTo>
                    <a:pt x="81876" y="121365"/>
                  </a:lnTo>
                  <a:lnTo>
                    <a:pt x="81348" y="120837"/>
                  </a:lnTo>
                  <a:close/>
                  <a:moveTo>
                    <a:pt x="117202" y="120837"/>
                  </a:moveTo>
                  <a:lnTo>
                    <a:pt x="117006" y="120912"/>
                  </a:lnTo>
                  <a:lnTo>
                    <a:pt x="117308" y="121606"/>
                  </a:lnTo>
                  <a:lnTo>
                    <a:pt x="117489" y="121516"/>
                  </a:lnTo>
                  <a:lnTo>
                    <a:pt x="117202" y="120837"/>
                  </a:lnTo>
                  <a:close/>
                  <a:moveTo>
                    <a:pt x="265824" y="120957"/>
                  </a:moveTo>
                  <a:lnTo>
                    <a:pt x="265673" y="121108"/>
                  </a:lnTo>
                  <a:lnTo>
                    <a:pt x="266201" y="121621"/>
                  </a:lnTo>
                  <a:lnTo>
                    <a:pt x="266352" y="121470"/>
                  </a:lnTo>
                  <a:lnTo>
                    <a:pt x="265824" y="120957"/>
                  </a:lnTo>
                  <a:close/>
                  <a:moveTo>
                    <a:pt x="194206" y="121063"/>
                  </a:moveTo>
                  <a:lnTo>
                    <a:pt x="194025" y="121153"/>
                  </a:lnTo>
                  <a:lnTo>
                    <a:pt x="194311" y="121832"/>
                  </a:lnTo>
                  <a:lnTo>
                    <a:pt x="194507" y="121757"/>
                  </a:lnTo>
                  <a:lnTo>
                    <a:pt x="194206" y="121063"/>
                  </a:lnTo>
                  <a:close/>
                  <a:moveTo>
                    <a:pt x="271058" y="121425"/>
                  </a:moveTo>
                  <a:lnTo>
                    <a:pt x="270379" y="121727"/>
                  </a:lnTo>
                  <a:lnTo>
                    <a:pt x="270470" y="121923"/>
                  </a:lnTo>
                  <a:lnTo>
                    <a:pt x="271149" y="121606"/>
                  </a:lnTo>
                  <a:lnTo>
                    <a:pt x="271058" y="121425"/>
                  </a:lnTo>
                  <a:close/>
                  <a:moveTo>
                    <a:pt x="14677" y="121500"/>
                  </a:moveTo>
                  <a:lnTo>
                    <a:pt x="14586" y="121681"/>
                  </a:lnTo>
                  <a:lnTo>
                    <a:pt x="15265" y="121998"/>
                  </a:lnTo>
                  <a:lnTo>
                    <a:pt x="15340" y="121817"/>
                  </a:lnTo>
                  <a:lnTo>
                    <a:pt x="14677" y="121500"/>
                  </a:lnTo>
                  <a:close/>
                  <a:moveTo>
                    <a:pt x="82268" y="121742"/>
                  </a:moveTo>
                  <a:lnTo>
                    <a:pt x="82117" y="121893"/>
                  </a:lnTo>
                  <a:lnTo>
                    <a:pt x="82645" y="122405"/>
                  </a:lnTo>
                  <a:lnTo>
                    <a:pt x="82796" y="122255"/>
                  </a:lnTo>
                  <a:lnTo>
                    <a:pt x="82268" y="121742"/>
                  </a:lnTo>
                  <a:close/>
                  <a:moveTo>
                    <a:pt x="269897" y="121968"/>
                  </a:moveTo>
                  <a:lnTo>
                    <a:pt x="269218" y="122270"/>
                  </a:lnTo>
                  <a:lnTo>
                    <a:pt x="269309" y="122466"/>
                  </a:lnTo>
                  <a:lnTo>
                    <a:pt x="269987" y="122149"/>
                  </a:lnTo>
                  <a:lnTo>
                    <a:pt x="269897" y="121968"/>
                  </a:lnTo>
                  <a:close/>
                  <a:moveTo>
                    <a:pt x="266729" y="121847"/>
                  </a:moveTo>
                  <a:lnTo>
                    <a:pt x="266593" y="121998"/>
                  </a:lnTo>
                  <a:lnTo>
                    <a:pt x="267121" y="122526"/>
                  </a:lnTo>
                  <a:lnTo>
                    <a:pt x="267272" y="122375"/>
                  </a:lnTo>
                  <a:lnTo>
                    <a:pt x="266729" y="121847"/>
                  </a:lnTo>
                  <a:close/>
                  <a:moveTo>
                    <a:pt x="15808" y="122043"/>
                  </a:moveTo>
                  <a:lnTo>
                    <a:pt x="15717" y="122224"/>
                  </a:lnTo>
                  <a:lnTo>
                    <a:pt x="16396" y="122541"/>
                  </a:lnTo>
                  <a:lnTo>
                    <a:pt x="16487" y="122360"/>
                  </a:lnTo>
                  <a:lnTo>
                    <a:pt x="15808" y="122043"/>
                  </a:lnTo>
                  <a:close/>
                  <a:moveTo>
                    <a:pt x="91032" y="121832"/>
                  </a:moveTo>
                  <a:lnTo>
                    <a:pt x="90730" y="122526"/>
                  </a:lnTo>
                  <a:lnTo>
                    <a:pt x="90926" y="122602"/>
                  </a:lnTo>
                  <a:lnTo>
                    <a:pt x="91213" y="121923"/>
                  </a:lnTo>
                  <a:lnTo>
                    <a:pt x="91032" y="121832"/>
                  </a:lnTo>
                  <a:close/>
                  <a:moveTo>
                    <a:pt x="167929" y="121847"/>
                  </a:moveTo>
                  <a:lnTo>
                    <a:pt x="167643" y="122541"/>
                  </a:lnTo>
                  <a:lnTo>
                    <a:pt x="167839" y="122617"/>
                  </a:lnTo>
                  <a:lnTo>
                    <a:pt x="168126" y="121923"/>
                  </a:lnTo>
                  <a:lnTo>
                    <a:pt x="167929" y="121847"/>
                  </a:lnTo>
                  <a:close/>
                  <a:moveTo>
                    <a:pt x="117700" y="122013"/>
                  </a:moveTo>
                  <a:lnTo>
                    <a:pt x="117504" y="122089"/>
                  </a:lnTo>
                  <a:lnTo>
                    <a:pt x="117790" y="122783"/>
                  </a:lnTo>
                  <a:lnTo>
                    <a:pt x="117987" y="122707"/>
                  </a:lnTo>
                  <a:lnTo>
                    <a:pt x="117700" y="122013"/>
                  </a:lnTo>
                  <a:close/>
                  <a:moveTo>
                    <a:pt x="194703" y="122240"/>
                  </a:moveTo>
                  <a:lnTo>
                    <a:pt x="194507" y="122315"/>
                  </a:lnTo>
                  <a:lnTo>
                    <a:pt x="194809" y="122994"/>
                  </a:lnTo>
                  <a:lnTo>
                    <a:pt x="194990" y="122918"/>
                  </a:lnTo>
                  <a:lnTo>
                    <a:pt x="194703" y="122240"/>
                  </a:lnTo>
                  <a:close/>
                  <a:moveTo>
                    <a:pt x="268735" y="122496"/>
                  </a:moveTo>
                  <a:lnTo>
                    <a:pt x="268057" y="122813"/>
                  </a:lnTo>
                  <a:lnTo>
                    <a:pt x="268147" y="123009"/>
                  </a:lnTo>
                  <a:lnTo>
                    <a:pt x="268826" y="122692"/>
                  </a:lnTo>
                  <a:lnTo>
                    <a:pt x="268735" y="122496"/>
                  </a:lnTo>
                  <a:close/>
                  <a:moveTo>
                    <a:pt x="17000" y="122586"/>
                  </a:moveTo>
                  <a:lnTo>
                    <a:pt x="16909" y="122767"/>
                  </a:lnTo>
                  <a:lnTo>
                    <a:pt x="17588" y="123084"/>
                  </a:lnTo>
                  <a:lnTo>
                    <a:pt x="17663" y="122903"/>
                  </a:lnTo>
                  <a:lnTo>
                    <a:pt x="17000" y="122586"/>
                  </a:lnTo>
                  <a:close/>
                  <a:moveTo>
                    <a:pt x="83188" y="122632"/>
                  </a:moveTo>
                  <a:lnTo>
                    <a:pt x="83037" y="122783"/>
                  </a:lnTo>
                  <a:lnTo>
                    <a:pt x="83565" y="123310"/>
                  </a:lnTo>
                  <a:lnTo>
                    <a:pt x="83716" y="123160"/>
                  </a:lnTo>
                  <a:lnTo>
                    <a:pt x="83188" y="122632"/>
                  </a:lnTo>
                  <a:close/>
                  <a:moveTo>
                    <a:pt x="267649" y="122752"/>
                  </a:moveTo>
                  <a:lnTo>
                    <a:pt x="267498" y="122903"/>
                  </a:lnTo>
                  <a:lnTo>
                    <a:pt x="268041" y="123416"/>
                  </a:lnTo>
                  <a:lnTo>
                    <a:pt x="268177" y="123280"/>
                  </a:lnTo>
                  <a:lnTo>
                    <a:pt x="267649" y="122752"/>
                  </a:lnTo>
                  <a:close/>
                  <a:moveTo>
                    <a:pt x="267574" y="123039"/>
                  </a:moveTo>
                  <a:lnTo>
                    <a:pt x="266895" y="123356"/>
                  </a:lnTo>
                  <a:lnTo>
                    <a:pt x="266986" y="123552"/>
                  </a:lnTo>
                  <a:lnTo>
                    <a:pt x="267664" y="123235"/>
                  </a:lnTo>
                  <a:lnTo>
                    <a:pt x="267574" y="123039"/>
                  </a:lnTo>
                  <a:close/>
                  <a:moveTo>
                    <a:pt x="18161" y="123129"/>
                  </a:moveTo>
                  <a:lnTo>
                    <a:pt x="18071" y="123310"/>
                  </a:lnTo>
                  <a:lnTo>
                    <a:pt x="18749" y="123627"/>
                  </a:lnTo>
                  <a:lnTo>
                    <a:pt x="18840" y="123446"/>
                  </a:lnTo>
                  <a:lnTo>
                    <a:pt x="18161" y="123129"/>
                  </a:lnTo>
                  <a:close/>
                  <a:moveTo>
                    <a:pt x="90519" y="123024"/>
                  </a:moveTo>
                  <a:lnTo>
                    <a:pt x="90232" y="123703"/>
                  </a:lnTo>
                  <a:lnTo>
                    <a:pt x="90413" y="123793"/>
                  </a:lnTo>
                  <a:lnTo>
                    <a:pt x="90715" y="123099"/>
                  </a:lnTo>
                  <a:lnTo>
                    <a:pt x="90519" y="123024"/>
                  </a:lnTo>
                  <a:close/>
                  <a:moveTo>
                    <a:pt x="167432" y="123024"/>
                  </a:moveTo>
                  <a:lnTo>
                    <a:pt x="167145" y="123703"/>
                  </a:lnTo>
                  <a:lnTo>
                    <a:pt x="167326" y="123793"/>
                  </a:lnTo>
                  <a:lnTo>
                    <a:pt x="167628" y="123099"/>
                  </a:lnTo>
                  <a:lnTo>
                    <a:pt x="167432" y="123024"/>
                  </a:lnTo>
                  <a:close/>
                  <a:moveTo>
                    <a:pt x="118213" y="123190"/>
                  </a:moveTo>
                  <a:lnTo>
                    <a:pt x="118017" y="123280"/>
                  </a:lnTo>
                  <a:lnTo>
                    <a:pt x="118303" y="123959"/>
                  </a:lnTo>
                  <a:lnTo>
                    <a:pt x="118499" y="123884"/>
                  </a:lnTo>
                  <a:lnTo>
                    <a:pt x="118213" y="123190"/>
                  </a:lnTo>
                  <a:close/>
                  <a:moveTo>
                    <a:pt x="266412" y="123582"/>
                  </a:moveTo>
                  <a:lnTo>
                    <a:pt x="265734" y="123899"/>
                  </a:lnTo>
                  <a:lnTo>
                    <a:pt x="265824" y="124095"/>
                  </a:lnTo>
                  <a:lnTo>
                    <a:pt x="266488" y="123778"/>
                  </a:lnTo>
                  <a:lnTo>
                    <a:pt x="266412" y="123582"/>
                  </a:lnTo>
                  <a:close/>
                  <a:moveTo>
                    <a:pt x="19323" y="123672"/>
                  </a:moveTo>
                  <a:lnTo>
                    <a:pt x="19232" y="123854"/>
                  </a:lnTo>
                  <a:lnTo>
                    <a:pt x="19911" y="124170"/>
                  </a:lnTo>
                  <a:lnTo>
                    <a:pt x="19986" y="123989"/>
                  </a:lnTo>
                  <a:lnTo>
                    <a:pt x="19323" y="123672"/>
                  </a:lnTo>
                  <a:close/>
                  <a:moveTo>
                    <a:pt x="195201" y="123416"/>
                  </a:moveTo>
                  <a:lnTo>
                    <a:pt x="195020" y="123491"/>
                  </a:lnTo>
                  <a:lnTo>
                    <a:pt x="195307" y="124185"/>
                  </a:lnTo>
                  <a:lnTo>
                    <a:pt x="195488" y="124095"/>
                  </a:lnTo>
                  <a:lnTo>
                    <a:pt x="195201" y="123416"/>
                  </a:lnTo>
                  <a:close/>
                  <a:moveTo>
                    <a:pt x="84093" y="123537"/>
                  </a:moveTo>
                  <a:lnTo>
                    <a:pt x="83942" y="123688"/>
                  </a:lnTo>
                  <a:lnTo>
                    <a:pt x="84485" y="124200"/>
                  </a:lnTo>
                  <a:lnTo>
                    <a:pt x="84621" y="124065"/>
                  </a:lnTo>
                  <a:lnTo>
                    <a:pt x="84093" y="123537"/>
                  </a:lnTo>
                  <a:close/>
                  <a:moveTo>
                    <a:pt x="268569" y="123657"/>
                  </a:moveTo>
                  <a:lnTo>
                    <a:pt x="268419" y="123793"/>
                  </a:lnTo>
                  <a:lnTo>
                    <a:pt x="268947" y="124321"/>
                  </a:lnTo>
                  <a:lnTo>
                    <a:pt x="269097" y="124170"/>
                  </a:lnTo>
                  <a:lnTo>
                    <a:pt x="268569" y="123657"/>
                  </a:lnTo>
                  <a:close/>
                  <a:moveTo>
                    <a:pt x="265251" y="124125"/>
                  </a:moveTo>
                  <a:lnTo>
                    <a:pt x="264572" y="124442"/>
                  </a:lnTo>
                  <a:lnTo>
                    <a:pt x="264663" y="124638"/>
                  </a:lnTo>
                  <a:lnTo>
                    <a:pt x="265326" y="124321"/>
                  </a:lnTo>
                  <a:lnTo>
                    <a:pt x="265251" y="124125"/>
                  </a:lnTo>
                  <a:close/>
                  <a:moveTo>
                    <a:pt x="20484" y="124216"/>
                  </a:moveTo>
                  <a:lnTo>
                    <a:pt x="20393" y="124397"/>
                  </a:lnTo>
                  <a:lnTo>
                    <a:pt x="21072" y="124713"/>
                  </a:lnTo>
                  <a:lnTo>
                    <a:pt x="21163" y="124532"/>
                  </a:lnTo>
                  <a:lnTo>
                    <a:pt x="20484" y="124216"/>
                  </a:lnTo>
                  <a:close/>
                  <a:moveTo>
                    <a:pt x="90021" y="124200"/>
                  </a:moveTo>
                  <a:lnTo>
                    <a:pt x="89734" y="124894"/>
                  </a:lnTo>
                  <a:lnTo>
                    <a:pt x="89930" y="124970"/>
                  </a:lnTo>
                  <a:lnTo>
                    <a:pt x="90217" y="124291"/>
                  </a:lnTo>
                  <a:lnTo>
                    <a:pt x="90021" y="124200"/>
                  </a:lnTo>
                  <a:close/>
                  <a:moveTo>
                    <a:pt x="166934" y="124216"/>
                  </a:moveTo>
                  <a:lnTo>
                    <a:pt x="166647" y="124894"/>
                  </a:lnTo>
                  <a:lnTo>
                    <a:pt x="166828" y="124970"/>
                  </a:lnTo>
                  <a:lnTo>
                    <a:pt x="167130" y="124291"/>
                  </a:lnTo>
                  <a:lnTo>
                    <a:pt x="166934" y="124216"/>
                  </a:lnTo>
                  <a:close/>
                  <a:moveTo>
                    <a:pt x="85013" y="124442"/>
                  </a:moveTo>
                  <a:lnTo>
                    <a:pt x="84862" y="124578"/>
                  </a:lnTo>
                  <a:lnTo>
                    <a:pt x="85390" y="125105"/>
                  </a:lnTo>
                  <a:lnTo>
                    <a:pt x="85541" y="124955"/>
                  </a:lnTo>
                  <a:lnTo>
                    <a:pt x="85013" y="124442"/>
                  </a:lnTo>
                  <a:close/>
                  <a:moveTo>
                    <a:pt x="118711" y="124381"/>
                  </a:moveTo>
                  <a:lnTo>
                    <a:pt x="118514" y="124457"/>
                  </a:lnTo>
                  <a:lnTo>
                    <a:pt x="118801" y="125151"/>
                  </a:lnTo>
                  <a:lnTo>
                    <a:pt x="118997" y="125060"/>
                  </a:lnTo>
                  <a:lnTo>
                    <a:pt x="118711" y="124381"/>
                  </a:lnTo>
                  <a:close/>
                  <a:moveTo>
                    <a:pt x="264089" y="124668"/>
                  </a:moveTo>
                  <a:lnTo>
                    <a:pt x="263411" y="124985"/>
                  </a:lnTo>
                  <a:lnTo>
                    <a:pt x="263501" y="125181"/>
                  </a:lnTo>
                  <a:lnTo>
                    <a:pt x="264165" y="124864"/>
                  </a:lnTo>
                  <a:lnTo>
                    <a:pt x="264089" y="124668"/>
                  </a:lnTo>
                  <a:close/>
                  <a:moveTo>
                    <a:pt x="269474" y="124547"/>
                  </a:moveTo>
                  <a:lnTo>
                    <a:pt x="269339" y="124698"/>
                  </a:lnTo>
                  <a:lnTo>
                    <a:pt x="269867" y="125226"/>
                  </a:lnTo>
                  <a:lnTo>
                    <a:pt x="270002" y="125075"/>
                  </a:lnTo>
                  <a:lnTo>
                    <a:pt x="269474" y="124547"/>
                  </a:lnTo>
                  <a:close/>
                  <a:moveTo>
                    <a:pt x="21645" y="124759"/>
                  </a:moveTo>
                  <a:lnTo>
                    <a:pt x="21555" y="124940"/>
                  </a:lnTo>
                  <a:lnTo>
                    <a:pt x="22234" y="125256"/>
                  </a:lnTo>
                  <a:lnTo>
                    <a:pt x="22324" y="125075"/>
                  </a:lnTo>
                  <a:lnTo>
                    <a:pt x="21645" y="124759"/>
                  </a:lnTo>
                  <a:close/>
                  <a:moveTo>
                    <a:pt x="195699" y="124593"/>
                  </a:moveTo>
                  <a:lnTo>
                    <a:pt x="195518" y="124668"/>
                  </a:lnTo>
                  <a:lnTo>
                    <a:pt x="195805" y="125362"/>
                  </a:lnTo>
                  <a:lnTo>
                    <a:pt x="196001" y="125271"/>
                  </a:lnTo>
                  <a:lnTo>
                    <a:pt x="195699" y="124593"/>
                  </a:lnTo>
                  <a:close/>
                  <a:moveTo>
                    <a:pt x="262928" y="125211"/>
                  </a:moveTo>
                  <a:lnTo>
                    <a:pt x="262249" y="125528"/>
                  </a:lnTo>
                  <a:lnTo>
                    <a:pt x="262340" y="125724"/>
                  </a:lnTo>
                  <a:lnTo>
                    <a:pt x="263003" y="125407"/>
                  </a:lnTo>
                  <a:lnTo>
                    <a:pt x="262928" y="125211"/>
                  </a:lnTo>
                  <a:close/>
                  <a:moveTo>
                    <a:pt x="22807" y="125302"/>
                  </a:moveTo>
                  <a:lnTo>
                    <a:pt x="22716" y="125483"/>
                  </a:lnTo>
                  <a:lnTo>
                    <a:pt x="23395" y="125799"/>
                  </a:lnTo>
                  <a:lnTo>
                    <a:pt x="23486" y="125618"/>
                  </a:lnTo>
                  <a:lnTo>
                    <a:pt x="22807" y="125302"/>
                  </a:lnTo>
                  <a:close/>
                  <a:moveTo>
                    <a:pt x="85918" y="125347"/>
                  </a:moveTo>
                  <a:lnTo>
                    <a:pt x="85767" y="125483"/>
                  </a:lnTo>
                  <a:lnTo>
                    <a:pt x="86295" y="126010"/>
                  </a:lnTo>
                  <a:lnTo>
                    <a:pt x="86446" y="125860"/>
                  </a:lnTo>
                  <a:lnTo>
                    <a:pt x="85918" y="125347"/>
                  </a:lnTo>
                  <a:close/>
                  <a:moveTo>
                    <a:pt x="270395" y="125452"/>
                  </a:moveTo>
                  <a:lnTo>
                    <a:pt x="270244" y="125603"/>
                  </a:lnTo>
                  <a:lnTo>
                    <a:pt x="270787" y="126116"/>
                  </a:lnTo>
                  <a:lnTo>
                    <a:pt x="270923" y="125980"/>
                  </a:lnTo>
                  <a:lnTo>
                    <a:pt x="270395" y="125452"/>
                  </a:lnTo>
                  <a:close/>
                  <a:moveTo>
                    <a:pt x="89523" y="125377"/>
                  </a:moveTo>
                  <a:lnTo>
                    <a:pt x="89237" y="126071"/>
                  </a:lnTo>
                  <a:lnTo>
                    <a:pt x="89418" y="126146"/>
                  </a:lnTo>
                  <a:lnTo>
                    <a:pt x="89719" y="125467"/>
                  </a:lnTo>
                  <a:lnTo>
                    <a:pt x="89523" y="125377"/>
                  </a:lnTo>
                  <a:close/>
                  <a:moveTo>
                    <a:pt x="166436" y="125392"/>
                  </a:moveTo>
                  <a:lnTo>
                    <a:pt x="166134" y="126071"/>
                  </a:lnTo>
                  <a:lnTo>
                    <a:pt x="166331" y="126161"/>
                  </a:lnTo>
                  <a:lnTo>
                    <a:pt x="166617" y="125467"/>
                  </a:lnTo>
                  <a:lnTo>
                    <a:pt x="166436" y="125392"/>
                  </a:lnTo>
                  <a:close/>
                  <a:moveTo>
                    <a:pt x="261751" y="125754"/>
                  </a:moveTo>
                  <a:lnTo>
                    <a:pt x="261088" y="126071"/>
                  </a:lnTo>
                  <a:lnTo>
                    <a:pt x="261163" y="126267"/>
                  </a:lnTo>
                  <a:lnTo>
                    <a:pt x="261842" y="125950"/>
                  </a:lnTo>
                  <a:lnTo>
                    <a:pt x="261751" y="125754"/>
                  </a:lnTo>
                  <a:close/>
                  <a:moveTo>
                    <a:pt x="119208" y="125558"/>
                  </a:moveTo>
                  <a:lnTo>
                    <a:pt x="119027" y="125633"/>
                  </a:lnTo>
                  <a:lnTo>
                    <a:pt x="119314" y="126327"/>
                  </a:lnTo>
                  <a:lnTo>
                    <a:pt x="119495" y="126252"/>
                  </a:lnTo>
                  <a:lnTo>
                    <a:pt x="119208" y="125558"/>
                  </a:lnTo>
                  <a:close/>
                  <a:moveTo>
                    <a:pt x="23953" y="125845"/>
                  </a:moveTo>
                  <a:lnTo>
                    <a:pt x="23863" y="126026"/>
                  </a:lnTo>
                  <a:lnTo>
                    <a:pt x="24542" y="126342"/>
                  </a:lnTo>
                  <a:lnTo>
                    <a:pt x="24632" y="126161"/>
                  </a:lnTo>
                  <a:lnTo>
                    <a:pt x="23953" y="125845"/>
                  </a:lnTo>
                  <a:close/>
                  <a:moveTo>
                    <a:pt x="196212" y="125769"/>
                  </a:moveTo>
                  <a:lnTo>
                    <a:pt x="196016" y="125860"/>
                  </a:lnTo>
                  <a:lnTo>
                    <a:pt x="196302" y="126538"/>
                  </a:lnTo>
                  <a:lnTo>
                    <a:pt x="196498" y="126463"/>
                  </a:lnTo>
                  <a:lnTo>
                    <a:pt x="196212" y="125769"/>
                  </a:lnTo>
                  <a:close/>
                  <a:moveTo>
                    <a:pt x="260590" y="126297"/>
                  </a:moveTo>
                  <a:lnTo>
                    <a:pt x="259926" y="126614"/>
                  </a:lnTo>
                  <a:lnTo>
                    <a:pt x="260002" y="126810"/>
                  </a:lnTo>
                  <a:lnTo>
                    <a:pt x="260681" y="126493"/>
                  </a:lnTo>
                  <a:lnTo>
                    <a:pt x="260590" y="126297"/>
                  </a:lnTo>
                  <a:close/>
                  <a:moveTo>
                    <a:pt x="25115" y="126388"/>
                  </a:moveTo>
                  <a:lnTo>
                    <a:pt x="25039" y="126569"/>
                  </a:lnTo>
                  <a:lnTo>
                    <a:pt x="25703" y="126885"/>
                  </a:lnTo>
                  <a:lnTo>
                    <a:pt x="25794" y="126704"/>
                  </a:lnTo>
                  <a:lnTo>
                    <a:pt x="25115" y="126388"/>
                  </a:lnTo>
                  <a:close/>
                  <a:moveTo>
                    <a:pt x="86838" y="126237"/>
                  </a:moveTo>
                  <a:lnTo>
                    <a:pt x="86687" y="126388"/>
                  </a:lnTo>
                  <a:lnTo>
                    <a:pt x="87230" y="126900"/>
                  </a:lnTo>
                  <a:lnTo>
                    <a:pt x="87366" y="126750"/>
                  </a:lnTo>
                  <a:lnTo>
                    <a:pt x="86838" y="126237"/>
                  </a:lnTo>
                  <a:close/>
                  <a:moveTo>
                    <a:pt x="271315" y="126342"/>
                  </a:moveTo>
                  <a:lnTo>
                    <a:pt x="271164" y="126493"/>
                  </a:lnTo>
                  <a:lnTo>
                    <a:pt x="271692" y="127021"/>
                  </a:lnTo>
                  <a:lnTo>
                    <a:pt x="271843" y="126870"/>
                  </a:lnTo>
                  <a:lnTo>
                    <a:pt x="271315" y="126342"/>
                  </a:lnTo>
                  <a:close/>
                  <a:moveTo>
                    <a:pt x="89025" y="126569"/>
                  </a:moveTo>
                  <a:lnTo>
                    <a:pt x="88739" y="127247"/>
                  </a:lnTo>
                  <a:lnTo>
                    <a:pt x="88920" y="127338"/>
                  </a:lnTo>
                  <a:lnTo>
                    <a:pt x="89206" y="126644"/>
                  </a:lnTo>
                  <a:lnTo>
                    <a:pt x="89025" y="126569"/>
                  </a:lnTo>
                  <a:close/>
                  <a:moveTo>
                    <a:pt x="165923" y="126569"/>
                  </a:moveTo>
                  <a:lnTo>
                    <a:pt x="165637" y="127262"/>
                  </a:lnTo>
                  <a:lnTo>
                    <a:pt x="165833" y="127338"/>
                  </a:lnTo>
                  <a:lnTo>
                    <a:pt x="166119" y="126659"/>
                  </a:lnTo>
                  <a:lnTo>
                    <a:pt x="165923" y="126569"/>
                  </a:lnTo>
                  <a:close/>
                  <a:moveTo>
                    <a:pt x="259429" y="126840"/>
                  </a:moveTo>
                  <a:lnTo>
                    <a:pt x="258750" y="127157"/>
                  </a:lnTo>
                  <a:lnTo>
                    <a:pt x="258840" y="127338"/>
                  </a:lnTo>
                  <a:lnTo>
                    <a:pt x="259519" y="127021"/>
                  </a:lnTo>
                  <a:lnTo>
                    <a:pt x="259429" y="126840"/>
                  </a:lnTo>
                  <a:close/>
                  <a:moveTo>
                    <a:pt x="26276" y="126931"/>
                  </a:moveTo>
                  <a:lnTo>
                    <a:pt x="26201" y="127112"/>
                  </a:lnTo>
                  <a:lnTo>
                    <a:pt x="26864" y="127428"/>
                  </a:lnTo>
                  <a:lnTo>
                    <a:pt x="26955" y="127247"/>
                  </a:lnTo>
                  <a:lnTo>
                    <a:pt x="26276" y="126931"/>
                  </a:lnTo>
                  <a:close/>
                  <a:moveTo>
                    <a:pt x="119706" y="126735"/>
                  </a:moveTo>
                  <a:lnTo>
                    <a:pt x="119525" y="126825"/>
                  </a:lnTo>
                  <a:lnTo>
                    <a:pt x="119812" y="127504"/>
                  </a:lnTo>
                  <a:lnTo>
                    <a:pt x="119993" y="127428"/>
                  </a:lnTo>
                  <a:lnTo>
                    <a:pt x="119706" y="126735"/>
                  </a:lnTo>
                  <a:close/>
                  <a:moveTo>
                    <a:pt x="196710" y="126961"/>
                  </a:moveTo>
                  <a:lnTo>
                    <a:pt x="196513" y="127036"/>
                  </a:lnTo>
                  <a:lnTo>
                    <a:pt x="196800" y="127715"/>
                  </a:lnTo>
                  <a:lnTo>
                    <a:pt x="196996" y="127640"/>
                  </a:lnTo>
                  <a:lnTo>
                    <a:pt x="196710" y="126961"/>
                  </a:lnTo>
                  <a:close/>
                  <a:moveTo>
                    <a:pt x="87758" y="127127"/>
                  </a:moveTo>
                  <a:lnTo>
                    <a:pt x="87607" y="127278"/>
                  </a:lnTo>
                  <a:lnTo>
                    <a:pt x="88135" y="127805"/>
                  </a:lnTo>
                  <a:lnTo>
                    <a:pt x="88286" y="127655"/>
                  </a:lnTo>
                  <a:lnTo>
                    <a:pt x="87758" y="127127"/>
                  </a:lnTo>
                  <a:close/>
                  <a:moveTo>
                    <a:pt x="258267" y="127383"/>
                  </a:moveTo>
                  <a:lnTo>
                    <a:pt x="257588" y="127700"/>
                  </a:lnTo>
                  <a:lnTo>
                    <a:pt x="257679" y="127881"/>
                  </a:lnTo>
                  <a:lnTo>
                    <a:pt x="258358" y="127564"/>
                  </a:lnTo>
                  <a:lnTo>
                    <a:pt x="258267" y="127383"/>
                  </a:lnTo>
                  <a:close/>
                  <a:moveTo>
                    <a:pt x="272235" y="127262"/>
                  </a:moveTo>
                  <a:lnTo>
                    <a:pt x="272084" y="127398"/>
                  </a:lnTo>
                  <a:lnTo>
                    <a:pt x="272627" y="127926"/>
                  </a:lnTo>
                  <a:lnTo>
                    <a:pt x="272763" y="127775"/>
                  </a:lnTo>
                  <a:lnTo>
                    <a:pt x="272235" y="127262"/>
                  </a:lnTo>
                  <a:close/>
                  <a:moveTo>
                    <a:pt x="27438" y="127474"/>
                  </a:moveTo>
                  <a:lnTo>
                    <a:pt x="27362" y="127655"/>
                  </a:lnTo>
                  <a:lnTo>
                    <a:pt x="28026" y="127971"/>
                  </a:lnTo>
                  <a:lnTo>
                    <a:pt x="28116" y="127790"/>
                  </a:lnTo>
                  <a:lnTo>
                    <a:pt x="27438" y="127474"/>
                  </a:lnTo>
                  <a:close/>
                  <a:moveTo>
                    <a:pt x="257106" y="127926"/>
                  </a:moveTo>
                  <a:lnTo>
                    <a:pt x="256427" y="128243"/>
                  </a:lnTo>
                  <a:lnTo>
                    <a:pt x="256517" y="128424"/>
                  </a:lnTo>
                  <a:lnTo>
                    <a:pt x="257196" y="128107"/>
                  </a:lnTo>
                  <a:lnTo>
                    <a:pt x="257106" y="127926"/>
                  </a:lnTo>
                  <a:close/>
                  <a:moveTo>
                    <a:pt x="28614" y="128017"/>
                  </a:moveTo>
                  <a:lnTo>
                    <a:pt x="28524" y="128198"/>
                  </a:lnTo>
                  <a:lnTo>
                    <a:pt x="29202" y="128514"/>
                  </a:lnTo>
                  <a:lnTo>
                    <a:pt x="29278" y="128333"/>
                  </a:lnTo>
                  <a:lnTo>
                    <a:pt x="28614" y="128017"/>
                  </a:lnTo>
                  <a:close/>
                  <a:moveTo>
                    <a:pt x="165441" y="127745"/>
                  </a:moveTo>
                  <a:lnTo>
                    <a:pt x="165139" y="128424"/>
                  </a:lnTo>
                  <a:lnTo>
                    <a:pt x="165335" y="128514"/>
                  </a:lnTo>
                  <a:lnTo>
                    <a:pt x="165622" y="127821"/>
                  </a:lnTo>
                  <a:lnTo>
                    <a:pt x="165441" y="127745"/>
                  </a:lnTo>
                  <a:close/>
                  <a:moveTo>
                    <a:pt x="120204" y="127911"/>
                  </a:moveTo>
                  <a:lnTo>
                    <a:pt x="120008" y="128002"/>
                  </a:lnTo>
                  <a:lnTo>
                    <a:pt x="120309" y="128680"/>
                  </a:lnTo>
                  <a:lnTo>
                    <a:pt x="120490" y="128605"/>
                  </a:lnTo>
                  <a:lnTo>
                    <a:pt x="120204" y="127911"/>
                  </a:lnTo>
                  <a:close/>
                  <a:moveTo>
                    <a:pt x="88528" y="127745"/>
                  </a:moveTo>
                  <a:lnTo>
                    <a:pt x="88241" y="128424"/>
                  </a:lnTo>
                  <a:lnTo>
                    <a:pt x="88437" y="128514"/>
                  </a:lnTo>
                  <a:lnTo>
                    <a:pt x="88558" y="128213"/>
                  </a:lnTo>
                  <a:lnTo>
                    <a:pt x="89056" y="128695"/>
                  </a:lnTo>
                  <a:lnTo>
                    <a:pt x="89206" y="128560"/>
                  </a:lnTo>
                  <a:lnTo>
                    <a:pt x="88678" y="128032"/>
                  </a:lnTo>
                  <a:lnTo>
                    <a:pt x="88603" y="128092"/>
                  </a:lnTo>
                  <a:lnTo>
                    <a:pt x="88724" y="127821"/>
                  </a:lnTo>
                  <a:lnTo>
                    <a:pt x="88528" y="127745"/>
                  </a:lnTo>
                  <a:close/>
                  <a:moveTo>
                    <a:pt x="273155" y="128152"/>
                  </a:moveTo>
                  <a:lnTo>
                    <a:pt x="273004" y="128303"/>
                  </a:lnTo>
                  <a:lnTo>
                    <a:pt x="273532" y="128831"/>
                  </a:lnTo>
                  <a:lnTo>
                    <a:pt x="273683" y="128680"/>
                  </a:lnTo>
                  <a:lnTo>
                    <a:pt x="273155" y="128152"/>
                  </a:lnTo>
                  <a:close/>
                  <a:moveTo>
                    <a:pt x="197207" y="128137"/>
                  </a:moveTo>
                  <a:lnTo>
                    <a:pt x="197026" y="128228"/>
                  </a:lnTo>
                  <a:lnTo>
                    <a:pt x="197313" y="128907"/>
                  </a:lnTo>
                  <a:lnTo>
                    <a:pt x="197509" y="128831"/>
                  </a:lnTo>
                  <a:lnTo>
                    <a:pt x="197207" y="128137"/>
                  </a:lnTo>
                  <a:close/>
                  <a:moveTo>
                    <a:pt x="255944" y="128469"/>
                  </a:moveTo>
                  <a:lnTo>
                    <a:pt x="255280" y="128786"/>
                  </a:lnTo>
                  <a:lnTo>
                    <a:pt x="255356" y="128967"/>
                  </a:lnTo>
                  <a:lnTo>
                    <a:pt x="256035" y="128665"/>
                  </a:lnTo>
                  <a:lnTo>
                    <a:pt x="255944" y="128469"/>
                  </a:lnTo>
                  <a:close/>
                  <a:moveTo>
                    <a:pt x="29776" y="128560"/>
                  </a:moveTo>
                  <a:lnTo>
                    <a:pt x="29685" y="128741"/>
                  </a:lnTo>
                  <a:lnTo>
                    <a:pt x="30364" y="129057"/>
                  </a:lnTo>
                  <a:lnTo>
                    <a:pt x="30439" y="128861"/>
                  </a:lnTo>
                  <a:lnTo>
                    <a:pt x="29776" y="128560"/>
                  </a:lnTo>
                  <a:close/>
                  <a:moveTo>
                    <a:pt x="254783" y="129012"/>
                  </a:moveTo>
                  <a:lnTo>
                    <a:pt x="254104" y="129329"/>
                  </a:lnTo>
                  <a:lnTo>
                    <a:pt x="254194" y="129510"/>
                  </a:lnTo>
                  <a:lnTo>
                    <a:pt x="254873" y="129208"/>
                  </a:lnTo>
                  <a:lnTo>
                    <a:pt x="254783" y="129012"/>
                  </a:lnTo>
                  <a:close/>
                  <a:moveTo>
                    <a:pt x="30937" y="129103"/>
                  </a:moveTo>
                  <a:lnTo>
                    <a:pt x="30847" y="129284"/>
                  </a:lnTo>
                  <a:lnTo>
                    <a:pt x="31525" y="129600"/>
                  </a:lnTo>
                  <a:lnTo>
                    <a:pt x="31601" y="129404"/>
                  </a:lnTo>
                  <a:lnTo>
                    <a:pt x="30937" y="129103"/>
                  </a:lnTo>
                  <a:close/>
                  <a:moveTo>
                    <a:pt x="89568" y="128937"/>
                  </a:moveTo>
                  <a:lnTo>
                    <a:pt x="89433" y="129088"/>
                  </a:lnTo>
                  <a:lnTo>
                    <a:pt x="89961" y="129600"/>
                  </a:lnTo>
                  <a:lnTo>
                    <a:pt x="90111" y="129465"/>
                  </a:lnTo>
                  <a:lnTo>
                    <a:pt x="89568" y="128937"/>
                  </a:lnTo>
                  <a:close/>
                  <a:moveTo>
                    <a:pt x="88030" y="128922"/>
                  </a:moveTo>
                  <a:lnTo>
                    <a:pt x="87743" y="129616"/>
                  </a:lnTo>
                  <a:lnTo>
                    <a:pt x="87924" y="129691"/>
                  </a:lnTo>
                  <a:lnTo>
                    <a:pt x="88226" y="128997"/>
                  </a:lnTo>
                  <a:lnTo>
                    <a:pt x="88030" y="128922"/>
                  </a:lnTo>
                  <a:close/>
                  <a:moveTo>
                    <a:pt x="164943" y="128922"/>
                  </a:moveTo>
                  <a:lnTo>
                    <a:pt x="164656" y="129616"/>
                  </a:lnTo>
                  <a:lnTo>
                    <a:pt x="164837" y="129691"/>
                  </a:lnTo>
                  <a:lnTo>
                    <a:pt x="165124" y="129012"/>
                  </a:lnTo>
                  <a:lnTo>
                    <a:pt x="164943" y="128922"/>
                  </a:lnTo>
                  <a:close/>
                  <a:moveTo>
                    <a:pt x="274060" y="129057"/>
                  </a:moveTo>
                  <a:lnTo>
                    <a:pt x="273924" y="129208"/>
                  </a:lnTo>
                  <a:lnTo>
                    <a:pt x="274452" y="129721"/>
                  </a:lnTo>
                  <a:lnTo>
                    <a:pt x="274588" y="129570"/>
                  </a:lnTo>
                  <a:lnTo>
                    <a:pt x="274060" y="129057"/>
                  </a:lnTo>
                  <a:close/>
                  <a:moveTo>
                    <a:pt x="120717" y="129103"/>
                  </a:moveTo>
                  <a:lnTo>
                    <a:pt x="120521" y="129178"/>
                  </a:lnTo>
                  <a:lnTo>
                    <a:pt x="120807" y="129872"/>
                  </a:lnTo>
                  <a:lnTo>
                    <a:pt x="121003" y="129781"/>
                  </a:lnTo>
                  <a:lnTo>
                    <a:pt x="120717" y="129103"/>
                  </a:lnTo>
                  <a:close/>
                  <a:moveTo>
                    <a:pt x="253621" y="129555"/>
                  </a:moveTo>
                  <a:lnTo>
                    <a:pt x="252942" y="129872"/>
                  </a:lnTo>
                  <a:lnTo>
                    <a:pt x="253033" y="130053"/>
                  </a:lnTo>
                  <a:lnTo>
                    <a:pt x="253712" y="129751"/>
                  </a:lnTo>
                  <a:lnTo>
                    <a:pt x="253621" y="129555"/>
                  </a:lnTo>
                  <a:close/>
                  <a:moveTo>
                    <a:pt x="197705" y="129314"/>
                  </a:moveTo>
                  <a:lnTo>
                    <a:pt x="197524" y="129404"/>
                  </a:lnTo>
                  <a:lnTo>
                    <a:pt x="197811" y="130083"/>
                  </a:lnTo>
                  <a:lnTo>
                    <a:pt x="198007" y="130008"/>
                  </a:lnTo>
                  <a:lnTo>
                    <a:pt x="197705" y="129314"/>
                  </a:lnTo>
                  <a:close/>
                  <a:moveTo>
                    <a:pt x="32099" y="129646"/>
                  </a:moveTo>
                  <a:lnTo>
                    <a:pt x="32008" y="129827"/>
                  </a:lnTo>
                  <a:lnTo>
                    <a:pt x="32687" y="130143"/>
                  </a:lnTo>
                  <a:lnTo>
                    <a:pt x="32777" y="129947"/>
                  </a:lnTo>
                  <a:lnTo>
                    <a:pt x="32099" y="129646"/>
                  </a:lnTo>
                  <a:close/>
                  <a:moveTo>
                    <a:pt x="90489" y="129827"/>
                  </a:moveTo>
                  <a:lnTo>
                    <a:pt x="90338" y="129978"/>
                  </a:lnTo>
                  <a:lnTo>
                    <a:pt x="90881" y="130505"/>
                  </a:lnTo>
                  <a:lnTo>
                    <a:pt x="91016" y="130355"/>
                  </a:lnTo>
                  <a:lnTo>
                    <a:pt x="90489" y="129827"/>
                  </a:lnTo>
                  <a:close/>
                  <a:moveTo>
                    <a:pt x="252460" y="130098"/>
                  </a:moveTo>
                  <a:lnTo>
                    <a:pt x="251781" y="130415"/>
                  </a:lnTo>
                  <a:lnTo>
                    <a:pt x="251871" y="130596"/>
                  </a:lnTo>
                  <a:lnTo>
                    <a:pt x="252550" y="130279"/>
                  </a:lnTo>
                  <a:lnTo>
                    <a:pt x="252460" y="130098"/>
                  </a:lnTo>
                  <a:close/>
                  <a:moveTo>
                    <a:pt x="274980" y="129947"/>
                  </a:moveTo>
                  <a:lnTo>
                    <a:pt x="274829" y="130098"/>
                  </a:lnTo>
                  <a:lnTo>
                    <a:pt x="275357" y="130626"/>
                  </a:lnTo>
                  <a:lnTo>
                    <a:pt x="275508" y="130475"/>
                  </a:lnTo>
                  <a:lnTo>
                    <a:pt x="274980" y="129947"/>
                  </a:lnTo>
                  <a:close/>
                  <a:moveTo>
                    <a:pt x="33260" y="130174"/>
                  </a:moveTo>
                  <a:lnTo>
                    <a:pt x="33170" y="130370"/>
                  </a:lnTo>
                  <a:lnTo>
                    <a:pt x="33848" y="130686"/>
                  </a:lnTo>
                  <a:lnTo>
                    <a:pt x="33939" y="130490"/>
                  </a:lnTo>
                  <a:lnTo>
                    <a:pt x="33260" y="130174"/>
                  </a:lnTo>
                  <a:close/>
                  <a:moveTo>
                    <a:pt x="87532" y="130098"/>
                  </a:moveTo>
                  <a:lnTo>
                    <a:pt x="87245" y="130792"/>
                  </a:lnTo>
                  <a:lnTo>
                    <a:pt x="87426" y="130867"/>
                  </a:lnTo>
                  <a:lnTo>
                    <a:pt x="87728" y="130189"/>
                  </a:lnTo>
                  <a:lnTo>
                    <a:pt x="87532" y="130098"/>
                  </a:lnTo>
                  <a:close/>
                  <a:moveTo>
                    <a:pt x="164430" y="130098"/>
                  </a:moveTo>
                  <a:lnTo>
                    <a:pt x="164143" y="130792"/>
                  </a:lnTo>
                  <a:lnTo>
                    <a:pt x="164324" y="130867"/>
                  </a:lnTo>
                  <a:lnTo>
                    <a:pt x="164626" y="130189"/>
                  </a:lnTo>
                  <a:lnTo>
                    <a:pt x="164430" y="130098"/>
                  </a:lnTo>
                  <a:close/>
                  <a:moveTo>
                    <a:pt x="121214" y="130279"/>
                  </a:moveTo>
                  <a:lnTo>
                    <a:pt x="121018" y="130355"/>
                  </a:lnTo>
                  <a:lnTo>
                    <a:pt x="121305" y="131048"/>
                  </a:lnTo>
                  <a:lnTo>
                    <a:pt x="121501" y="130958"/>
                  </a:lnTo>
                  <a:lnTo>
                    <a:pt x="121214" y="130279"/>
                  </a:lnTo>
                  <a:close/>
                  <a:moveTo>
                    <a:pt x="251298" y="130641"/>
                  </a:moveTo>
                  <a:lnTo>
                    <a:pt x="250620" y="130958"/>
                  </a:lnTo>
                  <a:lnTo>
                    <a:pt x="250710" y="131139"/>
                  </a:lnTo>
                  <a:lnTo>
                    <a:pt x="251389" y="130822"/>
                  </a:lnTo>
                  <a:lnTo>
                    <a:pt x="251298" y="130641"/>
                  </a:lnTo>
                  <a:close/>
                  <a:moveTo>
                    <a:pt x="34422" y="130732"/>
                  </a:moveTo>
                  <a:lnTo>
                    <a:pt x="34346" y="130913"/>
                  </a:lnTo>
                  <a:lnTo>
                    <a:pt x="35010" y="131230"/>
                  </a:lnTo>
                  <a:lnTo>
                    <a:pt x="35100" y="131033"/>
                  </a:lnTo>
                  <a:lnTo>
                    <a:pt x="34422" y="130732"/>
                  </a:lnTo>
                  <a:close/>
                  <a:moveTo>
                    <a:pt x="198218" y="130505"/>
                  </a:moveTo>
                  <a:lnTo>
                    <a:pt x="198022" y="130581"/>
                  </a:lnTo>
                  <a:lnTo>
                    <a:pt x="198308" y="131275"/>
                  </a:lnTo>
                  <a:lnTo>
                    <a:pt x="198505" y="131184"/>
                  </a:lnTo>
                  <a:lnTo>
                    <a:pt x="198218" y="130505"/>
                  </a:lnTo>
                  <a:close/>
                  <a:moveTo>
                    <a:pt x="91409" y="130732"/>
                  </a:moveTo>
                  <a:lnTo>
                    <a:pt x="91258" y="130883"/>
                  </a:lnTo>
                  <a:lnTo>
                    <a:pt x="91786" y="131395"/>
                  </a:lnTo>
                  <a:lnTo>
                    <a:pt x="91937" y="131260"/>
                  </a:lnTo>
                  <a:lnTo>
                    <a:pt x="91409" y="130732"/>
                  </a:lnTo>
                  <a:close/>
                  <a:moveTo>
                    <a:pt x="275900" y="130852"/>
                  </a:moveTo>
                  <a:lnTo>
                    <a:pt x="275749" y="131003"/>
                  </a:lnTo>
                  <a:lnTo>
                    <a:pt x="276277" y="131516"/>
                  </a:lnTo>
                  <a:lnTo>
                    <a:pt x="276428" y="131380"/>
                  </a:lnTo>
                  <a:lnTo>
                    <a:pt x="275900" y="130852"/>
                  </a:lnTo>
                  <a:close/>
                  <a:moveTo>
                    <a:pt x="250137" y="131184"/>
                  </a:moveTo>
                  <a:lnTo>
                    <a:pt x="249458" y="131501"/>
                  </a:lnTo>
                  <a:lnTo>
                    <a:pt x="249549" y="131682"/>
                  </a:lnTo>
                  <a:lnTo>
                    <a:pt x="250212" y="131365"/>
                  </a:lnTo>
                  <a:lnTo>
                    <a:pt x="250137" y="131184"/>
                  </a:lnTo>
                  <a:close/>
                  <a:moveTo>
                    <a:pt x="35583" y="131260"/>
                  </a:moveTo>
                  <a:lnTo>
                    <a:pt x="35492" y="131456"/>
                  </a:lnTo>
                  <a:lnTo>
                    <a:pt x="36171" y="131773"/>
                  </a:lnTo>
                  <a:lnTo>
                    <a:pt x="36262" y="131576"/>
                  </a:lnTo>
                  <a:lnTo>
                    <a:pt x="35583" y="131260"/>
                  </a:lnTo>
                  <a:close/>
                  <a:moveTo>
                    <a:pt x="87034" y="131290"/>
                  </a:moveTo>
                  <a:lnTo>
                    <a:pt x="86733" y="131969"/>
                  </a:lnTo>
                  <a:lnTo>
                    <a:pt x="86929" y="132059"/>
                  </a:lnTo>
                  <a:lnTo>
                    <a:pt x="87215" y="131365"/>
                  </a:lnTo>
                  <a:lnTo>
                    <a:pt x="87034" y="131290"/>
                  </a:lnTo>
                  <a:close/>
                  <a:moveTo>
                    <a:pt x="163932" y="131290"/>
                  </a:moveTo>
                  <a:lnTo>
                    <a:pt x="163630" y="131969"/>
                  </a:lnTo>
                  <a:lnTo>
                    <a:pt x="163827" y="132059"/>
                  </a:lnTo>
                  <a:lnTo>
                    <a:pt x="164113" y="131365"/>
                  </a:lnTo>
                  <a:lnTo>
                    <a:pt x="163932" y="131290"/>
                  </a:lnTo>
                  <a:close/>
                  <a:moveTo>
                    <a:pt x="121712" y="131456"/>
                  </a:moveTo>
                  <a:lnTo>
                    <a:pt x="121531" y="131546"/>
                  </a:lnTo>
                  <a:lnTo>
                    <a:pt x="121818" y="132225"/>
                  </a:lnTo>
                  <a:lnTo>
                    <a:pt x="121999" y="132150"/>
                  </a:lnTo>
                  <a:lnTo>
                    <a:pt x="121712" y="131456"/>
                  </a:lnTo>
                  <a:close/>
                  <a:moveTo>
                    <a:pt x="248975" y="131727"/>
                  </a:moveTo>
                  <a:lnTo>
                    <a:pt x="248297" y="132044"/>
                  </a:lnTo>
                  <a:lnTo>
                    <a:pt x="248387" y="132225"/>
                  </a:lnTo>
                  <a:lnTo>
                    <a:pt x="249051" y="131908"/>
                  </a:lnTo>
                  <a:lnTo>
                    <a:pt x="248975" y="131727"/>
                  </a:lnTo>
                  <a:close/>
                  <a:moveTo>
                    <a:pt x="92329" y="131637"/>
                  </a:moveTo>
                  <a:lnTo>
                    <a:pt x="92178" y="131788"/>
                  </a:lnTo>
                  <a:lnTo>
                    <a:pt x="92706" y="132300"/>
                  </a:lnTo>
                  <a:lnTo>
                    <a:pt x="92857" y="132165"/>
                  </a:lnTo>
                  <a:lnTo>
                    <a:pt x="92329" y="131637"/>
                  </a:lnTo>
                  <a:close/>
                  <a:moveTo>
                    <a:pt x="36744" y="131803"/>
                  </a:moveTo>
                  <a:lnTo>
                    <a:pt x="36654" y="131999"/>
                  </a:lnTo>
                  <a:lnTo>
                    <a:pt x="37333" y="132316"/>
                  </a:lnTo>
                  <a:lnTo>
                    <a:pt x="37423" y="132119"/>
                  </a:lnTo>
                  <a:lnTo>
                    <a:pt x="36744" y="131803"/>
                  </a:lnTo>
                  <a:close/>
                  <a:moveTo>
                    <a:pt x="276805" y="131757"/>
                  </a:moveTo>
                  <a:lnTo>
                    <a:pt x="276669" y="131893"/>
                  </a:lnTo>
                  <a:lnTo>
                    <a:pt x="277197" y="132421"/>
                  </a:lnTo>
                  <a:lnTo>
                    <a:pt x="277333" y="132270"/>
                  </a:lnTo>
                  <a:lnTo>
                    <a:pt x="276805" y="131757"/>
                  </a:lnTo>
                  <a:close/>
                  <a:moveTo>
                    <a:pt x="198716" y="131697"/>
                  </a:moveTo>
                  <a:lnTo>
                    <a:pt x="198520" y="131773"/>
                  </a:lnTo>
                  <a:lnTo>
                    <a:pt x="198821" y="132451"/>
                  </a:lnTo>
                  <a:lnTo>
                    <a:pt x="199002" y="132376"/>
                  </a:lnTo>
                  <a:lnTo>
                    <a:pt x="198716" y="131697"/>
                  </a:lnTo>
                  <a:close/>
                  <a:moveTo>
                    <a:pt x="247814" y="132270"/>
                  </a:moveTo>
                  <a:lnTo>
                    <a:pt x="247135" y="132587"/>
                  </a:lnTo>
                  <a:lnTo>
                    <a:pt x="247226" y="132768"/>
                  </a:lnTo>
                  <a:lnTo>
                    <a:pt x="247904" y="132451"/>
                  </a:lnTo>
                  <a:lnTo>
                    <a:pt x="247814" y="132270"/>
                  </a:lnTo>
                  <a:close/>
                  <a:moveTo>
                    <a:pt x="37906" y="132346"/>
                  </a:moveTo>
                  <a:lnTo>
                    <a:pt x="37831" y="132542"/>
                  </a:lnTo>
                  <a:lnTo>
                    <a:pt x="38494" y="132843"/>
                  </a:lnTo>
                  <a:lnTo>
                    <a:pt x="38585" y="132662"/>
                  </a:lnTo>
                  <a:lnTo>
                    <a:pt x="37906" y="132346"/>
                  </a:lnTo>
                  <a:close/>
                  <a:moveTo>
                    <a:pt x="93234" y="132542"/>
                  </a:moveTo>
                  <a:lnTo>
                    <a:pt x="93098" y="132678"/>
                  </a:lnTo>
                  <a:lnTo>
                    <a:pt x="93626" y="133205"/>
                  </a:lnTo>
                  <a:lnTo>
                    <a:pt x="93762" y="133055"/>
                  </a:lnTo>
                  <a:lnTo>
                    <a:pt x="93234" y="132542"/>
                  </a:lnTo>
                  <a:close/>
                  <a:moveTo>
                    <a:pt x="86521" y="132466"/>
                  </a:moveTo>
                  <a:lnTo>
                    <a:pt x="86235" y="133145"/>
                  </a:lnTo>
                  <a:lnTo>
                    <a:pt x="86431" y="133236"/>
                  </a:lnTo>
                  <a:lnTo>
                    <a:pt x="86718" y="132542"/>
                  </a:lnTo>
                  <a:lnTo>
                    <a:pt x="86521" y="132466"/>
                  </a:lnTo>
                  <a:close/>
                  <a:moveTo>
                    <a:pt x="163434" y="132466"/>
                  </a:moveTo>
                  <a:lnTo>
                    <a:pt x="163133" y="133145"/>
                  </a:lnTo>
                  <a:lnTo>
                    <a:pt x="163329" y="133236"/>
                  </a:lnTo>
                  <a:lnTo>
                    <a:pt x="163615" y="132542"/>
                  </a:lnTo>
                  <a:lnTo>
                    <a:pt x="163434" y="132466"/>
                  </a:lnTo>
                  <a:close/>
                  <a:moveTo>
                    <a:pt x="246652" y="132813"/>
                  </a:moveTo>
                  <a:lnTo>
                    <a:pt x="245974" y="133130"/>
                  </a:lnTo>
                  <a:lnTo>
                    <a:pt x="246064" y="133311"/>
                  </a:lnTo>
                  <a:lnTo>
                    <a:pt x="246728" y="132994"/>
                  </a:lnTo>
                  <a:lnTo>
                    <a:pt x="246652" y="132813"/>
                  </a:lnTo>
                  <a:close/>
                  <a:moveTo>
                    <a:pt x="277725" y="132647"/>
                  </a:moveTo>
                  <a:lnTo>
                    <a:pt x="277575" y="132798"/>
                  </a:lnTo>
                  <a:lnTo>
                    <a:pt x="278102" y="133326"/>
                  </a:lnTo>
                  <a:lnTo>
                    <a:pt x="278253" y="133175"/>
                  </a:lnTo>
                  <a:lnTo>
                    <a:pt x="277725" y="132647"/>
                  </a:lnTo>
                  <a:close/>
                  <a:moveTo>
                    <a:pt x="39067" y="132889"/>
                  </a:moveTo>
                  <a:lnTo>
                    <a:pt x="38992" y="133085"/>
                  </a:lnTo>
                  <a:lnTo>
                    <a:pt x="39656" y="133386"/>
                  </a:lnTo>
                  <a:lnTo>
                    <a:pt x="39746" y="133205"/>
                  </a:lnTo>
                  <a:lnTo>
                    <a:pt x="39067" y="132889"/>
                  </a:lnTo>
                  <a:close/>
                  <a:moveTo>
                    <a:pt x="122210" y="132647"/>
                  </a:moveTo>
                  <a:lnTo>
                    <a:pt x="122014" y="132723"/>
                  </a:lnTo>
                  <a:lnTo>
                    <a:pt x="122316" y="133402"/>
                  </a:lnTo>
                  <a:lnTo>
                    <a:pt x="122497" y="133326"/>
                  </a:lnTo>
                  <a:lnTo>
                    <a:pt x="122210" y="132647"/>
                  </a:lnTo>
                  <a:close/>
                  <a:moveTo>
                    <a:pt x="199213" y="132859"/>
                  </a:moveTo>
                  <a:lnTo>
                    <a:pt x="199032" y="132949"/>
                  </a:lnTo>
                  <a:lnTo>
                    <a:pt x="199319" y="133628"/>
                  </a:lnTo>
                  <a:lnTo>
                    <a:pt x="199500" y="133552"/>
                  </a:lnTo>
                  <a:lnTo>
                    <a:pt x="199213" y="132859"/>
                  </a:lnTo>
                  <a:close/>
                  <a:moveTo>
                    <a:pt x="245491" y="133356"/>
                  </a:moveTo>
                  <a:lnTo>
                    <a:pt x="244812" y="133673"/>
                  </a:lnTo>
                  <a:lnTo>
                    <a:pt x="244903" y="133854"/>
                  </a:lnTo>
                  <a:lnTo>
                    <a:pt x="245566" y="133537"/>
                  </a:lnTo>
                  <a:lnTo>
                    <a:pt x="245491" y="133356"/>
                  </a:lnTo>
                  <a:close/>
                  <a:moveTo>
                    <a:pt x="40229" y="133432"/>
                  </a:moveTo>
                  <a:lnTo>
                    <a:pt x="40138" y="133613"/>
                  </a:lnTo>
                  <a:lnTo>
                    <a:pt x="40817" y="133930"/>
                  </a:lnTo>
                  <a:lnTo>
                    <a:pt x="40908" y="133749"/>
                  </a:lnTo>
                  <a:lnTo>
                    <a:pt x="40229" y="133432"/>
                  </a:lnTo>
                  <a:close/>
                  <a:moveTo>
                    <a:pt x="94154" y="133432"/>
                  </a:moveTo>
                  <a:lnTo>
                    <a:pt x="94003" y="133583"/>
                  </a:lnTo>
                  <a:lnTo>
                    <a:pt x="94531" y="134111"/>
                  </a:lnTo>
                  <a:lnTo>
                    <a:pt x="94682" y="133960"/>
                  </a:lnTo>
                  <a:lnTo>
                    <a:pt x="94154" y="133432"/>
                  </a:lnTo>
                  <a:close/>
                  <a:moveTo>
                    <a:pt x="278630" y="133552"/>
                  </a:moveTo>
                  <a:lnTo>
                    <a:pt x="278495" y="133703"/>
                  </a:lnTo>
                  <a:lnTo>
                    <a:pt x="279023" y="134216"/>
                  </a:lnTo>
                  <a:lnTo>
                    <a:pt x="279173" y="134065"/>
                  </a:lnTo>
                  <a:lnTo>
                    <a:pt x="278630" y="133552"/>
                  </a:lnTo>
                  <a:close/>
                  <a:moveTo>
                    <a:pt x="244330" y="133899"/>
                  </a:moveTo>
                  <a:lnTo>
                    <a:pt x="243651" y="134216"/>
                  </a:lnTo>
                  <a:lnTo>
                    <a:pt x="243741" y="134397"/>
                  </a:lnTo>
                  <a:lnTo>
                    <a:pt x="244405" y="134080"/>
                  </a:lnTo>
                  <a:lnTo>
                    <a:pt x="244330" y="133899"/>
                  </a:lnTo>
                  <a:close/>
                  <a:moveTo>
                    <a:pt x="86024" y="133643"/>
                  </a:moveTo>
                  <a:lnTo>
                    <a:pt x="85737" y="134337"/>
                  </a:lnTo>
                  <a:lnTo>
                    <a:pt x="85933" y="134412"/>
                  </a:lnTo>
                  <a:lnTo>
                    <a:pt x="86220" y="133733"/>
                  </a:lnTo>
                  <a:lnTo>
                    <a:pt x="86024" y="133643"/>
                  </a:lnTo>
                  <a:close/>
                  <a:moveTo>
                    <a:pt x="162922" y="133643"/>
                  </a:moveTo>
                  <a:lnTo>
                    <a:pt x="162635" y="134337"/>
                  </a:lnTo>
                  <a:lnTo>
                    <a:pt x="162831" y="134412"/>
                  </a:lnTo>
                  <a:lnTo>
                    <a:pt x="163118" y="133733"/>
                  </a:lnTo>
                  <a:lnTo>
                    <a:pt x="162922" y="133643"/>
                  </a:lnTo>
                  <a:close/>
                  <a:moveTo>
                    <a:pt x="41390" y="133975"/>
                  </a:moveTo>
                  <a:lnTo>
                    <a:pt x="41300" y="134156"/>
                  </a:lnTo>
                  <a:lnTo>
                    <a:pt x="41979" y="134473"/>
                  </a:lnTo>
                  <a:lnTo>
                    <a:pt x="42069" y="134292"/>
                  </a:lnTo>
                  <a:lnTo>
                    <a:pt x="41390" y="133975"/>
                  </a:lnTo>
                  <a:close/>
                  <a:moveTo>
                    <a:pt x="122723" y="133824"/>
                  </a:moveTo>
                  <a:lnTo>
                    <a:pt x="122527" y="133899"/>
                  </a:lnTo>
                  <a:lnTo>
                    <a:pt x="122813" y="134593"/>
                  </a:lnTo>
                  <a:lnTo>
                    <a:pt x="123009" y="134518"/>
                  </a:lnTo>
                  <a:lnTo>
                    <a:pt x="122723" y="133824"/>
                  </a:lnTo>
                  <a:close/>
                  <a:moveTo>
                    <a:pt x="199711" y="134050"/>
                  </a:moveTo>
                  <a:lnTo>
                    <a:pt x="199530" y="134126"/>
                  </a:lnTo>
                  <a:lnTo>
                    <a:pt x="199817" y="134819"/>
                  </a:lnTo>
                  <a:lnTo>
                    <a:pt x="200013" y="134729"/>
                  </a:lnTo>
                  <a:lnTo>
                    <a:pt x="199711" y="134050"/>
                  </a:lnTo>
                  <a:close/>
                  <a:moveTo>
                    <a:pt x="243153" y="134442"/>
                  </a:moveTo>
                  <a:lnTo>
                    <a:pt x="242489" y="134759"/>
                  </a:lnTo>
                  <a:lnTo>
                    <a:pt x="242565" y="134940"/>
                  </a:lnTo>
                  <a:lnTo>
                    <a:pt x="243243" y="134623"/>
                  </a:lnTo>
                  <a:lnTo>
                    <a:pt x="243153" y="134442"/>
                  </a:lnTo>
                  <a:close/>
                  <a:moveTo>
                    <a:pt x="95059" y="134337"/>
                  </a:moveTo>
                  <a:lnTo>
                    <a:pt x="94923" y="134488"/>
                  </a:lnTo>
                  <a:lnTo>
                    <a:pt x="95451" y="135000"/>
                  </a:lnTo>
                  <a:lnTo>
                    <a:pt x="95602" y="134850"/>
                  </a:lnTo>
                  <a:lnTo>
                    <a:pt x="95059" y="134337"/>
                  </a:lnTo>
                  <a:close/>
                  <a:moveTo>
                    <a:pt x="42552" y="134518"/>
                  </a:moveTo>
                  <a:lnTo>
                    <a:pt x="42476" y="134699"/>
                  </a:lnTo>
                  <a:lnTo>
                    <a:pt x="43140" y="135016"/>
                  </a:lnTo>
                  <a:lnTo>
                    <a:pt x="43231" y="134835"/>
                  </a:lnTo>
                  <a:lnTo>
                    <a:pt x="42552" y="134518"/>
                  </a:lnTo>
                  <a:close/>
                  <a:moveTo>
                    <a:pt x="279551" y="134442"/>
                  </a:moveTo>
                  <a:lnTo>
                    <a:pt x="279400" y="134593"/>
                  </a:lnTo>
                  <a:lnTo>
                    <a:pt x="279943" y="135121"/>
                  </a:lnTo>
                  <a:lnTo>
                    <a:pt x="280078" y="134970"/>
                  </a:lnTo>
                  <a:lnTo>
                    <a:pt x="279551" y="134442"/>
                  </a:lnTo>
                  <a:close/>
                  <a:moveTo>
                    <a:pt x="241992" y="134985"/>
                  </a:moveTo>
                  <a:lnTo>
                    <a:pt x="241328" y="135302"/>
                  </a:lnTo>
                  <a:lnTo>
                    <a:pt x="241403" y="135483"/>
                  </a:lnTo>
                  <a:lnTo>
                    <a:pt x="242082" y="135166"/>
                  </a:lnTo>
                  <a:lnTo>
                    <a:pt x="241992" y="134985"/>
                  </a:lnTo>
                  <a:close/>
                  <a:moveTo>
                    <a:pt x="43713" y="135061"/>
                  </a:moveTo>
                  <a:lnTo>
                    <a:pt x="43623" y="135242"/>
                  </a:lnTo>
                  <a:lnTo>
                    <a:pt x="44302" y="135559"/>
                  </a:lnTo>
                  <a:lnTo>
                    <a:pt x="44392" y="135378"/>
                  </a:lnTo>
                  <a:lnTo>
                    <a:pt x="43713" y="135061"/>
                  </a:lnTo>
                  <a:close/>
                  <a:moveTo>
                    <a:pt x="85526" y="134835"/>
                  </a:moveTo>
                  <a:lnTo>
                    <a:pt x="85239" y="135513"/>
                  </a:lnTo>
                  <a:lnTo>
                    <a:pt x="85420" y="135589"/>
                  </a:lnTo>
                  <a:lnTo>
                    <a:pt x="85722" y="134910"/>
                  </a:lnTo>
                  <a:lnTo>
                    <a:pt x="85526" y="134835"/>
                  </a:lnTo>
                  <a:close/>
                  <a:moveTo>
                    <a:pt x="162424" y="134819"/>
                  </a:moveTo>
                  <a:lnTo>
                    <a:pt x="162137" y="135513"/>
                  </a:lnTo>
                  <a:lnTo>
                    <a:pt x="162333" y="135589"/>
                  </a:lnTo>
                  <a:lnTo>
                    <a:pt x="162620" y="134910"/>
                  </a:lnTo>
                  <a:lnTo>
                    <a:pt x="162424" y="134819"/>
                  </a:lnTo>
                  <a:close/>
                  <a:moveTo>
                    <a:pt x="123221" y="135000"/>
                  </a:moveTo>
                  <a:lnTo>
                    <a:pt x="123025" y="135091"/>
                  </a:lnTo>
                  <a:lnTo>
                    <a:pt x="123311" y="135770"/>
                  </a:lnTo>
                  <a:lnTo>
                    <a:pt x="123507" y="135694"/>
                  </a:lnTo>
                  <a:lnTo>
                    <a:pt x="123221" y="135000"/>
                  </a:lnTo>
                  <a:close/>
                  <a:moveTo>
                    <a:pt x="95979" y="135227"/>
                  </a:moveTo>
                  <a:lnTo>
                    <a:pt x="95828" y="135378"/>
                  </a:lnTo>
                  <a:lnTo>
                    <a:pt x="96371" y="135905"/>
                  </a:lnTo>
                  <a:lnTo>
                    <a:pt x="96507" y="135755"/>
                  </a:lnTo>
                  <a:lnTo>
                    <a:pt x="95979" y="135227"/>
                  </a:lnTo>
                  <a:close/>
                  <a:moveTo>
                    <a:pt x="200224" y="135227"/>
                  </a:moveTo>
                  <a:lnTo>
                    <a:pt x="200028" y="135302"/>
                  </a:lnTo>
                  <a:lnTo>
                    <a:pt x="200315" y="135996"/>
                  </a:lnTo>
                  <a:lnTo>
                    <a:pt x="200511" y="135921"/>
                  </a:lnTo>
                  <a:lnTo>
                    <a:pt x="200224" y="135227"/>
                  </a:lnTo>
                  <a:close/>
                  <a:moveTo>
                    <a:pt x="280456" y="135347"/>
                  </a:moveTo>
                  <a:lnTo>
                    <a:pt x="280320" y="135498"/>
                  </a:lnTo>
                  <a:lnTo>
                    <a:pt x="280848" y="136011"/>
                  </a:lnTo>
                  <a:lnTo>
                    <a:pt x="280999" y="135860"/>
                  </a:lnTo>
                  <a:lnTo>
                    <a:pt x="280456" y="135347"/>
                  </a:lnTo>
                  <a:close/>
                  <a:moveTo>
                    <a:pt x="240830" y="135528"/>
                  </a:moveTo>
                  <a:lnTo>
                    <a:pt x="240166" y="135845"/>
                  </a:lnTo>
                  <a:lnTo>
                    <a:pt x="240242" y="136026"/>
                  </a:lnTo>
                  <a:lnTo>
                    <a:pt x="240921" y="135709"/>
                  </a:lnTo>
                  <a:lnTo>
                    <a:pt x="240830" y="135528"/>
                  </a:lnTo>
                  <a:close/>
                  <a:moveTo>
                    <a:pt x="44875" y="135604"/>
                  </a:moveTo>
                  <a:lnTo>
                    <a:pt x="44799" y="135785"/>
                  </a:lnTo>
                  <a:lnTo>
                    <a:pt x="45463" y="136102"/>
                  </a:lnTo>
                  <a:lnTo>
                    <a:pt x="45553" y="135905"/>
                  </a:lnTo>
                  <a:lnTo>
                    <a:pt x="44875" y="135604"/>
                  </a:lnTo>
                  <a:close/>
                  <a:moveTo>
                    <a:pt x="239669" y="136056"/>
                  </a:moveTo>
                  <a:lnTo>
                    <a:pt x="238990" y="136373"/>
                  </a:lnTo>
                  <a:lnTo>
                    <a:pt x="239080" y="136569"/>
                  </a:lnTo>
                  <a:lnTo>
                    <a:pt x="239759" y="136252"/>
                  </a:lnTo>
                  <a:lnTo>
                    <a:pt x="239669" y="136056"/>
                  </a:lnTo>
                  <a:close/>
                  <a:moveTo>
                    <a:pt x="46036" y="136147"/>
                  </a:moveTo>
                  <a:lnTo>
                    <a:pt x="45961" y="136328"/>
                  </a:lnTo>
                  <a:lnTo>
                    <a:pt x="46624" y="136645"/>
                  </a:lnTo>
                  <a:lnTo>
                    <a:pt x="46715" y="136449"/>
                  </a:lnTo>
                  <a:lnTo>
                    <a:pt x="46036" y="136147"/>
                  </a:lnTo>
                  <a:close/>
                  <a:moveTo>
                    <a:pt x="85013" y="136011"/>
                  </a:moveTo>
                  <a:lnTo>
                    <a:pt x="84726" y="136690"/>
                  </a:lnTo>
                  <a:lnTo>
                    <a:pt x="84923" y="136780"/>
                  </a:lnTo>
                  <a:lnTo>
                    <a:pt x="85209" y="136087"/>
                  </a:lnTo>
                  <a:lnTo>
                    <a:pt x="85013" y="136011"/>
                  </a:lnTo>
                  <a:close/>
                  <a:moveTo>
                    <a:pt x="161926" y="136011"/>
                  </a:moveTo>
                  <a:lnTo>
                    <a:pt x="161639" y="136690"/>
                  </a:lnTo>
                  <a:lnTo>
                    <a:pt x="161820" y="136780"/>
                  </a:lnTo>
                  <a:lnTo>
                    <a:pt x="162122" y="136087"/>
                  </a:lnTo>
                  <a:lnTo>
                    <a:pt x="161926" y="136011"/>
                  </a:lnTo>
                  <a:close/>
                  <a:moveTo>
                    <a:pt x="96899" y="136132"/>
                  </a:moveTo>
                  <a:lnTo>
                    <a:pt x="96748" y="136268"/>
                  </a:lnTo>
                  <a:lnTo>
                    <a:pt x="97276" y="136795"/>
                  </a:lnTo>
                  <a:lnTo>
                    <a:pt x="97427" y="136645"/>
                  </a:lnTo>
                  <a:lnTo>
                    <a:pt x="96899" y="136132"/>
                  </a:lnTo>
                  <a:close/>
                  <a:moveTo>
                    <a:pt x="281376" y="136237"/>
                  </a:moveTo>
                  <a:lnTo>
                    <a:pt x="281225" y="136388"/>
                  </a:lnTo>
                  <a:lnTo>
                    <a:pt x="281768" y="136916"/>
                  </a:lnTo>
                  <a:lnTo>
                    <a:pt x="281904" y="136765"/>
                  </a:lnTo>
                  <a:lnTo>
                    <a:pt x="281376" y="136237"/>
                  </a:lnTo>
                  <a:close/>
                  <a:moveTo>
                    <a:pt x="123718" y="136192"/>
                  </a:moveTo>
                  <a:lnTo>
                    <a:pt x="123522" y="136268"/>
                  </a:lnTo>
                  <a:lnTo>
                    <a:pt x="123824" y="136946"/>
                  </a:lnTo>
                  <a:lnTo>
                    <a:pt x="124005" y="136871"/>
                  </a:lnTo>
                  <a:lnTo>
                    <a:pt x="123718" y="136192"/>
                  </a:lnTo>
                  <a:close/>
                  <a:moveTo>
                    <a:pt x="238507" y="136599"/>
                  </a:moveTo>
                  <a:lnTo>
                    <a:pt x="237828" y="136916"/>
                  </a:lnTo>
                  <a:lnTo>
                    <a:pt x="237919" y="137112"/>
                  </a:lnTo>
                  <a:lnTo>
                    <a:pt x="238598" y="136795"/>
                  </a:lnTo>
                  <a:lnTo>
                    <a:pt x="238507" y="136599"/>
                  </a:lnTo>
                  <a:close/>
                  <a:moveTo>
                    <a:pt x="200722" y="136403"/>
                  </a:moveTo>
                  <a:lnTo>
                    <a:pt x="200526" y="136494"/>
                  </a:lnTo>
                  <a:lnTo>
                    <a:pt x="200812" y="137173"/>
                  </a:lnTo>
                  <a:lnTo>
                    <a:pt x="201008" y="137097"/>
                  </a:lnTo>
                  <a:lnTo>
                    <a:pt x="200722" y="136403"/>
                  </a:lnTo>
                  <a:close/>
                  <a:moveTo>
                    <a:pt x="47213" y="136690"/>
                  </a:moveTo>
                  <a:lnTo>
                    <a:pt x="47122" y="136871"/>
                  </a:lnTo>
                  <a:lnTo>
                    <a:pt x="47801" y="137188"/>
                  </a:lnTo>
                  <a:lnTo>
                    <a:pt x="47876" y="136992"/>
                  </a:lnTo>
                  <a:lnTo>
                    <a:pt x="47213" y="136690"/>
                  </a:lnTo>
                  <a:close/>
                  <a:moveTo>
                    <a:pt x="237346" y="137142"/>
                  </a:moveTo>
                  <a:lnTo>
                    <a:pt x="236667" y="137459"/>
                  </a:lnTo>
                  <a:lnTo>
                    <a:pt x="236757" y="137655"/>
                  </a:lnTo>
                  <a:lnTo>
                    <a:pt x="237436" y="137338"/>
                  </a:lnTo>
                  <a:lnTo>
                    <a:pt x="237346" y="137142"/>
                  </a:lnTo>
                  <a:close/>
                  <a:moveTo>
                    <a:pt x="97804" y="137022"/>
                  </a:moveTo>
                  <a:lnTo>
                    <a:pt x="97668" y="137173"/>
                  </a:lnTo>
                  <a:lnTo>
                    <a:pt x="98196" y="137700"/>
                  </a:lnTo>
                  <a:lnTo>
                    <a:pt x="98332" y="137550"/>
                  </a:lnTo>
                  <a:lnTo>
                    <a:pt x="97804" y="137022"/>
                  </a:lnTo>
                  <a:close/>
                  <a:moveTo>
                    <a:pt x="48374" y="137233"/>
                  </a:moveTo>
                  <a:lnTo>
                    <a:pt x="48284" y="137414"/>
                  </a:lnTo>
                  <a:lnTo>
                    <a:pt x="48962" y="137731"/>
                  </a:lnTo>
                  <a:lnTo>
                    <a:pt x="49053" y="137550"/>
                  </a:lnTo>
                  <a:lnTo>
                    <a:pt x="48374" y="137233"/>
                  </a:lnTo>
                  <a:close/>
                  <a:moveTo>
                    <a:pt x="282296" y="137142"/>
                  </a:moveTo>
                  <a:lnTo>
                    <a:pt x="282145" y="137293"/>
                  </a:lnTo>
                  <a:lnTo>
                    <a:pt x="282673" y="137806"/>
                  </a:lnTo>
                  <a:lnTo>
                    <a:pt x="282824" y="137670"/>
                  </a:lnTo>
                  <a:lnTo>
                    <a:pt x="282296" y="137142"/>
                  </a:lnTo>
                  <a:close/>
                  <a:moveTo>
                    <a:pt x="84515" y="137188"/>
                  </a:moveTo>
                  <a:lnTo>
                    <a:pt x="84229" y="137881"/>
                  </a:lnTo>
                  <a:lnTo>
                    <a:pt x="84425" y="137957"/>
                  </a:lnTo>
                  <a:lnTo>
                    <a:pt x="84711" y="137263"/>
                  </a:lnTo>
                  <a:lnTo>
                    <a:pt x="84515" y="137188"/>
                  </a:lnTo>
                  <a:close/>
                  <a:moveTo>
                    <a:pt x="161413" y="137188"/>
                  </a:moveTo>
                  <a:lnTo>
                    <a:pt x="161127" y="137881"/>
                  </a:lnTo>
                  <a:lnTo>
                    <a:pt x="161323" y="137957"/>
                  </a:lnTo>
                  <a:lnTo>
                    <a:pt x="161609" y="137278"/>
                  </a:lnTo>
                  <a:lnTo>
                    <a:pt x="161413" y="137188"/>
                  </a:lnTo>
                  <a:close/>
                  <a:moveTo>
                    <a:pt x="124216" y="137369"/>
                  </a:moveTo>
                  <a:lnTo>
                    <a:pt x="124035" y="137444"/>
                  </a:lnTo>
                  <a:lnTo>
                    <a:pt x="124322" y="138138"/>
                  </a:lnTo>
                  <a:lnTo>
                    <a:pt x="124503" y="138047"/>
                  </a:lnTo>
                  <a:lnTo>
                    <a:pt x="124216" y="137369"/>
                  </a:lnTo>
                  <a:close/>
                  <a:moveTo>
                    <a:pt x="236184" y="137685"/>
                  </a:moveTo>
                  <a:lnTo>
                    <a:pt x="235505" y="138002"/>
                  </a:lnTo>
                  <a:lnTo>
                    <a:pt x="235596" y="138183"/>
                  </a:lnTo>
                  <a:lnTo>
                    <a:pt x="236260" y="137866"/>
                  </a:lnTo>
                  <a:lnTo>
                    <a:pt x="236184" y="137685"/>
                  </a:lnTo>
                  <a:close/>
                  <a:moveTo>
                    <a:pt x="49536" y="137776"/>
                  </a:moveTo>
                  <a:lnTo>
                    <a:pt x="49445" y="137957"/>
                  </a:lnTo>
                  <a:lnTo>
                    <a:pt x="50124" y="138274"/>
                  </a:lnTo>
                  <a:lnTo>
                    <a:pt x="50214" y="138078"/>
                  </a:lnTo>
                  <a:lnTo>
                    <a:pt x="49536" y="137776"/>
                  </a:lnTo>
                  <a:close/>
                  <a:moveTo>
                    <a:pt x="201220" y="137580"/>
                  </a:moveTo>
                  <a:lnTo>
                    <a:pt x="201024" y="137670"/>
                  </a:lnTo>
                  <a:lnTo>
                    <a:pt x="201325" y="138349"/>
                  </a:lnTo>
                  <a:lnTo>
                    <a:pt x="201506" y="138274"/>
                  </a:lnTo>
                  <a:lnTo>
                    <a:pt x="201220" y="137580"/>
                  </a:lnTo>
                  <a:close/>
                  <a:moveTo>
                    <a:pt x="98724" y="137927"/>
                  </a:moveTo>
                  <a:lnTo>
                    <a:pt x="98573" y="138078"/>
                  </a:lnTo>
                  <a:lnTo>
                    <a:pt x="99101" y="138590"/>
                  </a:lnTo>
                  <a:lnTo>
                    <a:pt x="99252" y="138440"/>
                  </a:lnTo>
                  <a:lnTo>
                    <a:pt x="98724" y="137927"/>
                  </a:lnTo>
                  <a:close/>
                  <a:moveTo>
                    <a:pt x="283216" y="138047"/>
                  </a:moveTo>
                  <a:lnTo>
                    <a:pt x="283065" y="138183"/>
                  </a:lnTo>
                  <a:lnTo>
                    <a:pt x="283593" y="138711"/>
                  </a:lnTo>
                  <a:lnTo>
                    <a:pt x="283744" y="138560"/>
                  </a:lnTo>
                  <a:lnTo>
                    <a:pt x="283216" y="138047"/>
                  </a:lnTo>
                  <a:close/>
                  <a:moveTo>
                    <a:pt x="235023" y="138228"/>
                  </a:moveTo>
                  <a:lnTo>
                    <a:pt x="234344" y="138545"/>
                  </a:lnTo>
                  <a:lnTo>
                    <a:pt x="234434" y="138741"/>
                  </a:lnTo>
                  <a:lnTo>
                    <a:pt x="235113" y="138425"/>
                  </a:lnTo>
                  <a:lnTo>
                    <a:pt x="235023" y="138228"/>
                  </a:lnTo>
                  <a:close/>
                  <a:moveTo>
                    <a:pt x="50697" y="138319"/>
                  </a:moveTo>
                  <a:lnTo>
                    <a:pt x="50607" y="138500"/>
                  </a:lnTo>
                  <a:lnTo>
                    <a:pt x="51285" y="138817"/>
                  </a:lnTo>
                  <a:lnTo>
                    <a:pt x="51376" y="138621"/>
                  </a:lnTo>
                  <a:lnTo>
                    <a:pt x="50697" y="138319"/>
                  </a:lnTo>
                  <a:close/>
                  <a:moveTo>
                    <a:pt x="84018" y="138364"/>
                  </a:moveTo>
                  <a:lnTo>
                    <a:pt x="83731" y="139058"/>
                  </a:lnTo>
                  <a:lnTo>
                    <a:pt x="83912" y="139133"/>
                  </a:lnTo>
                  <a:lnTo>
                    <a:pt x="84214" y="138455"/>
                  </a:lnTo>
                  <a:lnTo>
                    <a:pt x="84018" y="138364"/>
                  </a:lnTo>
                  <a:close/>
                  <a:moveTo>
                    <a:pt x="160915" y="138379"/>
                  </a:moveTo>
                  <a:lnTo>
                    <a:pt x="160629" y="139058"/>
                  </a:lnTo>
                  <a:lnTo>
                    <a:pt x="160825" y="139133"/>
                  </a:lnTo>
                  <a:lnTo>
                    <a:pt x="161111" y="138455"/>
                  </a:lnTo>
                  <a:lnTo>
                    <a:pt x="160915" y="138379"/>
                  </a:lnTo>
                  <a:close/>
                  <a:moveTo>
                    <a:pt x="233861" y="138771"/>
                  </a:moveTo>
                  <a:lnTo>
                    <a:pt x="233183" y="139088"/>
                  </a:lnTo>
                  <a:lnTo>
                    <a:pt x="233273" y="139269"/>
                  </a:lnTo>
                  <a:lnTo>
                    <a:pt x="233937" y="138968"/>
                  </a:lnTo>
                  <a:lnTo>
                    <a:pt x="233861" y="138771"/>
                  </a:lnTo>
                  <a:close/>
                  <a:moveTo>
                    <a:pt x="124714" y="138545"/>
                  </a:moveTo>
                  <a:lnTo>
                    <a:pt x="124518" y="138636"/>
                  </a:lnTo>
                  <a:lnTo>
                    <a:pt x="124820" y="139314"/>
                  </a:lnTo>
                  <a:lnTo>
                    <a:pt x="125001" y="139239"/>
                  </a:lnTo>
                  <a:lnTo>
                    <a:pt x="124714" y="138545"/>
                  </a:lnTo>
                  <a:close/>
                  <a:moveTo>
                    <a:pt x="51859" y="138862"/>
                  </a:moveTo>
                  <a:lnTo>
                    <a:pt x="51768" y="139043"/>
                  </a:lnTo>
                  <a:lnTo>
                    <a:pt x="52447" y="139360"/>
                  </a:lnTo>
                  <a:lnTo>
                    <a:pt x="52537" y="139164"/>
                  </a:lnTo>
                  <a:lnTo>
                    <a:pt x="51859" y="138862"/>
                  </a:lnTo>
                  <a:close/>
                  <a:moveTo>
                    <a:pt x="99644" y="138832"/>
                  </a:moveTo>
                  <a:lnTo>
                    <a:pt x="99494" y="138983"/>
                  </a:lnTo>
                  <a:lnTo>
                    <a:pt x="100022" y="139495"/>
                  </a:lnTo>
                  <a:lnTo>
                    <a:pt x="100172" y="139345"/>
                  </a:lnTo>
                  <a:lnTo>
                    <a:pt x="99644" y="138832"/>
                  </a:lnTo>
                  <a:close/>
                  <a:moveTo>
                    <a:pt x="201717" y="138771"/>
                  </a:moveTo>
                  <a:lnTo>
                    <a:pt x="201521" y="138847"/>
                  </a:lnTo>
                  <a:lnTo>
                    <a:pt x="201823" y="139541"/>
                  </a:lnTo>
                  <a:lnTo>
                    <a:pt x="202004" y="139450"/>
                  </a:lnTo>
                  <a:lnTo>
                    <a:pt x="201717" y="138771"/>
                  </a:lnTo>
                  <a:close/>
                  <a:moveTo>
                    <a:pt x="284121" y="138937"/>
                  </a:moveTo>
                  <a:lnTo>
                    <a:pt x="283970" y="139088"/>
                  </a:lnTo>
                  <a:lnTo>
                    <a:pt x="284513" y="139616"/>
                  </a:lnTo>
                  <a:lnTo>
                    <a:pt x="284649" y="139465"/>
                  </a:lnTo>
                  <a:lnTo>
                    <a:pt x="284121" y="138937"/>
                  </a:lnTo>
                  <a:close/>
                  <a:moveTo>
                    <a:pt x="232700" y="139314"/>
                  </a:moveTo>
                  <a:lnTo>
                    <a:pt x="232021" y="139631"/>
                  </a:lnTo>
                  <a:lnTo>
                    <a:pt x="232112" y="139812"/>
                  </a:lnTo>
                  <a:lnTo>
                    <a:pt x="232775" y="139495"/>
                  </a:lnTo>
                  <a:lnTo>
                    <a:pt x="232700" y="139314"/>
                  </a:lnTo>
                  <a:close/>
                  <a:moveTo>
                    <a:pt x="53020" y="139390"/>
                  </a:moveTo>
                  <a:lnTo>
                    <a:pt x="52930" y="139586"/>
                  </a:lnTo>
                  <a:lnTo>
                    <a:pt x="53608" y="139903"/>
                  </a:lnTo>
                  <a:lnTo>
                    <a:pt x="53699" y="139707"/>
                  </a:lnTo>
                  <a:lnTo>
                    <a:pt x="53020" y="139390"/>
                  </a:lnTo>
                  <a:close/>
                  <a:moveTo>
                    <a:pt x="83520" y="139541"/>
                  </a:moveTo>
                  <a:lnTo>
                    <a:pt x="83233" y="140235"/>
                  </a:lnTo>
                  <a:lnTo>
                    <a:pt x="83414" y="140310"/>
                  </a:lnTo>
                  <a:lnTo>
                    <a:pt x="83716" y="139631"/>
                  </a:lnTo>
                  <a:lnTo>
                    <a:pt x="83520" y="139541"/>
                  </a:lnTo>
                  <a:close/>
                  <a:moveTo>
                    <a:pt x="160418" y="139556"/>
                  </a:moveTo>
                  <a:lnTo>
                    <a:pt x="160131" y="140235"/>
                  </a:lnTo>
                  <a:lnTo>
                    <a:pt x="160312" y="140325"/>
                  </a:lnTo>
                  <a:lnTo>
                    <a:pt x="160614" y="139631"/>
                  </a:lnTo>
                  <a:lnTo>
                    <a:pt x="160418" y="139556"/>
                  </a:lnTo>
                  <a:close/>
                  <a:moveTo>
                    <a:pt x="231523" y="139857"/>
                  </a:moveTo>
                  <a:lnTo>
                    <a:pt x="230860" y="140174"/>
                  </a:lnTo>
                  <a:lnTo>
                    <a:pt x="230935" y="140355"/>
                  </a:lnTo>
                  <a:lnTo>
                    <a:pt x="231614" y="140038"/>
                  </a:lnTo>
                  <a:lnTo>
                    <a:pt x="231523" y="139857"/>
                  </a:lnTo>
                  <a:close/>
                  <a:moveTo>
                    <a:pt x="100565" y="139722"/>
                  </a:moveTo>
                  <a:lnTo>
                    <a:pt x="100414" y="139873"/>
                  </a:lnTo>
                  <a:lnTo>
                    <a:pt x="100942" y="140385"/>
                  </a:lnTo>
                  <a:lnTo>
                    <a:pt x="101093" y="140250"/>
                  </a:lnTo>
                  <a:lnTo>
                    <a:pt x="100565" y="139722"/>
                  </a:lnTo>
                  <a:close/>
                  <a:moveTo>
                    <a:pt x="54181" y="139933"/>
                  </a:moveTo>
                  <a:lnTo>
                    <a:pt x="54106" y="140129"/>
                  </a:lnTo>
                  <a:lnTo>
                    <a:pt x="54770" y="140446"/>
                  </a:lnTo>
                  <a:lnTo>
                    <a:pt x="54860" y="140250"/>
                  </a:lnTo>
                  <a:lnTo>
                    <a:pt x="54181" y="139933"/>
                  </a:lnTo>
                  <a:close/>
                  <a:moveTo>
                    <a:pt x="125212" y="139722"/>
                  </a:moveTo>
                  <a:lnTo>
                    <a:pt x="125031" y="139812"/>
                  </a:lnTo>
                  <a:lnTo>
                    <a:pt x="125317" y="140491"/>
                  </a:lnTo>
                  <a:lnTo>
                    <a:pt x="125513" y="140416"/>
                  </a:lnTo>
                  <a:lnTo>
                    <a:pt x="125212" y="139722"/>
                  </a:lnTo>
                  <a:close/>
                  <a:moveTo>
                    <a:pt x="285041" y="139842"/>
                  </a:moveTo>
                  <a:lnTo>
                    <a:pt x="284905" y="139993"/>
                  </a:lnTo>
                  <a:lnTo>
                    <a:pt x="285433" y="140506"/>
                  </a:lnTo>
                  <a:lnTo>
                    <a:pt x="285569" y="140370"/>
                  </a:lnTo>
                  <a:lnTo>
                    <a:pt x="285569" y="140355"/>
                  </a:lnTo>
                  <a:lnTo>
                    <a:pt x="285041" y="139842"/>
                  </a:lnTo>
                  <a:close/>
                  <a:moveTo>
                    <a:pt x="202230" y="139963"/>
                  </a:moveTo>
                  <a:lnTo>
                    <a:pt x="202034" y="140038"/>
                  </a:lnTo>
                  <a:lnTo>
                    <a:pt x="202321" y="140732"/>
                  </a:lnTo>
                  <a:lnTo>
                    <a:pt x="202517" y="140642"/>
                  </a:lnTo>
                  <a:lnTo>
                    <a:pt x="202230" y="139963"/>
                  </a:lnTo>
                  <a:close/>
                  <a:moveTo>
                    <a:pt x="230362" y="140400"/>
                  </a:moveTo>
                  <a:lnTo>
                    <a:pt x="229683" y="140717"/>
                  </a:lnTo>
                  <a:lnTo>
                    <a:pt x="229774" y="140898"/>
                  </a:lnTo>
                  <a:lnTo>
                    <a:pt x="230452" y="140581"/>
                  </a:lnTo>
                  <a:lnTo>
                    <a:pt x="230362" y="140400"/>
                  </a:lnTo>
                  <a:close/>
                  <a:moveTo>
                    <a:pt x="55373" y="140476"/>
                  </a:moveTo>
                  <a:lnTo>
                    <a:pt x="55283" y="140672"/>
                  </a:lnTo>
                  <a:lnTo>
                    <a:pt x="55961" y="140989"/>
                  </a:lnTo>
                  <a:lnTo>
                    <a:pt x="56037" y="140793"/>
                  </a:lnTo>
                  <a:lnTo>
                    <a:pt x="55373" y="140476"/>
                  </a:lnTo>
                  <a:close/>
                  <a:moveTo>
                    <a:pt x="101485" y="140627"/>
                  </a:moveTo>
                  <a:lnTo>
                    <a:pt x="101334" y="140762"/>
                  </a:lnTo>
                  <a:lnTo>
                    <a:pt x="101862" y="141290"/>
                  </a:lnTo>
                  <a:lnTo>
                    <a:pt x="102013" y="141140"/>
                  </a:lnTo>
                  <a:lnTo>
                    <a:pt x="101485" y="140627"/>
                  </a:lnTo>
                  <a:close/>
                  <a:moveTo>
                    <a:pt x="229200" y="140944"/>
                  </a:moveTo>
                  <a:lnTo>
                    <a:pt x="228522" y="141260"/>
                  </a:lnTo>
                  <a:lnTo>
                    <a:pt x="228612" y="141441"/>
                  </a:lnTo>
                  <a:lnTo>
                    <a:pt x="229291" y="141125"/>
                  </a:lnTo>
                  <a:lnTo>
                    <a:pt x="229200" y="140944"/>
                  </a:lnTo>
                  <a:close/>
                  <a:moveTo>
                    <a:pt x="83022" y="140732"/>
                  </a:moveTo>
                  <a:lnTo>
                    <a:pt x="82720" y="141411"/>
                  </a:lnTo>
                  <a:lnTo>
                    <a:pt x="82916" y="141502"/>
                  </a:lnTo>
                  <a:lnTo>
                    <a:pt x="83203" y="140808"/>
                  </a:lnTo>
                  <a:lnTo>
                    <a:pt x="83022" y="140732"/>
                  </a:lnTo>
                  <a:close/>
                  <a:moveTo>
                    <a:pt x="159920" y="140732"/>
                  </a:moveTo>
                  <a:lnTo>
                    <a:pt x="159618" y="141426"/>
                  </a:lnTo>
                  <a:lnTo>
                    <a:pt x="159814" y="141502"/>
                  </a:lnTo>
                  <a:lnTo>
                    <a:pt x="160101" y="140808"/>
                  </a:lnTo>
                  <a:lnTo>
                    <a:pt x="159920" y="140732"/>
                  </a:lnTo>
                  <a:close/>
                  <a:moveTo>
                    <a:pt x="56535" y="141019"/>
                  </a:moveTo>
                  <a:lnTo>
                    <a:pt x="56444" y="141215"/>
                  </a:lnTo>
                  <a:lnTo>
                    <a:pt x="57123" y="141532"/>
                  </a:lnTo>
                  <a:lnTo>
                    <a:pt x="57198" y="141336"/>
                  </a:lnTo>
                  <a:lnTo>
                    <a:pt x="56535" y="141019"/>
                  </a:lnTo>
                  <a:close/>
                  <a:moveTo>
                    <a:pt x="125709" y="140913"/>
                  </a:moveTo>
                  <a:lnTo>
                    <a:pt x="125528" y="140989"/>
                  </a:lnTo>
                  <a:lnTo>
                    <a:pt x="125815" y="141683"/>
                  </a:lnTo>
                  <a:lnTo>
                    <a:pt x="126011" y="141592"/>
                  </a:lnTo>
                  <a:lnTo>
                    <a:pt x="125709" y="140913"/>
                  </a:lnTo>
                  <a:close/>
                  <a:moveTo>
                    <a:pt x="202713" y="141140"/>
                  </a:moveTo>
                  <a:lnTo>
                    <a:pt x="202532" y="141215"/>
                  </a:lnTo>
                  <a:lnTo>
                    <a:pt x="202819" y="141894"/>
                  </a:lnTo>
                  <a:lnTo>
                    <a:pt x="203015" y="141818"/>
                  </a:lnTo>
                  <a:lnTo>
                    <a:pt x="202713" y="141140"/>
                  </a:lnTo>
                  <a:close/>
                  <a:moveTo>
                    <a:pt x="228039" y="141487"/>
                  </a:moveTo>
                  <a:lnTo>
                    <a:pt x="227360" y="141803"/>
                  </a:lnTo>
                  <a:lnTo>
                    <a:pt x="227451" y="141984"/>
                  </a:lnTo>
                  <a:lnTo>
                    <a:pt x="228129" y="141668"/>
                  </a:lnTo>
                  <a:lnTo>
                    <a:pt x="228039" y="141487"/>
                  </a:lnTo>
                  <a:close/>
                  <a:moveTo>
                    <a:pt x="57696" y="141562"/>
                  </a:moveTo>
                  <a:lnTo>
                    <a:pt x="57606" y="141758"/>
                  </a:lnTo>
                  <a:lnTo>
                    <a:pt x="58284" y="142060"/>
                  </a:lnTo>
                  <a:lnTo>
                    <a:pt x="58375" y="141879"/>
                  </a:lnTo>
                  <a:lnTo>
                    <a:pt x="57696" y="141562"/>
                  </a:lnTo>
                  <a:close/>
                  <a:moveTo>
                    <a:pt x="102390" y="141517"/>
                  </a:moveTo>
                  <a:lnTo>
                    <a:pt x="102254" y="141668"/>
                  </a:lnTo>
                  <a:lnTo>
                    <a:pt x="102782" y="142195"/>
                  </a:lnTo>
                  <a:lnTo>
                    <a:pt x="102918" y="142045"/>
                  </a:lnTo>
                  <a:lnTo>
                    <a:pt x="102390" y="141517"/>
                  </a:lnTo>
                  <a:close/>
                  <a:moveTo>
                    <a:pt x="226877" y="142030"/>
                  </a:moveTo>
                  <a:lnTo>
                    <a:pt x="226199" y="142346"/>
                  </a:lnTo>
                  <a:lnTo>
                    <a:pt x="226289" y="142527"/>
                  </a:lnTo>
                  <a:lnTo>
                    <a:pt x="226968" y="142211"/>
                  </a:lnTo>
                  <a:lnTo>
                    <a:pt x="226877" y="142030"/>
                  </a:lnTo>
                  <a:close/>
                  <a:moveTo>
                    <a:pt x="58858" y="142105"/>
                  </a:moveTo>
                  <a:lnTo>
                    <a:pt x="58767" y="142301"/>
                  </a:lnTo>
                  <a:lnTo>
                    <a:pt x="59446" y="142603"/>
                  </a:lnTo>
                  <a:lnTo>
                    <a:pt x="59536" y="142422"/>
                  </a:lnTo>
                  <a:lnTo>
                    <a:pt x="58858" y="142105"/>
                  </a:lnTo>
                  <a:close/>
                  <a:moveTo>
                    <a:pt x="82509" y="141909"/>
                  </a:moveTo>
                  <a:lnTo>
                    <a:pt x="82223" y="142603"/>
                  </a:lnTo>
                  <a:lnTo>
                    <a:pt x="82419" y="142678"/>
                  </a:lnTo>
                  <a:lnTo>
                    <a:pt x="82705" y="141999"/>
                  </a:lnTo>
                  <a:lnTo>
                    <a:pt x="82509" y="141909"/>
                  </a:lnTo>
                  <a:close/>
                  <a:moveTo>
                    <a:pt x="159407" y="141909"/>
                  </a:moveTo>
                  <a:lnTo>
                    <a:pt x="159120" y="142603"/>
                  </a:lnTo>
                  <a:lnTo>
                    <a:pt x="159316" y="142678"/>
                  </a:lnTo>
                  <a:lnTo>
                    <a:pt x="159603" y="141999"/>
                  </a:lnTo>
                  <a:lnTo>
                    <a:pt x="159407" y="141909"/>
                  </a:lnTo>
                  <a:close/>
                  <a:moveTo>
                    <a:pt x="126222" y="142090"/>
                  </a:moveTo>
                  <a:lnTo>
                    <a:pt x="126041" y="142165"/>
                  </a:lnTo>
                  <a:lnTo>
                    <a:pt x="126328" y="142859"/>
                  </a:lnTo>
                  <a:lnTo>
                    <a:pt x="126524" y="142769"/>
                  </a:lnTo>
                  <a:lnTo>
                    <a:pt x="126222" y="142090"/>
                  </a:lnTo>
                  <a:close/>
                  <a:moveTo>
                    <a:pt x="225716" y="142573"/>
                  </a:moveTo>
                  <a:lnTo>
                    <a:pt x="225037" y="142889"/>
                  </a:lnTo>
                  <a:lnTo>
                    <a:pt x="225128" y="143070"/>
                  </a:lnTo>
                  <a:lnTo>
                    <a:pt x="225806" y="142754"/>
                  </a:lnTo>
                  <a:lnTo>
                    <a:pt x="225716" y="142573"/>
                  </a:lnTo>
                  <a:close/>
                  <a:moveTo>
                    <a:pt x="103310" y="142422"/>
                  </a:moveTo>
                  <a:lnTo>
                    <a:pt x="103159" y="142573"/>
                  </a:lnTo>
                  <a:lnTo>
                    <a:pt x="103687" y="143085"/>
                  </a:lnTo>
                  <a:lnTo>
                    <a:pt x="103838" y="142950"/>
                  </a:lnTo>
                  <a:lnTo>
                    <a:pt x="103310" y="142422"/>
                  </a:lnTo>
                  <a:close/>
                  <a:moveTo>
                    <a:pt x="203226" y="142316"/>
                  </a:moveTo>
                  <a:lnTo>
                    <a:pt x="203030" y="142392"/>
                  </a:lnTo>
                  <a:lnTo>
                    <a:pt x="203316" y="143085"/>
                  </a:lnTo>
                  <a:lnTo>
                    <a:pt x="203512" y="142995"/>
                  </a:lnTo>
                  <a:lnTo>
                    <a:pt x="203226" y="142316"/>
                  </a:lnTo>
                  <a:close/>
                  <a:moveTo>
                    <a:pt x="60019" y="142648"/>
                  </a:moveTo>
                  <a:lnTo>
                    <a:pt x="59928" y="142844"/>
                  </a:lnTo>
                  <a:lnTo>
                    <a:pt x="60607" y="143146"/>
                  </a:lnTo>
                  <a:lnTo>
                    <a:pt x="60698" y="142965"/>
                  </a:lnTo>
                  <a:lnTo>
                    <a:pt x="60019" y="142648"/>
                  </a:lnTo>
                  <a:close/>
                  <a:moveTo>
                    <a:pt x="224554" y="143116"/>
                  </a:moveTo>
                  <a:lnTo>
                    <a:pt x="223876" y="143417"/>
                  </a:lnTo>
                  <a:lnTo>
                    <a:pt x="223966" y="143613"/>
                  </a:lnTo>
                  <a:lnTo>
                    <a:pt x="224645" y="143297"/>
                  </a:lnTo>
                  <a:lnTo>
                    <a:pt x="224554" y="143116"/>
                  </a:lnTo>
                  <a:close/>
                  <a:moveTo>
                    <a:pt x="61180" y="143191"/>
                  </a:moveTo>
                  <a:lnTo>
                    <a:pt x="61090" y="143387"/>
                  </a:lnTo>
                  <a:lnTo>
                    <a:pt x="61769" y="143689"/>
                  </a:lnTo>
                  <a:lnTo>
                    <a:pt x="61859" y="143508"/>
                  </a:lnTo>
                  <a:lnTo>
                    <a:pt x="61180" y="143191"/>
                  </a:lnTo>
                  <a:close/>
                  <a:moveTo>
                    <a:pt x="82011" y="143085"/>
                  </a:moveTo>
                  <a:lnTo>
                    <a:pt x="81725" y="143779"/>
                  </a:lnTo>
                  <a:lnTo>
                    <a:pt x="81921" y="143855"/>
                  </a:lnTo>
                  <a:lnTo>
                    <a:pt x="82207" y="143176"/>
                  </a:lnTo>
                  <a:lnTo>
                    <a:pt x="82011" y="143085"/>
                  </a:lnTo>
                  <a:close/>
                  <a:moveTo>
                    <a:pt x="158909" y="143100"/>
                  </a:moveTo>
                  <a:lnTo>
                    <a:pt x="158623" y="143779"/>
                  </a:lnTo>
                  <a:lnTo>
                    <a:pt x="158819" y="143870"/>
                  </a:lnTo>
                  <a:lnTo>
                    <a:pt x="159105" y="143176"/>
                  </a:lnTo>
                  <a:lnTo>
                    <a:pt x="158909" y="143100"/>
                  </a:lnTo>
                  <a:close/>
                  <a:moveTo>
                    <a:pt x="104215" y="143327"/>
                  </a:moveTo>
                  <a:lnTo>
                    <a:pt x="104079" y="143463"/>
                  </a:lnTo>
                  <a:lnTo>
                    <a:pt x="104607" y="143990"/>
                  </a:lnTo>
                  <a:lnTo>
                    <a:pt x="104758" y="143840"/>
                  </a:lnTo>
                  <a:lnTo>
                    <a:pt x="104215" y="143327"/>
                  </a:lnTo>
                  <a:close/>
                  <a:moveTo>
                    <a:pt x="126720" y="143266"/>
                  </a:moveTo>
                  <a:lnTo>
                    <a:pt x="126539" y="143357"/>
                  </a:lnTo>
                  <a:lnTo>
                    <a:pt x="126826" y="144036"/>
                  </a:lnTo>
                  <a:lnTo>
                    <a:pt x="127022" y="143960"/>
                  </a:lnTo>
                  <a:lnTo>
                    <a:pt x="126720" y="143266"/>
                  </a:lnTo>
                  <a:close/>
                  <a:moveTo>
                    <a:pt x="223393" y="143644"/>
                  </a:moveTo>
                  <a:lnTo>
                    <a:pt x="222714" y="143960"/>
                  </a:lnTo>
                  <a:lnTo>
                    <a:pt x="222805" y="144156"/>
                  </a:lnTo>
                  <a:lnTo>
                    <a:pt x="223484" y="143840"/>
                  </a:lnTo>
                  <a:lnTo>
                    <a:pt x="223393" y="143644"/>
                  </a:lnTo>
                  <a:close/>
                  <a:moveTo>
                    <a:pt x="62342" y="143734"/>
                  </a:moveTo>
                  <a:lnTo>
                    <a:pt x="62251" y="143915"/>
                  </a:lnTo>
                  <a:lnTo>
                    <a:pt x="62930" y="144232"/>
                  </a:lnTo>
                  <a:lnTo>
                    <a:pt x="63021" y="144051"/>
                  </a:lnTo>
                  <a:lnTo>
                    <a:pt x="62342" y="143734"/>
                  </a:lnTo>
                  <a:close/>
                  <a:moveTo>
                    <a:pt x="203724" y="143493"/>
                  </a:moveTo>
                  <a:lnTo>
                    <a:pt x="203527" y="143583"/>
                  </a:lnTo>
                  <a:lnTo>
                    <a:pt x="203814" y="144262"/>
                  </a:lnTo>
                  <a:lnTo>
                    <a:pt x="204010" y="144187"/>
                  </a:lnTo>
                  <a:lnTo>
                    <a:pt x="203724" y="143493"/>
                  </a:lnTo>
                  <a:close/>
                  <a:moveTo>
                    <a:pt x="222232" y="144187"/>
                  </a:moveTo>
                  <a:lnTo>
                    <a:pt x="221553" y="144503"/>
                  </a:lnTo>
                  <a:lnTo>
                    <a:pt x="221643" y="144699"/>
                  </a:lnTo>
                  <a:lnTo>
                    <a:pt x="222322" y="144383"/>
                  </a:lnTo>
                  <a:lnTo>
                    <a:pt x="222232" y="144187"/>
                  </a:lnTo>
                  <a:close/>
                  <a:moveTo>
                    <a:pt x="63503" y="144277"/>
                  </a:moveTo>
                  <a:lnTo>
                    <a:pt x="63413" y="144458"/>
                  </a:lnTo>
                  <a:lnTo>
                    <a:pt x="64092" y="144775"/>
                  </a:lnTo>
                  <a:lnTo>
                    <a:pt x="64182" y="144594"/>
                  </a:lnTo>
                  <a:lnTo>
                    <a:pt x="63503" y="144277"/>
                  </a:lnTo>
                  <a:close/>
                  <a:moveTo>
                    <a:pt x="105135" y="144217"/>
                  </a:moveTo>
                  <a:lnTo>
                    <a:pt x="104999" y="144368"/>
                  </a:lnTo>
                  <a:lnTo>
                    <a:pt x="105527" y="144895"/>
                  </a:lnTo>
                  <a:lnTo>
                    <a:pt x="105663" y="144745"/>
                  </a:lnTo>
                  <a:lnTo>
                    <a:pt x="105135" y="144217"/>
                  </a:lnTo>
                  <a:close/>
                  <a:moveTo>
                    <a:pt x="81514" y="144277"/>
                  </a:moveTo>
                  <a:lnTo>
                    <a:pt x="81227" y="144956"/>
                  </a:lnTo>
                  <a:lnTo>
                    <a:pt x="81408" y="145046"/>
                  </a:lnTo>
                  <a:lnTo>
                    <a:pt x="81710" y="144352"/>
                  </a:lnTo>
                  <a:lnTo>
                    <a:pt x="81514" y="144277"/>
                  </a:lnTo>
                  <a:close/>
                  <a:moveTo>
                    <a:pt x="158411" y="144277"/>
                  </a:moveTo>
                  <a:lnTo>
                    <a:pt x="158125" y="144956"/>
                  </a:lnTo>
                  <a:lnTo>
                    <a:pt x="158306" y="145046"/>
                  </a:lnTo>
                  <a:lnTo>
                    <a:pt x="158608" y="144352"/>
                  </a:lnTo>
                  <a:lnTo>
                    <a:pt x="158411" y="144277"/>
                  </a:lnTo>
                  <a:close/>
                  <a:moveTo>
                    <a:pt x="127233" y="144458"/>
                  </a:moveTo>
                  <a:lnTo>
                    <a:pt x="127037" y="144533"/>
                  </a:lnTo>
                  <a:lnTo>
                    <a:pt x="127323" y="145227"/>
                  </a:lnTo>
                  <a:lnTo>
                    <a:pt x="127520" y="145137"/>
                  </a:lnTo>
                  <a:lnTo>
                    <a:pt x="127233" y="144458"/>
                  </a:lnTo>
                  <a:close/>
                  <a:moveTo>
                    <a:pt x="221070" y="144730"/>
                  </a:moveTo>
                  <a:lnTo>
                    <a:pt x="220391" y="145046"/>
                  </a:lnTo>
                  <a:lnTo>
                    <a:pt x="220482" y="145242"/>
                  </a:lnTo>
                  <a:lnTo>
                    <a:pt x="221161" y="144926"/>
                  </a:lnTo>
                  <a:lnTo>
                    <a:pt x="221070" y="144730"/>
                  </a:lnTo>
                  <a:close/>
                  <a:moveTo>
                    <a:pt x="64665" y="144820"/>
                  </a:moveTo>
                  <a:lnTo>
                    <a:pt x="64589" y="145001"/>
                  </a:lnTo>
                  <a:lnTo>
                    <a:pt x="65253" y="145318"/>
                  </a:lnTo>
                  <a:lnTo>
                    <a:pt x="65344" y="145137"/>
                  </a:lnTo>
                  <a:lnTo>
                    <a:pt x="64665" y="144820"/>
                  </a:lnTo>
                  <a:close/>
                  <a:moveTo>
                    <a:pt x="204221" y="144669"/>
                  </a:moveTo>
                  <a:lnTo>
                    <a:pt x="204025" y="144760"/>
                  </a:lnTo>
                  <a:lnTo>
                    <a:pt x="204327" y="145438"/>
                  </a:lnTo>
                  <a:lnTo>
                    <a:pt x="204508" y="145363"/>
                  </a:lnTo>
                  <a:lnTo>
                    <a:pt x="204221" y="144669"/>
                  </a:lnTo>
                  <a:close/>
                  <a:moveTo>
                    <a:pt x="219909" y="145273"/>
                  </a:moveTo>
                  <a:lnTo>
                    <a:pt x="219230" y="145589"/>
                  </a:lnTo>
                  <a:lnTo>
                    <a:pt x="219320" y="145770"/>
                  </a:lnTo>
                  <a:lnTo>
                    <a:pt x="219999" y="145469"/>
                  </a:lnTo>
                  <a:lnTo>
                    <a:pt x="219909" y="145273"/>
                  </a:lnTo>
                  <a:close/>
                  <a:moveTo>
                    <a:pt x="106055" y="145122"/>
                  </a:moveTo>
                  <a:lnTo>
                    <a:pt x="105904" y="145273"/>
                  </a:lnTo>
                  <a:lnTo>
                    <a:pt x="106432" y="145785"/>
                  </a:lnTo>
                  <a:lnTo>
                    <a:pt x="106583" y="145635"/>
                  </a:lnTo>
                  <a:lnTo>
                    <a:pt x="106055" y="145122"/>
                  </a:lnTo>
                  <a:close/>
                  <a:moveTo>
                    <a:pt x="65826" y="145363"/>
                  </a:moveTo>
                  <a:lnTo>
                    <a:pt x="65751" y="145544"/>
                  </a:lnTo>
                  <a:lnTo>
                    <a:pt x="66415" y="145861"/>
                  </a:lnTo>
                  <a:lnTo>
                    <a:pt x="66505" y="145680"/>
                  </a:lnTo>
                  <a:lnTo>
                    <a:pt x="65826" y="145363"/>
                  </a:lnTo>
                  <a:close/>
                  <a:moveTo>
                    <a:pt x="157914" y="145454"/>
                  </a:moveTo>
                  <a:lnTo>
                    <a:pt x="157612" y="146132"/>
                  </a:lnTo>
                  <a:lnTo>
                    <a:pt x="157808" y="146208"/>
                  </a:lnTo>
                  <a:lnTo>
                    <a:pt x="158095" y="145529"/>
                  </a:lnTo>
                  <a:lnTo>
                    <a:pt x="157914" y="145454"/>
                  </a:lnTo>
                  <a:close/>
                  <a:moveTo>
                    <a:pt x="81016" y="145454"/>
                  </a:moveTo>
                  <a:lnTo>
                    <a:pt x="80729" y="146132"/>
                  </a:lnTo>
                  <a:lnTo>
                    <a:pt x="80910" y="146223"/>
                  </a:lnTo>
                  <a:lnTo>
                    <a:pt x="81197" y="145529"/>
                  </a:lnTo>
                  <a:lnTo>
                    <a:pt x="81016" y="145454"/>
                  </a:lnTo>
                  <a:close/>
                  <a:moveTo>
                    <a:pt x="218747" y="145831"/>
                  </a:moveTo>
                  <a:lnTo>
                    <a:pt x="218068" y="146132"/>
                  </a:lnTo>
                  <a:lnTo>
                    <a:pt x="218159" y="146328"/>
                  </a:lnTo>
                  <a:lnTo>
                    <a:pt x="218823" y="146012"/>
                  </a:lnTo>
                  <a:lnTo>
                    <a:pt x="218747" y="145831"/>
                  </a:lnTo>
                  <a:close/>
                  <a:moveTo>
                    <a:pt x="66988" y="145906"/>
                  </a:moveTo>
                  <a:lnTo>
                    <a:pt x="66912" y="146087"/>
                  </a:lnTo>
                  <a:lnTo>
                    <a:pt x="67576" y="146404"/>
                  </a:lnTo>
                  <a:lnTo>
                    <a:pt x="67667" y="146223"/>
                  </a:lnTo>
                  <a:lnTo>
                    <a:pt x="66988" y="145906"/>
                  </a:lnTo>
                  <a:close/>
                  <a:moveTo>
                    <a:pt x="127731" y="145635"/>
                  </a:moveTo>
                  <a:lnTo>
                    <a:pt x="127535" y="145710"/>
                  </a:lnTo>
                  <a:lnTo>
                    <a:pt x="127836" y="146404"/>
                  </a:lnTo>
                  <a:lnTo>
                    <a:pt x="128017" y="146328"/>
                  </a:lnTo>
                  <a:lnTo>
                    <a:pt x="127731" y="145635"/>
                  </a:lnTo>
                  <a:close/>
                  <a:moveTo>
                    <a:pt x="204719" y="145846"/>
                  </a:moveTo>
                  <a:lnTo>
                    <a:pt x="204538" y="145936"/>
                  </a:lnTo>
                  <a:lnTo>
                    <a:pt x="204825" y="146615"/>
                  </a:lnTo>
                  <a:lnTo>
                    <a:pt x="205021" y="146540"/>
                  </a:lnTo>
                  <a:lnTo>
                    <a:pt x="204719" y="145846"/>
                  </a:lnTo>
                  <a:close/>
                  <a:moveTo>
                    <a:pt x="106975" y="146012"/>
                  </a:moveTo>
                  <a:lnTo>
                    <a:pt x="106824" y="146163"/>
                  </a:lnTo>
                  <a:lnTo>
                    <a:pt x="107352" y="146690"/>
                  </a:lnTo>
                  <a:lnTo>
                    <a:pt x="107503" y="146540"/>
                  </a:lnTo>
                  <a:lnTo>
                    <a:pt x="106975" y="146012"/>
                  </a:lnTo>
                  <a:close/>
                  <a:moveTo>
                    <a:pt x="217586" y="146374"/>
                  </a:moveTo>
                  <a:lnTo>
                    <a:pt x="216907" y="146675"/>
                  </a:lnTo>
                  <a:lnTo>
                    <a:pt x="216997" y="146871"/>
                  </a:lnTo>
                  <a:lnTo>
                    <a:pt x="217661" y="146555"/>
                  </a:lnTo>
                  <a:lnTo>
                    <a:pt x="217586" y="146374"/>
                  </a:lnTo>
                  <a:close/>
                  <a:moveTo>
                    <a:pt x="68149" y="146449"/>
                  </a:moveTo>
                  <a:lnTo>
                    <a:pt x="68074" y="146630"/>
                  </a:lnTo>
                  <a:lnTo>
                    <a:pt x="68753" y="146947"/>
                  </a:lnTo>
                  <a:lnTo>
                    <a:pt x="68828" y="146766"/>
                  </a:lnTo>
                  <a:lnTo>
                    <a:pt x="68149" y="146449"/>
                  </a:lnTo>
                  <a:close/>
                  <a:moveTo>
                    <a:pt x="80518" y="146630"/>
                  </a:moveTo>
                  <a:lnTo>
                    <a:pt x="80216" y="147324"/>
                  </a:lnTo>
                  <a:lnTo>
                    <a:pt x="80412" y="147399"/>
                  </a:lnTo>
                  <a:lnTo>
                    <a:pt x="80699" y="146721"/>
                  </a:lnTo>
                  <a:lnTo>
                    <a:pt x="80518" y="146630"/>
                  </a:lnTo>
                  <a:close/>
                  <a:moveTo>
                    <a:pt x="157401" y="146630"/>
                  </a:moveTo>
                  <a:lnTo>
                    <a:pt x="157114" y="147324"/>
                  </a:lnTo>
                  <a:lnTo>
                    <a:pt x="157310" y="147399"/>
                  </a:lnTo>
                  <a:lnTo>
                    <a:pt x="157597" y="146721"/>
                  </a:lnTo>
                  <a:lnTo>
                    <a:pt x="157401" y="146630"/>
                  </a:lnTo>
                  <a:close/>
                  <a:moveTo>
                    <a:pt x="216424" y="146902"/>
                  </a:moveTo>
                  <a:lnTo>
                    <a:pt x="215745" y="147218"/>
                  </a:lnTo>
                  <a:lnTo>
                    <a:pt x="215836" y="147414"/>
                  </a:lnTo>
                  <a:lnTo>
                    <a:pt x="216500" y="147098"/>
                  </a:lnTo>
                  <a:lnTo>
                    <a:pt x="216424" y="146902"/>
                  </a:lnTo>
                  <a:close/>
                  <a:moveTo>
                    <a:pt x="69326" y="146992"/>
                  </a:moveTo>
                  <a:lnTo>
                    <a:pt x="69235" y="147173"/>
                  </a:lnTo>
                  <a:lnTo>
                    <a:pt x="69914" y="147490"/>
                  </a:lnTo>
                  <a:lnTo>
                    <a:pt x="69989" y="147309"/>
                  </a:lnTo>
                  <a:lnTo>
                    <a:pt x="69326" y="146992"/>
                  </a:lnTo>
                  <a:close/>
                  <a:moveTo>
                    <a:pt x="107880" y="146917"/>
                  </a:moveTo>
                  <a:lnTo>
                    <a:pt x="107745" y="147068"/>
                  </a:lnTo>
                  <a:lnTo>
                    <a:pt x="108272" y="147580"/>
                  </a:lnTo>
                  <a:lnTo>
                    <a:pt x="108423" y="147445"/>
                  </a:lnTo>
                  <a:lnTo>
                    <a:pt x="107880" y="146917"/>
                  </a:lnTo>
                  <a:close/>
                  <a:moveTo>
                    <a:pt x="128229" y="146811"/>
                  </a:moveTo>
                  <a:lnTo>
                    <a:pt x="128048" y="146902"/>
                  </a:lnTo>
                  <a:lnTo>
                    <a:pt x="128334" y="147580"/>
                  </a:lnTo>
                  <a:lnTo>
                    <a:pt x="128515" y="147505"/>
                  </a:lnTo>
                  <a:lnTo>
                    <a:pt x="128229" y="146811"/>
                  </a:lnTo>
                  <a:close/>
                  <a:moveTo>
                    <a:pt x="205232" y="147037"/>
                  </a:moveTo>
                  <a:lnTo>
                    <a:pt x="205036" y="147113"/>
                  </a:lnTo>
                  <a:lnTo>
                    <a:pt x="205322" y="147807"/>
                  </a:lnTo>
                  <a:lnTo>
                    <a:pt x="205519" y="147716"/>
                  </a:lnTo>
                  <a:lnTo>
                    <a:pt x="205232" y="147037"/>
                  </a:lnTo>
                  <a:close/>
                  <a:moveTo>
                    <a:pt x="215248" y="147445"/>
                  </a:moveTo>
                  <a:lnTo>
                    <a:pt x="214584" y="147761"/>
                  </a:lnTo>
                  <a:lnTo>
                    <a:pt x="214659" y="147942"/>
                  </a:lnTo>
                  <a:lnTo>
                    <a:pt x="215338" y="147626"/>
                  </a:lnTo>
                  <a:lnTo>
                    <a:pt x="215248" y="147445"/>
                  </a:lnTo>
                  <a:close/>
                  <a:moveTo>
                    <a:pt x="70472" y="147535"/>
                  </a:moveTo>
                  <a:lnTo>
                    <a:pt x="70397" y="147716"/>
                  </a:lnTo>
                  <a:lnTo>
                    <a:pt x="71060" y="148033"/>
                  </a:lnTo>
                  <a:lnTo>
                    <a:pt x="71151" y="147852"/>
                  </a:lnTo>
                  <a:lnTo>
                    <a:pt x="70472" y="147535"/>
                  </a:lnTo>
                  <a:close/>
                  <a:moveTo>
                    <a:pt x="108800" y="147822"/>
                  </a:moveTo>
                  <a:lnTo>
                    <a:pt x="108650" y="147973"/>
                  </a:lnTo>
                  <a:lnTo>
                    <a:pt x="109178" y="148485"/>
                  </a:lnTo>
                  <a:lnTo>
                    <a:pt x="109328" y="148335"/>
                  </a:lnTo>
                  <a:lnTo>
                    <a:pt x="108800" y="147822"/>
                  </a:lnTo>
                  <a:close/>
                  <a:moveTo>
                    <a:pt x="214086" y="147988"/>
                  </a:moveTo>
                  <a:lnTo>
                    <a:pt x="213423" y="148304"/>
                  </a:lnTo>
                  <a:lnTo>
                    <a:pt x="213498" y="148501"/>
                  </a:lnTo>
                  <a:lnTo>
                    <a:pt x="214177" y="148184"/>
                  </a:lnTo>
                  <a:lnTo>
                    <a:pt x="214086" y="147988"/>
                  </a:lnTo>
                  <a:close/>
                  <a:moveTo>
                    <a:pt x="71649" y="148078"/>
                  </a:moveTo>
                  <a:lnTo>
                    <a:pt x="71558" y="148259"/>
                  </a:lnTo>
                  <a:lnTo>
                    <a:pt x="72237" y="148576"/>
                  </a:lnTo>
                  <a:lnTo>
                    <a:pt x="72327" y="148380"/>
                  </a:lnTo>
                  <a:lnTo>
                    <a:pt x="71649" y="148078"/>
                  </a:lnTo>
                  <a:close/>
                  <a:moveTo>
                    <a:pt x="80005" y="147807"/>
                  </a:moveTo>
                  <a:lnTo>
                    <a:pt x="79719" y="148501"/>
                  </a:lnTo>
                  <a:lnTo>
                    <a:pt x="79915" y="148576"/>
                  </a:lnTo>
                  <a:lnTo>
                    <a:pt x="80201" y="147897"/>
                  </a:lnTo>
                  <a:lnTo>
                    <a:pt x="80005" y="147807"/>
                  </a:lnTo>
                  <a:close/>
                  <a:moveTo>
                    <a:pt x="156903" y="147822"/>
                  </a:moveTo>
                  <a:lnTo>
                    <a:pt x="156616" y="148501"/>
                  </a:lnTo>
                  <a:lnTo>
                    <a:pt x="156813" y="148591"/>
                  </a:lnTo>
                  <a:lnTo>
                    <a:pt x="157099" y="147897"/>
                  </a:lnTo>
                  <a:lnTo>
                    <a:pt x="156903" y="147822"/>
                  </a:lnTo>
                  <a:close/>
                  <a:moveTo>
                    <a:pt x="128726" y="148003"/>
                  </a:moveTo>
                  <a:lnTo>
                    <a:pt x="128545" y="148078"/>
                  </a:lnTo>
                  <a:lnTo>
                    <a:pt x="128832" y="148757"/>
                  </a:lnTo>
                  <a:lnTo>
                    <a:pt x="129028" y="148682"/>
                  </a:lnTo>
                  <a:lnTo>
                    <a:pt x="128726" y="148003"/>
                  </a:lnTo>
                  <a:close/>
                  <a:moveTo>
                    <a:pt x="205730" y="148214"/>
                  </a:moveTo>
                  <a:lnTo>
                    <a:pt x="205534" y="148304"/>
                  </a:lnTo>
                  <a:lnTo>
                    <a:pt x="205835" y="148983"/>
                  </a:lnTo>
                  <a:lnTo>
                    <a:pt x="206016" y="148908"/>
                  </a:lnTo>
                  <a:lnTo>
                    <a:pt x="205730" y="148214"/>
                  </a:lnTo>
                  <a:close/>
                  <a:moveTo>
                    <a:pt x="212925" y="148531"/>
                  </a:moveTo>
                  <a:lnTo>
                    <a:pt x="212261" y="148847"/>
                  </a:lnTo>
                  <a:lnTo>
                    <a:pt x="212337" y="149028"/>
                  </a:lnTo>
                  <a:lnTo>
                    <a:pt x="213015" y="148712"/>
                  </a:lnTo>
                  <a:lnTo>
                    <a:pt x="212925" y="148531"/>
                  </a:lnTo>
                  <a:close/>
                  <a:moveTo>
                    <a:pt x="72810" y="148621"/>
                  </a:moveTo>
                  <a:lnTo>
                    <a:pt x="72720" y="148802"/>
                  </a:lnTo>
                  <a:lnTo>
                    <a:pt x="73398" y="149119"/>
                  </a:lnTo>
                  <a:lnTo>
                    <a:pt x="73489" y="148923"/>
                  </a:lnTo>
                  <a:lnTo>
                    <a:pt x="72810" y="148621"/>
                  </a:lnTo>
                  <a:close/>
                  <a:moveTo>
                    <a:pt x="109705" y="148712"/>
                  </a:moveTo>
                  <a:lnTo>
                    <a:pt x="109555" y="148863"/>
                  </a:lnTo>
                  <a:lnTo>
                    <a:pt x="110098" y="149390"/>
                  </a:lnTo>
                  <a:lnTo>
                    <a:pt x="110233" y="149240"/>
                  </a:lnTo>
                  <a:lnTo>
                    <a:pt x="109705" y="148712"/>
                  </a:lnTo>
                  <a:close/>
                  <a:moveTo>
                    <a:pt x="211763" y="149074"/>
                  </a:moveTo>
                  <a:lnTo>
                    <a:pt x="211085" y="149390"/>
                  </a:lnTo>
                  <a:lnTo>
                    <a:pt x="211175" y="149571"/>
                  </a:lnTo>
                  <a:lnTo>
                    <a:pt x="211854" y="149270"/>
                  </a:lnTo>
                  <a:lnTo>
                    <a:pt x="211763" y="149074"/>
                  </a:lnTo>
                  <a:close/>
                  <a:moveTo>
                    <a:pt x="73972" y="149164"/>
                  </a:moveTo>
                  <a:lnTo>
                    <a:pt x="73881" y="149345"/>
                  </a:lnTo>
                  <a:lnTo>
                    <a:pt x="74560" y="149662"/>
                  </a:lnTo>
                  <a:lnTo>
                    <a:pt x="74650" y="149481"/>
                  </a:lnTo>
                  <a:lnTo>
                    <a:pt x="73972" y="149164"/>
                  </a:lnTo>
                  <a:close/>
                  <a:moveTo>
                    <a:pt x="79507" y="148998"/>
                  </a:moveTo>
                  <a:lnTo>
                    <a:pt x="79221" y="149677"/>
                  </a:lnTo>
                  <a:lnTo>
                    <a:pt x="79417" y="149768"/>
                  </a:lnTo>
                  <a:lnTo>
                    <a:pt x="79703" y="149074"/>
                  </a:lnTo>
                  <a:lnTo>
                    <a:pt x="79507" y="148998"/>
                  </a:lnTo>
                  <a:close/>
                  <a:moveTo>
                    <a:pt x="156405" y="148998"/>
                  </a:moveTo>
                  <a:lnTo>
                    <a:pt x="156119" y="149677"/>
                  </a:lnTo>
                  <a:lnTo>
                    <a:pt x="156300" y="149768"/>
                  </a:lnTo>
                  <a:lnTo>
                    <a:pt x="156601" y="149074"/>
                  </a:lnTo>
                  <a:lnTo>
                    <a:pt x="156405" y="148998"/>
                  </a:lnTo>
                  <a:close/>
                  <a:moveTo>
                    <a:pt x="129239" y="149179"/>
                  </a:moveTo>
                  <a:lnTo>
                    <a:pt x="129043" y="149255"/>
                  </a:lnTo>
                  <a:lnTo>
                    <a:pt x="129330" y="149949"/>
                  </a:lnTo>
                  <a:lnTo>
                    <a:pt x="129526" y="149858"/>
                  </a:lnTo>
                  <a:lnTo>
                    <a:pt x="129239" y="149179"/>
                  </a:lnTo>
                  <a:close/>
                  <a:moveTo>
                    <a:pt x="210602" y="149617"/>
                  </a:moveTo>
                  <a:lnTo>
                    <a:pt x="209923" y="149933"/>
                  </a:lnTo>
                  <a:lnTo>
                    <a:pt x="210014" y="150130"/>
                  </a:lnTo>
                  <a:lnTo>
                    <a:pt x="210692" y="149813"/>
                  </a:lnTo>
                  <a:lnTo>
                    <a:pt x="210602" y="149617"/>
                  </a:lnTo>
                  <a:close/>
                  <a:moveTo>
                    <a:pt x="206228" y="149390"/>
                  </a:moveTo>
                  <a:lnTo>
                    <a:pt x="206047" y="149481"/>
                  </a:lnTo>
                  <a:lnTo>
                    <a:pt x="206333" y="150160"/>
                  </a:lnTo>
                  <a:lnTo>
                    <a:pt x="206529" y="150084"/>
                  </a:lnTo>
                  <a:lnTo>
                    <a:pt x="206228" y="149390"/>
                  </a:lnTo>
                  <a:close/>
                  <a:moveTo>
                    <a:pt x="75133" y="149692"/>
                  </a:moveTo>
                  <a:lnTo>
                    <a:pt x="75043" y="149888"/>
                  </a:lnTo>
                  <a:lnTo>
                    <a:pt x="75721" y="150205"/>
                  </a:lnTo>
                  <a:lnTo>
                    <a:pt x="75812" y="150009"/>
                  </a:lnTo>
                  <a:lnTo>
                    <a:pt x="75133" y="149692"/>
                  </a:lnTo>
                  <a:close/>
                  <a:moveTo>
                    <a:pt x="110626" y="149617"/>
                  </a:moveTo>
                  <a:lnTo>
                    <a:pt x="110475" y="149768"/>
                  </a:lnTo>
                  <a:lnTo>
                    <a:pt x="111003" y="150280"/>
                  </a:lnTo>
                  <a:lnTo>
                    <a:pt x="111153" y="150145"/>
                  </a:lnTo>
                  <a:lnTo>
                    <a:pt x="110626" y="149617"/>
                  </a:lnTo>
                  <a:close/>
                  <a:moveTo>
                    <a:pt x="209440" y="150160"/>
                  </a:moveTo>
                  <a:lnTo>
                    <a:pt x="208762" y="150461"/>
                  </a:lnTo>
                  <a:lnTo>
                    <a:pt x="208852" y="150658"/>
                  </a:lnTo>
                  <a:lnTo>
                    <a:pt x="209531" y="150341"/>
                  </a:lnTo>
                  <a:lnTo>
                    <a:pt x="209440" y="150160"/>
                  </a:lnTo>
                  <a:close/>
                  <a:moveTo>
                    <a:pt x="76295" y="150235"/>
                  </a:moveTo>
                  <a:lnTo>
                    <a:pt x="76219" y="150431"/>
                  </a:lnTo>
                  <a:lnTo>
                    <a:pt x="76883" y="150733"/>
                  </a:lnTo>
                  <a:lnTo>
                    <a:pt x="76973" y="150552"/>
                  </a:lnTo>
                  <a:lnTo>
                    <a:pt x="76295" y="150235"/>
                  </a:lnTo>
                  <a:close/>
                  <a:moveTo>
                    <a:pt x="79010" y="150175"/>
                  </a:moveTo>
                  <a:lnTo>
                    <a:pt x="78723" y="150869"/>
                  </a:lnTo>
                  <a:lnTo>
                    <a:pt x="78904" y="150944"/>
                  </a:lnTo>
                  <a:lnTo>
                    <a:pt x="79191" y="150250"/>
                  </a:lnTo>
                  <a:lnTo>
                    <a:pt x="79010" y="150175"/>
                  </a:lnTo>
                  <a:close/>
                  <a:moveTo>
                    <a:pt x="155908" y="150175"/>
                  </a:moveTo>
                  <a:lnTo>
                    <a:pt x="155606" y="150869"/>
                  </a:lnTo>
                  <a:lnTo>
                    <a:pt x="155802" y="150944"/>
                  </a:lnTo>
                  <a:lnTo>
                    <a:pt x="156089" y="150265"/>
                  </a:lnTo>
                  <a:lnTo>
                    <a:pt x="155908" y="150175"/>
                  </a:lnTo>
                  <a:close/>
                  <a:moveTo>
                    <a:pt x="129737" y="150356"/>
                  </a:moveTo>
                  <a:lnTo>
                    <a:pt x="129541" y="150431"/>
                  </a:lnTo>
                  <a:lnTo>
                    <a:pt x="129827" y="151125"/>
                  </a:lnTo>
                  <a:lnTo>
                    <a:pt x="130023" y="151050"/>
                  </a:lnTo>
                  <a:lnTo>
                    <a:pt x="129737" y="150356"/>
                  </a:lnTo>
                  <a:close/>
                  <a:moveTo>
                    <a:pt x="111531" y="150522"/>
                  </a:moveTo>
                  <a:lnTo>
                    <a:pt x="111395" y="150658"/>
                  </a:lnTo>
                  <a:lnTo>
                    <a:pt x="111923" y="151185"/>
                  </a:lnTo>
                  <a:lnTo>
                    <a:pt x="112074" y="151035"/>
                  </a:lnTo>
                  <a:lnTo>
                    <a:pt x="111531" y="150522"/>
                  </a:lnTo>
                  <a:close/>
                  <a:moveTo>
                    <a:pt x="208279" y="150688"/>
                  </a:moveTo>
                  <a:lnTo>
                    <a:pt x="207600" y="151004"/>
                  </a:lnTo>
                  <a:lnTo>
                    <a:pt x="207691" y="151201"/>
                  </a:lnTo>
                  <a:lnTo>
                    <a:pt x="208369" y="150884"/>
                  </a:lnTo>
                  <a:lnTo>
                    <a:pt x="208279" y="150688"/>
                  </a:lnTo>
                  <a:close/>
                  <a:moveTo>
                    <a:pt x="77456" y="150778"/>
                  </a:moveTo>
                  <a:lnTo>
                    <a:pt x="77381" y="150974"/>
                  </a:lnTo>
                  <a:lnTo>
                    <a:pt x="78044" y="151291"/>
                  </a:lnTo>
                  <a:lnTo>
                    <a:pt x="78135" y="151095"/>
                  </a:lnTo>
                  <a:lnTo>
                    <a:pt x="77456" y="150778"/>
                  </a:lnTo>
                  <a:close/>
                  <a:moveTo>
                    <a:pt x="206725" y="150582"/>
                  </a:moveTo>
                  <a:lnTo>
                    <a:pt x="206544" y="150658"/>
                  </a:lnTo>
                  <a:lnTo>
                    <a:pt x="206831" y="151351"/>
                  </a:lnTo>
                  <a:lnTo>
                    <a:pt x="207027" y="151261"/>
                  </a:lnTo>
                  <a:lnTo>
                    <a:pt x="206725" y="150582"/>
                  </a:lnTo>
                  <a:close/>
                  <a:moveTo>
                    <a:pt x="207117" y="151231"/>
                  </a:moveTo>
                  <a:lnTo>
                    <a:pt x="206439" y="151547"/>
                  </a:lnTo>
                  <a:lnTo>
                    <a:pt x="206529" y="151744"/>
                  </a:lnTo>
                  <a:lnTo>
                    <a:pt x="207193" y="151427"/>
                  </a:lnTo>
                  <a:lnTo>
                    <a:pt x="207117" y="151231"/>
                  </a:lnTo>
                  <a:close/>
                  <a:moveTo>
                    <a:pt x="112451" y="151412"/>
                  </a:moveTo>
                  <a:lnTo>
                    <a:pt x="112315" y="151563"/>
                  </a:lnTo>
                  <a:lnTo>
                    <a:pt x="112843" y="152090"/>
                  </a:lnTo>
                  <a:lnTo>
                    <a:pt x="112979" y="151940"/>
                  </a:lnTo>
                  <a:lnTo>
                    <a:pt x="112451" y="151412"/>
                  </a:lnTo>
                  <a:close/>
                  <a:moveTo>
                    <a:pt x="78633" y="151321"/>
                  </a:moveTo>
                  <a:lnTo>
                    <a:pt x="78587" y="151397"/>
                  </a:lnTo>
                  <a:lnTo>
                    <a:pt x="78512" y="151351"/>
                  </a:lnTo>
                  <a:lnTo>
                    <a:pt x="78210" y="152045"/>
                  </a:lnTo>
                  <a:lnTo>
                    <a:pt x="78406" y="152121"/>
                  </a:lnTo>
                  <a:lnTo>
                    <a:pt x="78648" y="151563"/>
                  </a:lnTo>
                  <a:lnTo>
                    <a:pt x="79221" y="151819"/>
                  </a:lnTo>
                  <a:lnTo>
                    <a:pt x="79296" y="151638"/>
                  </a:lnTo>
                  <a:lnTo>
                    <a:pt x="78633" y="151321"/>
                  </a:lnTo>
                  <a:close/>
                  <a:moveTo>
                    <a:pt x="155395" y="151351"/>
                  </a:moveTo>
                  <a:lnTo>
                    <a:pt x="155108" y="152045"/>
                  </a:lnTo>
                  <a:lnTo>
                    <a:pt x="155304" y="152121"/>
                  </a:lnTo>
                  <a:lnTo>
                    <a:pt x="155591" y="151442"/>
                  </a:lnTo>
                  <a:lnTo>
                    <a:pt x="155395" y="151351"/>
                  </a:lnTo>
                  <a:close/>
                  <a:moveTo>
                    <a:pt x="205956" y="151774"/>
                  </a:moveTo>
                  <a:lnTo>
                    <a:pt x="205277" y="152090"/>
                  </a:lnTo>
                  <a:lnTo>
                    <a:pt x="205368" y="152287"/>
                  </a:lnTo>
                  <a:lnTo>
                    <a:pt x="206031" y="151970"/>
                  </a:lnTo>
                  <a:lnTo>
                    <a:pt x="205956" y="151774"/>
                  </a:lnTo>
                  <a:close/>
                  <a:moveTo>
                    <a:pt x="130235" y="151532"/>
                  </a:moveTo>
                  <a:lnTo>
                    <a:pt x="130054" y="151623"/>
                  </a:lnTo>
                  <a:lnTo>
                    <a:pt x="130340" y="152302"/>
                  </a:lnTo>
                  <a:lnTo>
                    <a:pt x="130521" y="152226"/>
                  </a:lnTo>
                  <a:lnTo>
                    <a:pt x="130235" y="151532"/>
                  </a:lnTo>
                  <a:close/>
                  <a:moveTo>
                    <a:pt x="79779" y="151864"/>
                  </a:moveTo>
                  <a:lnTo>
                    <a:pt x="79703" y="152060"/>
                  </a:lnTo>
                  <a:lnTo>
                    <a:pt x="80367" y="152362"/>
                  </a:lnTo>
                  <a:lnTo>
                    <a:pt x="80458" y="152181"/>
                  </a:lnTo>
                  <a:lnTo>
                    <a:pt x="79779" y="151864"/>
                  </a:lnTo>
                  <a:close/>
                  <a:moveTo>
                    <a:pt x="207238" y="151759"/>
                  </a:moveTo>
                  <a:lnTo>
                    <a:pt x="207042" y="151834"/>
                  </a:lnTo>
                  <a:lnTo>
                    <a:pt x="207329" y="152528"/>
                  </a:lnTo>
                  <a:lnTo>
                    <a:pt x="207525" y="152437"/>
                  </a:lnTo>
                  <a:lnTo>
                    <a:pt x="207238" y="151759"/>
                  </a:lnTo>
                  <a:close/>
                  <a:moveTo>
                    <a:pt x="204795" y="152317"/>
                  </a:moveTo>
                  <a:lnTo>
                    <a:pt x="204116" y="152633"/>
                  </a:lnTo>
                  <a:lnTo>
                    <a:pt x="204206" y="152830"/>
                  </a:lnTo>
                  <a:lnTo>
                    <a:pt x="204870" y="152513"/>
                  </a:lnTo>
                  <a:lnTo>
                    <a:pt x="204795" y="152317"/>
                  </a:lnTo>
                  <a:close/>
                  <a:moveTo>
                    <a:pt x="80955" y="152407"/>
                  </a:moveTo>
                  <a:lnTo>
                    <a:pt x="80865" y="152588"/>
                  </a:lnTo>
                  <a:lnTo>
                    <a:pt x="81544" y="152905"/>
                  </a:lnTo>
                  <a:lnTo>
                    <a:pt x="81619" y="152724"/>
                  </a:lnTo>
                  <a:lnTo>
                    <a:pt x="80955" y="152407"/>
                  </a:lnTo>
                  <a:close/>
                  <a:moveTo>
                    <a:pt x="113371" y="152317"/>
                  </a:moveTo>
                  <a:lnTo>
                    <a:pt x="113220" y="152468"/>
                  </a:lnTo>
                  <a:lnTo>
                    <a:pt x="113748" y="152980"/>
                  </a:lnTo>
                  <a:lnTo>
                    <a:pt x="113899" y="152830"/>
                  </a:lnTo>
                  <a:lnTo>
                    <a:pt x="113371" y="152317"/>
                  </a:lnTo>
                  <a:close/>
                  <a:moveTo>
                    <a:pt x="154897" y="152543"/>
                  </a:moveTo>
                  <a:lnTo>
                    <a:pt x="154610" y="153222"/>
                  </a:lnTo>
                  <a:lnTo>
                    <a:pt x="154806" y="153297"/>
                  </a:lnTo>
                  <a:lnTo>
                    <a:pt x="155093" y="152618"/>
                  </a:lnTo>
                  <a:lnTo>
                    <a:pt x="154897" y="152543"/>
                  </a:lnTo>
                  <a:close/>
                  <a:moveTo>
                    <a:pt x="77999" y="152543"/>
                  </a:moveTo>
                  <a:lnTo>
                    <a:pt x="77712" y="153222"/>
                  </a:lnTo>
                  <a:lnTo>
                    <a:pt x="77909" y="153312"/>
                  </a:lnTo>
                  <a:lnTo>
                    <a:pt x="78195" y="152618"/>
                  </a:lnTo>
                  <a:lnTo>
                    <a:pt x="77999" y="152543"/>
                  </a:lnTo>
                  <a:close/>
                  <a:moveTo>
                    <a:pt x="203618" y="152875"/>
                  </a:moveTo>
                  <a:lnTo>
                    <a:pt x="202939" y="153177"/>
                  </a:lnTo>
                  <a:lnTo>
                    <a:pt x="203030" y="153373"/>
                  </a:lnTo>
                  <a:lnTo>
                    <a:pt x="203709" y="153056"/>
                  </a:lnTo>
                  <a:lnTo>
                    <a:pt x="203618" y="152875"/>
                  </a:lnTo>
                  <a:close/>
                  <a:moveTo>
                    <a:pt x="82117" y="152950"/>
                  </a:moveTo>
                  <a:lnTo>
                    <a:pt x="82026" y="153131"/>
                  </a:lnTo>
                  <a:lnTo>
                    <a:pt x="82705" y="153448"/>
                  </a:lnTo>
                  <a:lnTo>
                    <a:pt x="82781" y="153267"/>
                  </a:lnTo>
                  <a:lnTo>
                    <a:pt x="82117" y="152950"/>
                  </a:lnTo>
                  <a:close/>
                  <a:moveTo>
                    <a:pt x="130748" y="152709"/>
                  </a:moveTo>
                  <a:lnTo>
                    <a:pt x="130551" y="152799"/>
                  </a:lnTo>
                  <a:lnTo>
                    <a:pt x="130838" y="153478"/>
                  </a:lnTo>
                  <a:lnTo>
                    <a:pt x="131034" y="153403"/>
                  </a:lnTo>
                  <a:lnTo>
                    <a:pt x="130748" y="152709"/>
                  </a:lnTo>
                  <a:close/>
                  <a:moveTo>
                    <a:pt x="207736" y="152935"/>
                  </a:moveTo>
                  <a:lnTo>
                    <a:pt x="207555" y="153026"/>
                  </a:lnTo>
                  <a:lnTo>
                    <a:pt x="207842" y="153704"/>
                  </a:lnTo>
                  <a:lnTo>
                    <a:pt x="208038" y="153629"/>
                  </a:lnTo>
                  <a:lnTo>
                    <a:pt x="207736" y="152935"/>
                  </a:lnTo>
                  <a:close/>
                  <a:moveTo>
                    <a:pt x="114276" y="153207"/>
                  </a:moveTo>
                  <a:lnTo>
                    <a:pt x="114140" y="153358"/>
                  </a:lnTo>
                  <a:lnTo>
                    <a:pt x="114668" y="153885"/>
                  </a:lnTo>
                  <a:lnTo>
                    <a:pt x="114819" y="153735"/>
                  </a:lnTo>
                  <a:lnTo>
                    <a:pt x="114276" y="153207"/>
                  </a:lnTo>
                  <a:close/>
                  <a:moveTo>
                    <a:pt x="202457" y="153403"/>
                  </a:moveTo>
                  <a:lnTo>
                    <a:pt x="201778" y="153720"/>
                  </a:lnTo>
                  <a:lnTo>
                    <a:pt x="201868" y="153916"/>
                  </a:lnTo>
                  <a:lnTo>
                    <a:pt x="202547" y="153599"/>
                  </a:lnTo>
                  <a:lnTo>
                    <a:pt x="202457" y="153403"/>
                  </a:lnTo>
                  <a:close/>
                  <a:moveTo>
                    <a:pt x="83278" y="153493"/>
                  </a:moveTo>
                  <a:lnTo>
                    <a:pt x="83188" y="153674"/>
                  </a:lnTo>
                  <a:lnTo>
                    <a:pt x="83867" y="153991"/>
                  </a:lnTo>
                  <a:lnTo>
                    <a:pt x="83957" y="153810"/>
                  </a:lnTo>
                  <a:lnTo>
                    <a:pt x="83278" y="153493"/>
                  </a:lnTo>
                  <a:close/>
                  <a:moveTo>
                    <a:pt x="201295" y="153946"/>
                  </a:moveTo>
                  <a:lnTo>
                    <a:pt x="200616" y="154263"/>
                  </a:lnTo>
                  <a:lnTo>
                    <a:pt x="200707" y="154444"/>
                  </a:lnTo>
                  <a:lnTo>
                    <a:pt x="201386" y="154127"/>
                  </a:lnTo>
                  <a:lnTo>
                    <a:pt x="201295" y="153946"/>
                  </a:lnTo>
                  <a:close/>
                  <a:moveTo>
                    <a:pt x="77501" y="153720"/>
                  </a:moveTo>
                  <a:lnTo>
                    <a:pt x="77215" y="154413"/>
                  </a:lnTo>
                  <a:lnTo>
                    <a:pt x="77396" y="154489"/>
                  </a:lnTo>
                  <a:lnTo>
                    <a:pt x="77697" y="153810"/>
                  </a:lnTo>
                  <a:lnTo>
                    <a:pt x="77501" y="153720"/>
                  </a:lnTo>
                  <a:close/>
                  <a:moveTo>
                    <a:pt x="154399" y="153720"/>
                  </a:moveTo>
                  <a:lnTo>
                    <a:pt x="154113" y="154413"/>
                  </a:lnTo>
                  <a:lnTo>
                    <a:pt x="154294" y="154489"/>
                  </a:lnTo>
                  <a:lnTo>
                    <a:pt x="154595" y="153795"/>
                  </a:lnTo>
                  <a:lnTo>
                    <a:pt x="154399" y="153720"/>
                  </a:lnTo>
                  <a:close/>
                  <a:moveTo>
                    <a:pt x="84440" y="154036"/>
                  </a:moveTo>
                  <a:lnTo>
                    <a:pt x="84349" y="154217"/>
                  </a:lnTo>
                  <a:lnTo>
                    <a:pt x="85028" y="154534"/>
                  </a:lnTo>
                  <a:lnTo>
                    <a:pt x="85119" y="154353"/>
                  </a:lnTo>
                  <a:lnTo>
                    <a:pt x="84440" y="154036"/>
                  </a:lnTo>
                  <a:close/>
                  <a:moveTo>
                    <a:pt x="131245" y="153901"/>
                  </a:moveTo>
                  <a:lnTo>
                    <a:pt x="131049" y="153976"/>
                  </a:lnTo>
                  <a:lnTo>
                    <a:pt x="131336" y="154670"/>
                  </a:lnTo>
                  <a:lnTo>
                    <a:pt x="131532" y="154579"/>
                  </a:lnTo>
                  <a:lnTo>
                    <a:pt x="131245" y="153901"/>
                  </a:lnTo>
                  <a:close/>
                  <a:moveTo>
                    <a:pt x="115196" y="154112"/>
                  </a:moveTo>
                  <a:lnTo>
                    <a:pt x="115045" y="154263"/>
                  </a:lnTo>
                  <a:lnTo>
                    <a:pt x="115588" y="154790"/>
                  </a:lnTo>
                  <a:lnTo>
                    <a:pt x="115724" y="154640"/>
                  </a:lnTo>
                  <a:lnTo>
                    <a:pt x="115196" y="154112"/>
                  </a:lnTo>
                  <a:close/>
                  <a:moveTo>
                    <a:pt x="208249" y="154127"/>
                  </a:moveTo>
                  <a:lnTo>
                    <a:pt x="208053" y="154202"/>
                  </a:lnTo>
                  <a:lnTo>
                    <a:pt x="208339" y="154881"/>
                  </a:lnTo>
                  <a:lnTo>
                    <a:pt x="208535" y="154806"/>
                  </a:lnTo>
                  <a:lnTo>
                    <a:pt x="208249" y="154127"/>
                  </a:lnTo>
                  <a:close/>
                  <a:moveTo>
                    <a:pt x="200134" y="154489"/>
                  </a:moveTo>
                  <a:lnTo>
                    <a:pt x="199470" y="154806"/>
                  </a:lnTo>
                  <a:lnTo>
                    <a:pt x="199545" y="154987"/>
                  </a:lnTo>
                  <a:lnTo>
                    <a:pt x="200224" y="154685"/>
                  </a:lnTo>
                  <a:lnTo>
                    <a:pt x="200134" y="154489"/>
                  </a:lnTo>
                  <a:close/>
                  <a:moveTo>
                    <a:pt x="85601" y="154579"/>
                  </a:moveTo>
                  <a:lnTo>
                    <a:pt x="85511" y="154760"/>
                  </a:lnTo>
                  <a:lnTo>
                    <a:pt x="86190" y="155077"/>
                  </a:lnTo>
                  <a:lnTo>
                    <a:pt x="86280" y="154896"/>
                  </a:lnTo>
                  <a:lnTo>
                    <a:pt x="85601" y="154579"/>
                  </a:lnTo>
                  <a:close/>
                  <a:moveTo>
                    <a:pt x="198972" y="155032"/>
                  </a:moveTo>
                  <a:lnTo>
                    <a:pt x="198293" y="155349"/>
                  </a:lnTo>
                  <a:lnTo>
                    <a:pt x="198384" y="155530"/>
                  </a:lnTo>
                  <a:lnTo>
                    <a:pt x="199063" y="155213"/>
                  </a:lnTo>
                  <a:lnTo>
                    <a:pt x="198972" y="155032"/>
                  </a:lnTo>
                  <a:close/>
                  <a:moveTo>
                    <a:pt x="86763" y="155122"/>
                  </a:moveTo>
                  <a:lnTo>
                    <a:pt x="86672" y="155303"/>
                  </a:lnTo>
                  <a:lnTo>
                    <a:pt x="87351" y="155620"/>
                  </a:lnTo>
                  <a:lnTo>
                    <a:pt x="87442" y="155439"/>
                  </a:lnTo>
                  <a:lnTo>
                    <a:pt x="86763" y="155122"/>
                  </a:lnTo>
                  <a:close/>
                  <a:moveTo>
                    <a:pt x="77003" y="154896"/>
                  </a:moveTo>
                  <a:lnTo>
                    <a:pt x="76717" y="155590"/>
                  </a:lnTo>
                  <a:lnTo>
                    <a:pt x="76898" y="155665"/>
                  </a:lnTo>
                  <a:lnTo>
                    <a:pt x="77200" y="154987"/>
                  </a:lnTo>
                  <a:lnTo>
                    <a:pt x="77003" y="154896"/>
                  </a:lnTo>
                  <a:close/>
                  <a:moveTo>
                    <a:pt x="153901" y="154911"/>
                  </a:moveTo>
                  <a:lnTo>
                    <a:pt x="153600" y="155590"/>
                  </a:lnTo>
                  <a:lnTo>
                    <a:pt x="153796" y="155665"/>
                  </a:lnTo>
                  <a:lnTo>
                    <a:pt x="154082" y="154987"/>
                  </a:lnTo>
                  <a:lnTo>
                    <a:pt x="153901" y="154911"/>
                  </a:lnTo>
                  <a:close/>
                  <a:moveTo>
                    <a:pt x="116101" y="155017"/>
                  </a:moveTo>
                  <a:lnTo>
                    <a:pt x="115965" y="155168"/>
                  </a:lnTo>
                  <a:lnTo>
                    <a:pt x="116493" y="155680"/>
                  </a:lnTo>
                  <a:lnTo>
                    <a:pt x="116644" y="155530"/>
                  </a:lnTo>
                  <a:lnTo>
                    <a:pt x="116101" y="155017"/>
                  </a:lnTo>
                  <a:close/>
                  <a:moveTo>
                    <a:pt x="131743" y="155077"/>
                  </a:moveTo>
                  <a:lnTo>
                    <a:pt x="131547" y="155152"/>
                  </a:lnTo>
                  <a:lnTo>
                    <a:pt x="131849" y="155846"/>
                  </a:lnTo>
                  <a:lnTo>
                    <a:pt x="132030" y="155756"/>
                  </a:lnTo>
                  <a:lnTo>
                    <a:pt x="131743" y="155077"/>
                  </a:lnTo>
                  <a:close/>
                  <a:moveTo>
                    <a:pt x="197811" y="155575"/>
                  </a:moveTo>
                  <a:lnTo>
                    <a:pt x="197147" y="155892"/>
                  </a:lnTo>
                  <a:lnTo>
                    <a:pt x="197222" y="156073"/>
                  </a:lnTo>
                  <a:lnTo>
                    <a:pt x="197901" y="155771"/>
                  </a:lnTo>
                  <a:lnTo>
                    <a:pt x="197811" y="155575"/>
                  </a:lnTo>
                  <a:close/>
                  <a:moveTo>
                    <a:pt x="208747" y="155303"/>
                  </a:moveTo>
                  <a:lnTo>
                    <a:pt x="208550" y="155379"/>
                  </a:lnTo>
                  <a:lnTo>
                    <a:pt x="208837" y="156073"/>
                  </a:lnTo>
                  <a:lnTo>
                    <a:pt x="209033" y="155997"/>
                  </a:lnTo>
                  <a:lnTo>
                    <a:pt x="208747" y="155303"/>
                  </a:lnTo>
                  <a:close/>
                  <a:moveTo>
                    <a:pt x="87924" y="155665"/>
                  </a:moveTo>
                  <a:lnTo>
                    <a:pt x="87849" y="155846"/>
                  </a:lnTo>
                  <a:lnTo>
                    <a:pt x="88513" y="156163"/>
                  </a:lnTo>
                  <a:lnTo>
                    <a:pt x="88603" y="155982"/>
                  </a:lnTo>
                  <a:lnTo>
                    <a:pt x="87924" y="155665"/>
                  </a:lnTo>
                  <a:close/>
                  <a:moveTo>
                    <a:pt x="117021" y="155907"/>
                  </a:moveTo>
                  <a:lnTo>
                    <a:pt x="116885" y="156058"/>
                  </a:lnTo>
                  <a:lnTo>
                    <a:pt x="117413" y="156585"/>
                  </a:lnTo>
                  <a:lnTo>
                    <a:pt x="117564" y="156435"/>
                  </a:lnTo>
                  <a:lnTo>
                    <a:pt x="117021" y="155907"/>
                  </a:lnTo>
                  <a:close/>
                  <a:moveTo>
                    <a:pt x="196649" y="156118"/>
                  </a:moveTo>
                  <a:lnTo>
                    <a:pt x="195970" y="156435"/>
                  </a:lnTo>
                  <a:lnTo>
                    <a:pt x="196061" y="156616"/>
                  </a:lnTo>
                  <a:lnTo>
                    <a:pt x="196740" y="156299"/>
                  </a:lnTo>
                  <a:lnTo>
                    <a:pt x="196649" y="156118"/>
                  </a:lnTo>
                  <a:close/>
                  <a:moveTo>
                    <a:pt x="89086" y="156208"/>
                  </a:moveTo>
                  <a:lnTo>
                    <a:pt x="88995" y="156389"/>
                  </a:lnTo>
                  <a:lnTo>
                    <a:pt x="89674" y="156706"/>
                  </a:lnTo>
                  <a:lnTo>
                    <a:pt x="89749" y="156525"/>
                  </a:lnTo>
                  <a:lnTo>
                    <a:pt x="89086" y="156208"/>
                  </a:lnTo>
                  <a:close/>
                  <a:moveTo>
                    <a:pt x="76506" y="156088"/>
                  </a:moveTo>
                  <a:lnTo>
                    <a:pt x="76204" y="156766"/>
                  </a:lnTo>
                  <a:lnTo>
                    <a:pt x="76400" y="156842"/>
                  </a:lnTo>
                  <a:lnTo>
                    <a:pt x="76687" y="156163"/>
                  </a:lnTo>
                  <a:lnTo>
                    <a:pt x="76506" y="156088"/>
                  </a:lnTo>
                  <a:close/>
                  <a:moveTo>
                    <a:pt x="153404" y="156088"/>
                  </a:moveTo>
                  <a:lnTo>
                    <a:pt x="153102" y="156766"/>
                  </a:lnTo>
                  <a:lnTo>
                    <a:pt x="153298" y="156842"/>
                  </a:lnTo>
                  <a:lnTo>
                    <a:pt x="153585" y="156163"/>
                  </a:lnTo>
                  <a:lnTo>
                    <a:pt x="153404" y="156088"/>
                  </a:lnTo>
                  <a:close/>
                  <a:moveTo>
                    <a:pt x="132241" y="156269"/>
                  </a:moveTo>
                  <a:lnTo>
                    <a:pt x="132045" y="156344"/>
                  </a:lnTo>
                  <a:lnTo>
                    <a:pt x="132346" y="157023"/>
                  </a:lnTo>
                  <a:lnTo>
                    <a:pt x="132527" y="156947"/>
                  </a:lnTo>
                  <a:lnTo>
                    <a:pt x="132241" y="156269"/>
                  </a:lnTo>
                  <a:close/>
                  <a:moveTo>
                    <a:pt x="195488" y="156661"/>
                  </a:moveTo>
                  <a:lnTo>
                    <a:pt x="194809" y="156978"/>
                  </a:lnTo>
                  <a:lnTo>
                    <a:pt x="194899" y="157159"/>
                  </a:lnTo>
                  <a:lnTo>
                    <a:pt x="195563" y="156842"/>
                  </a:lnTo>
                  <a:lnTo>
                    <a:pt x="195488" y="156661"/>
                  </a:lnTo>
                  <a:close/>
                  <a:moveTo>
                    <a:pt x="90247" y="156751"/>
                  </a:moveTo>
                  <a:lnTo>
                    <a:pt x="90157" y="156932"/>
                  </a:lnTo>
                  <a:lnTo>
                    <a:pt x="90835" y="157249"/>
                  </a:lnTo>
                  <a:lnTo>
                    <a:pt x="90911" y="157068"/>
                  </a:lnTo>
                  <a:lnTo>
                    <a:pt x="90247" y="156751"/>
                  </a:lnTo>
                  <a:close/>
                  <a:moveTo>
                    <a:pt x="209244" y="156480"/>
                  </a:moveTo>
                  <a:lnTo>
                    <a:pt x="209048" y="156570"/>
                  </a:lnTo>
                  <a:lnTo>
                    <a:pt x="209335" y="157249"/>
                  </a:lnTo>
                  <a:lnTo>
                    <a:pt x="209531" y="157174"/>
                  </a:lnTo>
                  <a:lnTo>
                    <a:pt x="209244" y="156480"/>
                  </a:lnTo>
                  <a:close/>
                  <a:moveTo>
                    <a:pt x="117941" y="156812"/>
                  </a:moveTo>
                  <a:lnTo>
                    <a:pt x="117790" y="156963"/>
                  </a:lnTo>
                  <a:lnTo>
                    <a:pt x="118333" y="157475"/>
                  </a:lnTo>
                  <a:lnTo>
                    <a:pt x="118469" y="157340"/>
                  </a:lnTo>
                  <a:lnTo>
                    <a:pt x="117941" y="156812"/>
                  </a:lnTo>
                  <a:close/>
                  <a:moveTo>
                    <a:pt x="194341" y="157219"/>
                  </a:moveTo>
                  <a:lnTo>
                    <a:pt x="193663" y="157536"/>
                  </a:lnTo>
                  <a:lnTo>
                    <a:pt x="193753" y="157717"/>
                  </a:lnTo>
                  <a:lnTo>
                    <a:pt x="194417" y="157400"/>
                  </a:lnTo>
                  <a:lnTo>
                    <a:pt x="194341" y="157219"/>
                  </a:lnTo>
                  <a:close/>
                  <a:moveTo>
                    <a:pt x="91409" y="157294"/>
                  </a:moveTo>
                  <a:lnTo>
                    <a:pt x="91318" y="157475"/>
                  </a:lnTo>
                  <a:lnTo>
                    <a:pt x="91997" y="157792"/>
                  </a:lnTo>
                  <a:lnTo>
                    <a:pt x="92087" y="157611"/>
                  </a:lnTo>
                  <a:lnTo>
                    <a:pt x="91409" y="157294"/>
                  </a:lnTo>
                  <a:close/>
                  <a:moveTo>
                    <a:pt x="75993" y="157264"/>
                  </a:moveTo>
                  <a:lnTo>
                    <a:pt x="75706" y="157958"/>
                  </a:lnTo>
                  <a:lnTo>
                    <a:pt x="75902" y="158034"/>
                  </a:lnTo>
                  <a:lnTo>
                    <a:pt x="76189" y="157340"/>
                  </a:lnTo>
                  <a:lnTo>
                    <a:pt x="75993" y="157264"/>
                  </a:lnTo>
                  <a:close/>
                  <a:moveTo>
                    <a:pt x="152891" y="157264"/>
                  </a:moveTo>
                  <a:lnTo>
                    <a:pt x="152604" y="157958"/>
                  </a:lnTo>
                  <a:lnTo>
                    <a:pt x="152800" y="158034"/>
                  </a:lnTo>
                  <a:lnTo>
                    <a:pt x="153087" y="157340"/>
                  </a:lnTo>
                  <a:lnTo>
                    <a:pt x="152891" y="157264"/>
                  </a:lnTo>
                  <a:close/>
                  <a:moveTo>
                    <a:pt x="132739" y="157445"/>
                  </a:moveTo>
                  <a:lnTo>
                    <a:pt x="132558" y="157521"/>
                  </a:lnTo>
                  <a:lnTo>
                    <a:pt x="132844" y="158215"/>
                  </a:lnTo>
                  <a:lnTo>
                    <a:pt x="133040" y="158124"/>
                  </a:lnTo>
                  <a:lnTo>
                    <a:pt x="132739" y="157445"/>
                  </a:lnTo>
                  <a:close/>
                  <a:moveTo>
                    <a:pt x="193165" y="157762"/>
                  </a:moveTo>
                  <a:lnTo>
                    <a:pt x="192501" y="158079"/>
                  </a:lnTo>
                  <a:lnTo>
                    <a:pt x="192577" y="158260"/>
                  </a:lnTo>
                  <a:lnTo>
                    <a:pt x="193255" y="157943"/>
                  </a:lnTo>
                  <a:lnTo>
                    <a:pt x="193165" y="157762"/>
                  </a:lnTo>
                  <a:close/>
                  <a:moveTo>
                    <a:pt x="92570" y="157837"/>
                  </a:moveTo>
                  <a:lnTo>
                    <a:pt x="92480" y="158018"/>
                  </a:lnTo>
                  <a:lnTo>
                    <a:pt x="93158" y="158335"/>
                  </a:lnTo>
                  <a:lnTo>
                    <a:pt x="93249" y="158154"/>
                  </a:lnTo>
                  <a:lnTo>
                    <a:pt x="92570" y="157837"/>
                  </a:lnTo>
                  <a:close/>
                  <a:moveTo>
                    <a:pt x="118861" y="157717"/>
                  </a:moveTo>
                  <a:lnTo>
                    <a:pt x="118711" y="157852"/>
                  </a:lnTo>
                  <a:lnTo>
                    <a:pt x="119238" y="158380"/>
                  </a:lnTo>
                  <a:lnTo>
                    <a:pt x="119389" y="158230"/>
                  </a:lnTo>
                  <a:lnTo>
                    <a:pt x="118861" y="157717"/>
                  </a:lnTo>
                  <a:close/>
                  <a:moveTo>
                    <a:pt x="209742" y="157656"/>
                  </a:moveTo>
                  <a:lnTo>
                    <a:pt x="209561" y="157747"/>
                  </a:lnTo>
                  <a:lnTo>
                    <a:pt x="209848" y="158426"/>
                  </a:lnTo>
                  <a:lnTo>
                    <a:pt x="210044" y="158350"/>
                  </a:lnTo>
                  <a:lnTo>
                    <a:pt x="209742" y="157656"/>
                  </a:lnTo>
                  <a:close/>
                  <a:moveTo>
                    <a:pt x="192003" y="158305"/>
                  </a:moveTo>
                  <a:lnTo>
                    <a:pt x="191340" y="158622"/>
                  </a:lnTo>
                  <a:lnTo>
                    <a:pt x="191415" y="158803"/>
                  </a:lnTo>
                  <a:lnTo>
                    <a:pt x="192094" y="158486"/>
                  </a:lnTo>
                  <a:lnTo>
                    <a:pt x="192003" y="158305"/>
                  </a:lnTo>
                  <a:close/>
                  <a:moveTo>
                    <a:pt x="93732" y="158380"/>
                  </a:moveTo>
                  <a:lnTo>
                    <a:pt x="93641" y="158561"/>
                  </a:lnTo>
                  <a:lnTo>
                    <a:pt x="94320" y="158878"/>
                  </a:lnTo>
                  <a:lnTo>
                    <a:pt x="94410" y="158697"/>
                  </a:lnTo>
                  <a:lnTo>
                    <a:pt x="93732" y="158380"/>
                  </a:lnTo>
                  <a:close/>
                  <a:moveTo>
                    <a:pt x="75495" y="158441"/>
                  </a:moveTo>
                  <a:lnTo>
                    <a:pt x="75208" y="159135"/>
                  </a:lnTo>
                  <a:lnTo>
                    <a:pt x="75389" y="159210"/>
                  </a:lnTo>
                  <a:lnTo>
                    <a:pt x="75691" y="158531"/>
                  </a:lnTo>
                  <a:lnTo>
                    <a:pt x="75495" y="158441"/>
                  </a:lnTo>
                  <a:close/>
                  <a:moveTo>
                    <a:pt x="152393" y="158441"/>
                  </a:moveTo>
                  <a:lnTo>
                    <a:pt x="152106" y="159135"/>
                  </a:lnTo>
                  <a:lnTo>
                    <a:pt x="152287" y="159210"/>
                  </a:lnTo>
                  <a:lnTo>
                    <a:pt x="152589" y="158531"/>
                  </a:lnTo>
                  <a:lnTo>
                    <a:pt x="152393" y="158441"/>
                  </a:lnTo>
                  <a:close/>
                  <a:moveTo>
                    <a:pt x="119766" y="158607"/>
                  </a:moveTo>
                  <a:lnTo>
                    <a:pt x="119631" y="158758"/>
                  </a:lnTo>
                  <a:lnTo>
                    <a:pt x="120159" y="159270"/>
                  </a:lnTo>
                  <a:lnTo>
                    <a:pt x="120309" y="159135"/>
                  </a:lnTo>
                  <a:lnTo>
                    <a:pt x="119766" y="158607"/>
                  </a:lnTo>
                  <a:close/>
                  <a:moveTo>
                    <a:pt x="190842" y="158848"/>
                  </a:moveTo>
                  <a:lnTo>
                    <a:pt x="190163" y="159165"/>
                  </a:lnTo>
                  <a:lnTo>
                    <a:pt x="190254" y="159346"/>
                  </a:lnTo>
                  <a:lnTo>
                    <a:pt x="190932" y="159029"/>
                  </a:lnTo>
                  <a:lnTo>
                    <a:pt x="190842" y="158848"/>
                  </a:lnTo>
                  <a:close/>
                  <a:moveTo>
                    <a:pt x="133251" y="158622"/>
                  </a:moveTo>
                  <a:lnTo>
                    <a:pt x="133055" y="158697"/>
                  </a:lnTo>
                  <a:lnTo>
                    <a:pt x="133342" y="159391"/>
                  </a:lnTo>
                  <a:lnTo>
                    <a:pt x="133538" y="159316"/>
                  </a:lnTo>
                  <a:lnTo>
                    <a:pt x="133251" y="158622"/>
                  </a:lnTo>
                  <a:close/>
                  <a:moveTo>
                    <a:pt x="94893" y="158923"/>
                  </a:moveTo>
                  <a:lnTo>
                    <a:pt x="94803" y="159104"/>
                  </a:lnTo>
                  <a:lnTo>
                    <a:pt x="95481" y="159421"/>
                  </a:lnTo>
                  <a:lnTo>
                    <a:pt x="95572" y="159240"/>
                  </a:lnTo>
                  <a:lnTo>
                    <a:pt x="94893" y="158923"/>
                  </a:lnTo>
                  <a:close/>
                  <a:moveTo>
                    <a:pt x="210240" y="158848"/>
                  </a:moveTo>
                  <a:lnTo>
                    <a:pt x="210059" y="158939"/>
                  </a:lnTo>
                  <a:lnTo>
                    <a:pt x="210345" y="159617"/>
                  </a:lnTo>
                  <a:lnTo>
                    <a:pt x="210526" y="159542"/>
                  </a:lnTo>
                  <a:lnTo>
                    <a:pt x="210240" y="158848"/>
                  </a:lnTo>
                  <a:close/>
                  <a:moveTo>
                    <a:pt x="189680" y="159391"/>
                  </a:moveTo>
                  <a:lnTo>
                    <a:pt x="189017" y="159693"/>
                  </a:lnTo>
                  <a:lnTo>
                    <a:pt x="189092" y="159889"/>
                  </a:lnTo>
                  <a:lnTo>
                    <a:pt x="189771" y="159572"/>
                  </a:lnTo>
                  <a:lnTo>
                    <a:pt x="189680" y="159391"/>
                  </a:lnTo>
                  <a:close/>
                  <a:moveTo>
                    <a:pt x="96054" y="159466"/>
                  </a:moveTo>
                  <a:lnTo>
                    <a:pt x="95964" y="159647"/>
                  </a:lnTo>
                  <a:lnTo>
                    <a:pt x="96643" y="159964"/>
                  </a:lnTo>
                  <a:lnTo>
                    <a:pt x="96733" y="159783"/>
                  </a:lnTo>
                  <a:lnTo>
                    <a:pt x="96054" y="159466"/>
                  </a:lnTo>
                  <a:close/>
                  <a:moveTo>
                    <a:pt x="120687" y="159512"/>
                  </a:moveTo>
                  <a:lnTo>
                    <a:pt x="120536" y="159647"/>
                  </a:lnTo>
                  <a:lnTo>
                    <a:pt x="121079" y="160175"/>
                  </a:lnTo>
                  <a:lnTo>
                    <a:pt x="121214" y="160025"/>
                  </a:lnTo>
                  <a:lnTo>
                    <a:pt x="120687" y="159512"/>
                  </a:lnTo>
                  <a:close/>
                  <a:moveTo>
                    <a:pt x="74997" y="159632"/>
                  </a:moveTo>
                  <a:lnTo>
                    <a:pt x="74711" y="160311"/>
                  </a:lnTo>
                  <a:lnTo>
                    <a:pt x="74892" y="160402"/>
                  </a:lnTo>
                  <a:lnTo>
                    <a:pt x="75193" y="159708"/>
                  </a:lnTo>
                  <a:lnTo>
                    <a:pt x="74997" y="159632"/>
                  </a:lnTo>
                  <a:close/>
                  <a:moveTo>
                    <a:pt x="151895" y="159632"/>
                  </a:moveTo>
                  <a:lnTo>
                    <a:pt x="151609" y="160311"/>
                  </a:lnTo>
                  <a:lnTo>
                    <a:pt x="151790" y="160402"/>
                  </a:lnTo>
                  <a:lnTo>
                    <a:pt x="152076" y="159708"/>
                  </a:lnTo>
                  <a:lnTo>
                    <a:pt x="151895" y="159632"/>
                  </a:lnTo>
                  <a:close/>
                  <a:moveTo>
                    <a:pt x="188519" y="159934"/>
                  </a:moveTo>
                  <a:lnTo>
                    <a:pt x="187840" y="160236"/>
                  </a:lnTo>
                  <a:lnTo>
                    <a:pt x="187931" y="160432"/>
                  </a:lnTo>
                  <a:lnTo>
                    <a:pt x="188609" y="160115"/>
                  </a:lnTo>
                  <a:lnTo>
                    <a:pt x="188519" y="159934"/>
                  </a:lnTo>
                  <a:close/>
                  <a:moveTo>
                    <a:pt x="97216" y="160009"/>
                  </a:moveTo>
                  <a:lnTo>
                    <a:pt x="97125" y="160190"/>
                  </a:lnTo>
                  <a:lnTo>
                    <a:pt x="97804" y="160507"/>
                  </a:lnTo>
                  <a:lnTo>
                    <a:pt x="97895" y="160311"/>
                  </a:lnTo>
                  <a:lnTo>
                    <a:pt x="97216" y="160009"/>
                  </a:lnTo>
                  <a:close/>
                  <a:moveTo>
                    <a:pt x="133749" y="159798"/>
                  </a:moveTo>
                  <a:lnTo>
                    <a:pt x="133553" y="159889"/>
                  </a:lnTo>
                  <a:lnTo>
                    <a:pt x="133855" y="160568"/>
                  </a:lnTo>
                  <a:lnTo>
                    <a:pt x="134036" y="160492"/>
                  </a:lnTo>
                  <a:lnTo>
                    <a:pt x="133749" y="159798"/>
                  </a:lnTo>
                  <a:close/>
                  <a:moveTo>
                    <a:pt x="210753" y="160025"/>
                  </a:moveTo>
                  <a:lnTo>
                    <a:pt x="210557" y="160100"/>
                  </a:lnTo>
                  <a:lnTo>
                    <a:pt x="210843" y="160794"/>
                  </a:lnTo>
                  <a:lnTo>
                    <a:pt x="211039" y="160703"/>
                  </a:lnTo>
                  <a:lnTo>
                    <a:pt x="210753" y="160025"/>
                  </a:lnTo>
                  <a:close/>
                  <a:moveTo>
                    <a:pt x="187358" y="160462"/>
                  </a:moveTo>
                  <a:lnTo>
                    <a:pt x="186694" y="160779"/>
                  </a:lnTo>
                  <a:lnTo>
                    <a:pt x="186769" y="160975"/>
                  </a:lnTo>
                  <a:lnTo>
                    <a:pt x="187448" y="160658"/>
                  </a:lnTo>
                  <a:lnTo>
                    <a:pt x="187358" y="160462"/>
                  </a:lnTo>
                  <a:close/>
                  <a:moveTo>
                    <a:pt x="98377" y="160537"/>
                  </a:moveTo>
                  <a:lnTo>
                    <a:pt x="98287" y="160734"/>
                  </a:lnTo>
                  <a:lnTo>
                    <a:pt x="98966" y="161050"/>
                  </a:lnTo>
                  <a:lnTo>
                    <a:pt x="99056" y="160854"/>
                  </a:lnTo>
                  <a:lnTo>
                    <a:pt x="98377" y="160537"/>
                  </a:lnTo>
                  <a:close/>
                  <a:moveTo>
                    <a:pt x="121607" y="160402"/>
                  </a:moveTo>
                  <a:lnTo>
                    <a:pt x="121456" y="160553"/>
                  </a:lnTo>
                  <a:lnTo>
                    <a:pt x="121984" y="161080"/>
                  </a:lnTo>
                  <a:lnTo>
                    <a:pt x="122135" y="160930"/>
                  </a:lnTo>
                  <a:lnTo>
                    <a:pt x="121607" y="160402"/>
                  </a:lnTo>
                  <a:close/>
                  <a:moveTo>
                    <a:pt x="186181" y="161005"/>
                  </a:moveTo>
                  <a:lnTo>
                    <a:pt x="185517" y="161322"/>
                  </a:lnTo>
                  <a:lnTo>
                    <a:pt x="185593" y="161518"/>
                  </a:lnTo>
                  <a:lnTo>
                    <a:pt x="186271" y="161201"/>
                  </a:lnTo>
                  <a:lnTo>
                    <a:pt x="186181" y="161005"/>
                  </a:lnTo>
                  <a:close/>
                  <a:moveTo>
                    <a:pt x="74484" y="160809"/>
                  </a:moveTo>
                  <a:lnTo>
                    <a:pt x="74198" y="161503"/>
                  </a:lnTo>
                  <a:lnTo>
                    <a:pt x="74394" y="161578"/>
                  </a:lnTo>
                  <a:lnTo>
                    <a:pt x="74681" y="160899"/>
                  </a:lnTo>
                  <a:lnTo>
                    <a:pt x="74484" y="160809"/>
                  </a:lnTo>
                  <a:close/>
                  <a:moveTo>
                    <a:pt x="151397" y="160809"/>
                  </a:moveTo>
                  <a:lnTo>
                    <a:pt x="151096" y="161488"/>
                  </a:lnTo>
                  <a:lnTo>
                    <a:pt x="151292" y="161578"/>
                  </a:lnTo>
                  <a:lnTo>
                    <a:pt x="151578" y="160884"/>
                  </a:lnTo>
                  <a:lnTo>
                    <a:pt x="151397" y="160809"/>
                  </a:lnTo>
                  <a:close/>
                  <a:moveTo>
                    <a:pt x="99539" y="161080"/>
                  </a:moveTo>
                  <a:lnTo>
                    <a:pt x="99463" y="161277"/>
                  </a:lnTo>
                  <a:lnTo>
                    <a:pt x="100127" y="161593"/>
                  </a:lnTo>
                  <a:lnTo>
                    <a:pt x="100218" y="161397"/>
                  </a:lnTo>
                  <a:lnTo>
                    <a:pt x="99539" y="161080"/>
                  </a:lnTo>
                  <a:close/>
                  <a:moveTo>
                    <a:pt x="134247" y="160990"/>
                  </a:moveTo>
                  <a:lnTo>
                    <a:pt x="134051" y="161065"/>
                  </a:lnTo>
                  <a:lnTo>
                    <a:pt x="134353" y="161744"/>
                  </a:lnTo>
                  <a:lnTo>
                    <a:pt x="134534" y="161669"/>
                  </a:lnTo>
                  <a:lnTo>
                    <a:pt x="134247" y="160990"/>
                  </a:lnTo>
                  <a:close/>
                  <a:moveTo>
                    <a:pt x="122512" y="161307"/>
                  </a:moveTo>
                  <a:lnTo>
                    <a:pt x="122376" y="161458"/>
                  </a:lnTo>
                  <a:lnTo>
                    <a:pt x="122904" y="161970"/>
                  </a:lnTo>
                  <a:lnTo>
                    <a:pt x="123055" y="161835"/>
                  </a:lnTo>
                  <a:lnTo>
                    <a:pt x="122512" y="161307"/>
                  </a:lnTo>
                  <a:close/>
                  <a:moveTo>
                    <a:pt x="211250" y="161216"/>
                  </a:moveTo>
                  <a:lnTo>
                    <a:pt x="211054" y="161292"/>
                  </a:lnTo>
                  <a:lnTo>
                    <a:pt x="211341" y="161985"/>
                  </a:lnTo>
                  <a:lnTo>
                    <a:pt x="211537" y="161895"/>
                  </a:lnTo>
                  <a:lnTo>
                    <a:pt x="211250" y="161216"/>
                  </a:lnTo>
                  <a:close/>
                  <a:moveTo>
                    <a:pt x="185020" y="161548"/>
                  </a:moveTo>
                  <a:lnTo>
                    <a:pt x="184356" y="161865"/>
                  </a:lnTo>
                  <a:lnTo>
                    <a:pt x="184431" y="162046"/>
                  </a:lnTo>
                  <a:lnTo>
                    <a:pt x="185110" y="161744"/>
                  </a:lnTo>
                  <a:lnTo>
                    <a:pt x="185020" y="161548"/>
                  </a:lnTo>
                  <a:close/>
                  <a:moveTo>
                    <a:pt x="100715" y="161623"/>
                  </a:moveTo>
                  <a:lnTo>
                    <a:pt x="100625" y="161820"/>
                  </a:lnTo>
                  <a:lnTo>
                    <a:pt x="101304" y="162121"/>
                  </a:lnTo>
                  <a:lnTo>
                    <a:pt x="101394" y="161940"/>
                  </a:lnTo>
                  <a:lnTo>
                    <a:pt x="100715" y="161623"/>
                  </a:lnTo>
                  <a:close/>
                  <a:moveTo>
                    <a:pt x="183858" y="162091"/>
                  </a:moveTo>
                  <a:lnTo>
                    <a:pt x="183179" y="162408"/>
                  </a:lnTo>
                  <a:lnTo>
                    <a:pt x="183270" y="162604"/>
                  </a:lnTo>
                  <a:lnTo>
                    <a:pt x="183949" y="162287"/>
                  </a:lnTo>
                  <a:lnTo>
                    <a:pt x="183858" y="162091"/>
                  </a:lnTo>
                  <a:close/>
                  <a:moveTo>
                    <a:pt x="101877" y="162166"/>
                  </a:moveTo>
                  <a:lnTo>
                    <a:pt x="101786" y="162363"/>
                  </a:lnTo>
                  <a:lnTo>
                    <a:pt x="102465" y="162664"/>
                  </a:lnTo>
                  <a:lnTo>
                    <a:pt x="102556" y="162483"/>
                  </a:lnTo>
                  <a:lnTo>
                    <a:pt x="101877" y="162166"/>
                  </a:lnTo>
                  <a:close/>
                  <a:moveTo>
                    <a:pt x="73987" y="161985"/>
                  </a:moveTo>
                  <a:lnTo>
                    <a:pt x="73700" y="162679"/>
                  </a:lnTo>
                  <a:lnTo>
                    <a:pt x="73881" y="162755"/>
                  </a:lnTo>
                  <a:lnTo>
                    <a:pt x="74183" y="162076"/>
                  </a:lnTo>
                  <a:lnTo>
                    <a:pt x="73987" y="161985"/>
                  </a:lnTo>
                  <a:close/>
                  <a:moveTo>
                    <a:pt x="150885" y="162001"/>
                  </a:moveTo>
                  <a:lnTo>
                    <a:pt x="150598" y="162679"/>
                  </a:lnTo>
                  <a:lnTo>
                    <a:pt x="150794" y="162755"/>
                  </a:lnTo>
                  <a:lnTo>
                    <a:pt x="151081" y="162076"/>
                  </a:lnTo>
                  <a:lnTo>
                    <a:pt x="150885" y="162001"/>
                  </a:lnTo>
                  <a:close/>
                  <a:moveTo>
                    <a:pt x="123432" y="162212"/>
                  </a:moveTo>
                  <a:lnTo>
                    <a:pt x="123281" y="162347"/>
                  </a:lnTo>
                  <a:lnTo>
                    <a:pt x="123824" y="162875"/>
                  </a:lnTo>
                  <a:lnTo>
                    <a:pt x="123960" y="162725"/>
                  </a:lnTo>
                  <a:lnTo>
                    <a:pt x="123432" y="162212"/>
                  </a:lnTo>
                  <a:close/>
                  <a:moveTo>
                    <a:pt x="134745" y="162166"/>
                  </a:moveTo>
                  <a:lnTo>
                    <a:pt x="134549" y="162242"/>
                  </a:lnTo>
                  <a:lnTo>
                    <a:pt x="134850" y="162936"/>
                  </a:lnTo>
                  <a:lnTo>
                    <a:pt x="135031" y="162860"/>
                  </a:lnTo>
                  <a:lnTo>
                    <a:pt x="134745" y="162166"/>
                  </a:lnTo>
                  <a:close/>
                  <a:moveTo>
                    <a:pt x="182697" y="162634"/>
                  </a:moveTo>
                  <a:lnTo>
                    <a:pt x="182018" y="162951"/>
                  </a:lnTo>
                  <a:lnTo>
                    <a:pt x="182108" y="163132"/>
                  </a:lnTo>
                  <a:lnTo>
                    <a:pt x="182787" y="162830"/>
                  </a:lnTo>
                  <a:lnTo>
                    <a:pt x="182697" y="162634"/>
                  </a:lnTo>
                  <a:close/>
                  <a:moveTo>
                    <a:pt x="211748" y="162393"/>
                  </a:moveTo>
                  <a:lnTo>
                    <a:pt x="211552" y="162468"/>
                  </a:lnTo>
                  <a:lnTo>
                    <a:pt x="211854" y="163162"/>
                  </a:lnTo>
                  <a:lnTo>
                    <a:pt x="212035" y="163087"/>
                  </a:lnTo>
                  <a:lnTo>
                    <a:pt x="211748" y="162393"/>
                  </a:lnTo>
                  <a:close/>
                  <a:moveTo>
                    <a:pt x="103038" y="162709"/>
                  </a:moveTo>
                  <a:lnTo>
                    <a:pt x="102948" y="162891"/>
                  </a:lnTo>
                  <a:lnTo>
                    <a:pt x="103627" y="163207"/>
                  </a:lnTo>
                  <a:lnTo>
                    <a:pt x="103717" y="163026"/>
                  </a:lnTo>
                  <a:lnTo>
                    <a:pt x="103038" y="162709"/>
                  </a:lnTo>
                  <a:close/>
                  <a:moveTo>
                    <a:pt x="181535" y="163177"/>
                  </a:moveTo>
                  <a:lnTo>
                    <a:pt x="180856" y="163494"/>
                  </a:lnTo>
                  <a:lnTo>
                    <a:pt x="180947" y="163675"/>
                  </a:lnTo>
                  <a:lnTo>
                    <a:pt x="181626" y="163358"/>
                  </a:lnTo>
                  <a:lnTo>
                    <a:pt x="181535" y="163177"/>
                  </a:lnTo>
                  <a:close/>
                  <a:moveTo>
                    <a:pt x="104200" y="163253"/>
                  </a:moveTo>
                  <a:lnTo>
                    <a:pt x="104109" y="163449"/>
                  </a:lnTo>
                  <a:lnTo>
                    <a:pt x="104788" y="163750"/>
                  </a:lnTo>
                  <a:lnTo>
                    <a:pt x="104879" y="163569"/>
                  </a:lnTo>
                  <a:lnTo>
                    <a:pt x="104200" y="163253"/>
                  </a:lnTo>
                  <a:close/>
                  <a:moveTo>
                    <a:pt x="124352" y="163102"/>
                  </a:moveTo>
                  <a:lnTo>
                    <a:pt x="124201" y="163253"/>
                  </a:lnTo>
                  <a:lnTo>
                    <a:pt x="124729" y="163780"/>
                  </a:lnTo>
                  <a:lnTo>
                    <a:pt x="124880" y="163630"/>
                  </a:lnTo>
                  <a:lnTo>
                    <a:pt x="124352" y="163102"/>
                  </a:lnTo>
                  <a:close/>
                  <a:moveTo>
                    <a:pt x="73489" y="163177"/>
                  </a:moveTo>
                  <a:lnTo>
                    <a:pt x="73202" y="163856"/>
                  </a:lnTo>
                  <a:lnTo>
                    <a:pt x="73383" y="163946"/>
                  </a:lnTo>
                  <a:lnTo>
                    <a:pt x="73685" y="163253"/>
                  </a:lnTo>
                  <a:lnTo>
                    <a:pt x="73489" y="163177"/>
                  </a:lnTo>
                  <a:close/>
                  <a:moveTo>
                    <a:pt x="150387" y="163177"/>
                  </a:moveTo>
                  <a:lnTo>
                    <a:pt x="150100" y="163856"/>
                  </a:lnTo>
                  <a:lnTo>
                    <a:pt x="150281" y="163946"/>
                  </a:lnTo>
                  <a:lnTo>
                    <a:pt x="150583" y="163253"/>
                  </a:lnTo>
                  <a:lnTo>
                    <a:pt x="150387" y="163177"/>
                  </a:lnTo>
                  <a:close/>
                  <a:moveTo>
                    <a:pt x="135243" y="163343"/>
                  </a:moveTo>
                  <a:lnTo>
                    <a:pt x="135062" y="163434"/>
                  </a:lnTo>
                  <a:lnTo>
                    <a:pt x="135348" y="164112"/>
                  </a:lnTo>
                  <a:lnTo>
                    <a:pt x="135544" y="164037"/>
                  </a:lnTo>
                  <a:lnTo>
                    <a:pt x="135243" y="163343"/>
                  </a:lnTo>
                  <a:close/>
                  <a:moveTo>
                    <a:pt x="180374" y="163720"/>
                  </a:moveTo>
                  <a:lnTo>
                    <a:pt x="179695" y="164037"/>
                  </a:lnTo>
                  <a:lnTo>
                    <a:pt x="179785" y="164218"/>
                  </a:lnTo>
                  <a:lnTo>
                    <a:pt x="180464" y="163901"/>
                  </a:lnTo>
                  <a:lnTo>
                    <a:pt x="180374" y="163720"/>
                  </a:lnTo>
                  <a:close/>
                  <a:moveTo>
                    <a:pt x="105361" y="163796"/>
                  </a:moveTo>
                  <a:lnTo>
                    <a:pt x="105271" y="163977"/>
                  </a:lnTo>
                  <a:lnTo>
                    <a:pt x="105950" y="164293"/>
                  </a:lnTo>
                  <a:lnTo>
                    <a:pt x="106040" y="164112"/>
                  </a:lnTo>
                  <a:lnTo>
                    <a:pt x="105361" y="163796"/>
                  </a:lnTo>
                  <a:close/>
                  <a:moveTo>
                    <a:pt x="212246" y="163584"/>
                  </a:moveTo>
                  <a:lnTo>
                    <a:pt x="212065" y="163660"/>
                  </a:lnTo>
                  <a:lnTo>
                    <a:pt x="212352" y="164339"/>
                  </a:lnTo>
                  <a:lnTo>
                    <a:pt x="212548" y="164263"/>
                  </a:lnTo>
                  <a:lnTo>
                    <a:pt x="212246" y="163584"/>
                  </a:lnTo>
                  <a:close/>
                  <a:moveTo>
                    <a:pt x="125257" y="164007"/>
                  </a:moveTo>
                  <a:lnTo>
                    <a:pt x="125121" y="164158"/>
                  </a:lnTo>
                  <a:lnTo>
                    <a:pt x="125649" y="164670"/>
                  </a:lnTo>
                  <a:lnTo>
                    <a:pt x="125800" y="164535"/>
                  </a:lnTo>
                  <a:lnTo>
                    <a:pt x="125257" y="164007"/>
                  </a:lnTo>
                  <a:close/>
                  <a:moveTo>
                    <a:pt x="179212" y="164263"/>
                  </a:moveTo>
                  <a:lnTo>
                    <a:pt x="178533" y="164580"/>
                  </a:lnTo>
                  <a:lnTo>
                    <a:pt x="178624" y="164761"/>
                  </a:lnTo>
                  <a:lnTo>
                    <a:pt x="179288" y="164444"/>
                  </a:lnTo>
                  <a:lnTo>
                    <a:pt x="179212" y="164263"/>
                  </a:lnTo>
                  <a:close/>
                  <a:moveTo>
                    <a:pt x="106523" y="164339"/>
                  </a:moveTo>
                  <a:lnTo>
                    <a:pt x="106432" y="164520"/>
                  </a:lnTo>
                  <a:lnTo>
                    <a:pt x="107111" y="164836"/>
                  </a:lnTo>
                  <a:lnTo>
                    <a:pt x="107202" y="164655"/>
                  </a:lnTo>
                  <a:lnTo>
                    <a:pt x="106523" y="164339"/>
                  </a:lnTo>
                  <a:close/>
                  <a:moveTo>
                    <a:pt x="149889" y="164354"/>
                  </a:moveTo>
                  <a:lnTo>
                    <a:pt x="149602" y="165032"/>
                  </a:lnTo>
                  <a:lnTo>
                    <a:pt x="149783" y="165108"/>
                  </a:lnTo>
                  <a:lnTo>
                    <a:pt x="150085" y="164429"/>
                  </a:lnTo>
                  <a:lnTo>
                    <a:pt x="149889" y="164354"/>
                  </a:lnTo>
                  <a:close/>
                  <a:moveTo>
                    <a:pt x="72991" y="164354"/>
                  </a:moveTo>
                  <a:lnTo>
                    <a:pt x="72689" y="165032"/>
                  </a:lnTo>
                  <a:lnTo>
                    <a:pt x="72886" y="165123"/>
                  </a:lnTo>
                  <a:lnTo>
                    <a:pt x="73172" y="164429"/>
                  </a:lnTo>
                  <a:lnTo>
                    <a:pt x="72991" y="164354"/>
                  </a:lnTo>
                  <a:close/>
                  <a:moveTo>
                    <a:pt x="135755" y="164535"/>
                  </a:moveTo>
                  <a:lnTo>
                    <a:pt x="135559" y="164610"/>
                  </a:lnTo>
                  <a:lnTo>
                    <a:pt x="135846" y="165304"/>
                  </a:lnTo>
                  <a:lnTo>
                    <a:pt x="136042" y="165213"/>
                  </a:lnTo>
                  <a:lnTo>
                    <a:pt x="135755" y="164535"/>
                  </a:lnTo>
                  <a:close/>
                  <a:moveTo>
                    <a:pt x="178051" y="164806"/>
                  </a:moveTo>
                  <a:lnTo>
                    <a:pt x="177372" y="165123"/>
                  </a:lnTo>
                  <a:lnTo>
                    <a:pt x="177462" y="165304"/>
                  </a:lnTo>
                  <a:lnTo>
                    <a:pt x="178141" y="164987"/>
                  </a:lnTo>
                  <a:lnTo>
                    <a:pt x="178051" y="164806"/>
                  </a:lnTo>
                  <a:close/>
                  <a:moveTo>
                    <a:pt x="107699" y="164882"/>
                  </a:moveTo>
                  <a:lnTo>
                    <a:pt x="107609" y="165063"/>
                  </a:lnTo>
                  <a:lnTo>
                    <a:pt x="108288" y="165379"/>
                  </a:lnTo>
                  <a:lnTo>
                    <a:pt x="108363" y="165198"/>
                  </a:lnTo>
                  <a:lnTo>
                    <a:pt x="107699" y="164882"/>
                  </a:lnTo>
                  <a:close/>
                  <a:moveTo>
                    <a:pt x="212759" y="164761"/>
                  </a:moveTo>
                  <a:lnTo>
                    <a:pt x="212563" y="164836"/>
                  </a:lnTo>
                  <a:lnTo>
                    <a:pt x="212849" y="165530"/>
                  </a:lnTo>
                  <a:lnTo>
                    <a:pt x="213045" y="165440"/>
                  </a:lnTo>
                  <a:lnTo>
                    <a:pt x="212759" y="164761"/>
                  </a:lnTo>
                  <a:close/>
                  <a:moveTo>
                    <a:pt x="126177" y="164912"/>
                  </a:moveTo>
                  <a:lnTo>
                    <a:pt x="126041" y="165047"/>
                  </a:lnTo>
                  <a:lnTo>
                    <a:pt x="126569" y="165575"/>
                  </a:lnTo>
                  <a:lnTo>
                    <a:pt x="126720" y="165425"/>
                  </a:lnTo>
                  <a:lnTo>
                    <a:pt x="126177" y="164912"/>
                  </a:lnTo>
                  <a:close/>
                  <a:moveTo>
                    <a:pt x="176889" y="165349"/>
                  </a:moveTo>
                  <a:lnTo>
                    <a:pt x="176210" y="165666"/>
                  </a:lnTo>
                  <a:lnTo>
                    <a:pt x="176301" y="165847"/>
                  </a:lnTo>
                  <a:lnTo>
                    <a:pt x="176980" y="165530"/>
                  </a:lnTo>
                  <a:lnTo>
                    <a:pt x="176889" y="165349"/>
                  </a:lnTo>
                  <a:close/>
                  <a:moveTo>
                    <a:pt x="108846" y="165425"/>
                  </a:moveTo>
                  <a:lnTo>
                    <a:pt x="108755" y="165606"/>
                  </a:lnTo>
                  <a:lnTo>
                    <a:pt x="109434" y="165922"/>
                  </a:lnTo>
                  <a:lnTo>
                    <a:pt x="109524" y="165741"/>
                  </a:lnTo>
                  <a:lnTo>
                    <a:pt x="108846" y="165425"/>
                  </a:lnTo>
                  <a:close/>
                  <a:moveTo>
                    <a:pt x="72493" y="165530"/>
                  </a:moveTo>
                  <a:lnTo>
                    <a:pt x="72192" y="166224"/>
                  </a:lnTo>
                  <a:lnTo>
                    <a:pt x="72388" y="166299"/>
                  </a:lnTo>
                  <a:lnTo>
                    <a:pt x="72674" y="165621"/>
                  </a:lnTo>
                  <a:lnTo>
                    <a:pt x="72493" y="165530"/>
                  </a:lnTo>
                  <a:close/>
                  <a:moveTo>
                    <a:pt x="149391" y="165530"/>
                  </a:moveTo>
                  <a:lnTo>
                    <a:pt x="149090" y="166224"/>
                  </a:lnTo>
                  <a:lnTo>
                    <a:pt x="149286" y="166299"/>
                  </a:lnTo>
                  <a:lnTo>
                    <a:pt x="149572" y="165621"/>
                  </a:lnTo>
                  <a:lnTo>
                    <a:pt x="149391" y="165530"/>
                  </a:lnTo>
                  <a:close/>
                  <a:moveTo>
                    <a:pt x="175728" y="165892"/>
                  </a:moveTo>
                  <a:lnTo>
                    <a:pt x="175049" y="166209"/>
                  </a:lnTo>
                  <a:lnTo>
                    <a:pt x="175140" y="166390"/>
                  </a:lnTo>
                  <a:lnTo>
                    <a:pt x="175803" y="166073"/>
                  </a:lnTo>
                  <a:lnTo>
                    <a:pt x="175728" y="165892"/>
                  </a:lnTo>
                  <a:close/>
                  <a:moveTo>
                    <a:pt x="110007" y="165968"/>
                  </a:moveTo>
                  <a:lnTo>
                    <a:pt x="109932" y="166149"/>
                  </a:lnTo>
                  <a:lnTo>
                    <a:pt x="110595" y="166465"/>
                  </a:lnTo>
                  <a:lnTo>
                    <a:pt x="110686" y="166284"/>
                  </a:lnTo>
                  <a:lnTo>
                    <a:pt x="110007" y="165968"/>
                  </a:lnTo>
                  <a:close/>
                  <a:moveTo>
                    <a:pt x="127097" y="165802"/>
                  </a:moveTo>
                  <a:lnTo>
                    <a:pt x="126946" y="165953"/>
                  </a:lnTo>
                  <a:lnTo>
                    <a:pt x="127489" y="166480"/>
                  </a:lnTo>
                  <a:lnTo>
                    <a:pt x="127625" y="166330"/>
                  </a:lnTo>
                  <a:lnTo>
                    <a:pt x="127097" y="165802"/>
                  </a:lnTo>
                  <a:close/>
                  <a:moveTo>
                    <a:pt x="136253" y="165711"/>
                  </a:moveTo>
                  <a:lnTo>
                    <a:pt x="136057" y="165787"/>
                  </a:lnTo>
                  <a:lnTo>
                    <a:pt x="136344" y="166480"/>
                  </a:lnTo>
                  <a:lnTo>
                    <a:pt x="136540" y="166390"/>
                  </a:lnTo>
                  <a:lnTo>
                    <a:pt x="136253" y="165711"/>
                  </a:lnTo>
                  <a:close/>
                  <a:moveTo>
                    <a:pt x="213257" y="165937"/>
                  </a:moveTo>
                  <a:lnTo>
                    <a:pt x="213061" y="166013"/>
                  </a:lnTo>
                  <a:lnTo>
                    <a:pt x="213347" y="166707"/>
                  </a:lnTo>
                  <a:lnTo>
                    <a:pt x="213543" y="166631"/>
                  </a:lnTo>
                  <a:lnTo>
                    <a:pt x="213257" y="165937"/>
                  </a:lnTo>
                  <a:close/>
                  <a:moveTo>
                    <a:pt x="174566" y="166435"/>
                  </a:moveTo>
                  <a:lnTo>
                    <a:pt x="173888" y="166752"/>
                  </a:lnTo>
                  <a:lnTo>
                    <a:pt x="173978" y="166933"/>
                  </a:lnTo>
                  <a:lnTo>
                    <a:pt x="174657" y="166616"/>
                  </a:lnTo>
                  <a:lnTo>
                    <a:pt x="174566" y="166435"/>
                  </a:lnTo>
                  <a:close/>
                  <a:moveTo>
                    <a:pt x="111169" y="166511"/>
                  </a:moveTo>
                  <a:lnTo>
                    <a:pt x="111078" y="166692"/>
                  </a:lnTo>
                  <a:lnTo>
                    <a:pt x="111757" y="167008"/>
                  </a:lnTo>
                  <a:lnTo>
                    <a:pt x="111847" y="166827"/>
                  </a:lnTo>
                  <a:lnTo>
                    <a:pt x="111169" y="166511"/>
                  </a:lnTo>
                  <a:close/>
                  <a:moveTo>
                    <a:pt x="128017" y="166707"/>
                  </a:moveTo>
                  <a:lnTo>
                    <a:pt x="127866" y="166858"/>
                  </a:lnTo>
                  <a:lnTo>
                    <a:pt x="128394" y="167370"/>
                  </a:lnTo>
                  <a:lnTo>
                    <a:pt x="128545" y="167220"/>
                  </a:lnTo>
                  <a:lnTo>
                    <a:pt x="128017" y="166707"/>
                  </a:lnTo>
                  <a:close/>
                  <a:moveTo>
                    <a:pt x="71981" y="166722"/>
                  </a:moveTo>
                  <a:lnTo>
                    <a:pt x="71694" y="167401"/>
                  </a:lnTo>
                  <a:lnTo>
                    <a:pt x="71890" y="167476"/>
                  </a:lnTo>
                  <a:lnTo>
                    <a:pt x="72177" y="166797"/>
                  </a:lnTo>
                  <a:lnTo>
                    <a:pt x="71981" y="166722"/>
                  </a:lnTo>
                  <a:close/>
                  <a:moveTo>
                    <a:pt x="173405" y="166978"/>
                  </a:moveTo>
                  <a:lnTo>
                    <a:pt x="172726" y="167295"/>
                  </a:lnTo>
                  <a:lnTo>
                    <a:pt x="172817" y="167476"/>
                  </a:lnTo>
                  <a:lnTo>
                    <a:pt x="173495" y="167159"/>
                  </a:lnTo>
                  <a:lnTo>
                    <a:pt x="173405" y="166978"/>
                  </a:lnTo>
                  <a:close/>
                  <a:moveTo>
                    <a:pt x="148878" y="166722"/>
                  </a:moveTo>
                  <a:lnTo>
                    <a:pt x="148592" y="167401"/>
                  </a:lnTo>
                  <a:lnTo>
                    <a:pt x="148788" y="167491"/>
                  </a:lnTo>
                  <a:lnTo>
                    <a:pt x="149075" y="166797"/>
                  </a:lnTo>
                  <a:lnTo>
                    <a:pt x="148878" y="166722"/>
                  </a:lnTo>
                  <a:close/>
                  <a:moveTo>
                    <a:pt x="112330" y="167054"/>
                  </a:moveTo>
                  <a:lnTo>
                    <a:pt x="112255" y="167235"/>
                  </a:lnTo>
                  <a:lnTo>
                    <a:pt x="112918" y="167551"/>
                  </a:lnTo>
                  <a:lnTo>
                    <a:pt x="113009" y="167370"/>
                  </a:lnTo>
                  <a:lnTo>
                    <a:pt x="112330" y="167054"/>
                  </a:lnTo>
                  <a:close/>
                  <a:moveTo>
                    <a:pt x="136751" y="166888"/>
                  </a:moveTo>
                  <a:lnTo>
                    <a:pt x="136555" y="166978"/>
                  </a:lnTo>
                  <a:lnTo>
                    <a:pt x="136857" y="167657"/>
                  </a:lnTo>
                  <a:lnTo>
                    <a:pt x="137038" y="167582"/>
                  </a:lnTo>
                  <a:lnTo>
                    <a:pt x="136751" y="166888"/>
                  </a:lnTo>
                  <a:close/>
                  <a:moveTo>
                    <a:pt x="213754" y="167129"/>
                  </a:moveTo>
                  <a:lnTo>
                    <a:pt x="213558" y="167204"/>
                  </a:lnTo>
                  <a:lnTo>
                    <a:pt x="213860" y="167883"/>
                  </a:lnTo>
                  <a:lnTo>
                    <a:pt x="214041" y="167808"/>
                  </a:lnTo>
                  <a:lnTo>
                    <a:pt x="213754" y="167129"/>
                  </a:lnTo>
                  <a:close/>
                  <a:moveTo>
                    <a:pt x="172228" y="167521"/>
                  </a:moveTo>
                  <a:lnTo>
                    <a:pt x="171565" y="167838"/>
                  </a:lnTo>
                  <a:lnTo>
                    <a:pt x="171640" y="168019"/>
                  </a:lnTo>
                  <a:lnTo>
                    <a:pt x="172319" y="167702"/>
                  </a:lnTo>
                  <a:lnTo>
                    <a:pt x="172228" y="167521"/>
                  </a:lnTo>
                  <a:close/>
                  <a:moveTo>
                    <a:pt x="113492" y="167597"/>
                  </a:moveTo>
                  <a:lnTo>
                    <a:pt x="113416" y="167778"/>
                  </a:lnTo>
                  <a:lnTo>
                    <a:pt x="114080" y="168094"/>
                  </a:lnTo>
                  <a:lnTo>
                    <a:pt x="114170" y="167913"/>
                  </a:lnTo>
                  <a:lnTo>
                    <a:pt x="113492" y="167597"/>
                  </a:lnTo>
                  <a:close/>
                  <a:moveTo>
                    <a:pt x="128922" y="167597"/>
                  </a:moveTo>
                  <a:lnTo>
                    <a:pt x="128787" y="167748"/>
                  </a:lnTo>
                  <a:lnTo>
                    <a:pt x="129315" y="168275"/>
                  </a:lnTo>
                  <a:lnTo>
                    <a:pt x="129465" y="168125"/>
                  </a:lnTo>
                  <a:lnTo>
                    <a:pt x="128922" y="167597"/>
                  </a:lnTo>
                  <a:close/>
                  <a:moveTo>
                    <a:pt x="171067" y="168064"/>
                  </a:moveTo>
                  <a:lnTo>
                    <a:pt x="170403" y="168381"/>
                  </a:lnTo>
                  <a:lnTo>
                    <a:pt x="170479" y="168562"/>
                  </a:lnTo>
                  <a:lnTo>
                    <a:pt x="171157" y="168245"/>
                  </a:lnTo>
                  <a:lnTo>
                    <a:pt x="171067" y="168064"/>
                  </a:lnTo>
                  <a:close/>
                  <a:moveTo>
                    <a:pt x="114653" y="168140"/>
                  </a:moveTo>
                  <a:lnTo>
                    <a:pt x="114578" y="168321"/>
                  </a:lnTo>
                  <a:lnTo>
                    <a:pt x="115241" y="168637"/>
                  </a:lnTo>
                  <a:lnTo>
                    <a:pt x="115332" y="168441"/>
                  </a:lnTo>
                  <a:lnTo>
                    <a:pt x="114653" y="168140"/>
                  </a:lnTo>
                  <a:close/>
                  <a:moveTo>
                    <a:pt x="71483" y="167898"/>
                  </a:moveTo>
                  <a:lnTo>
                    <a:pt x="71196" y="168577"/>
                  </a:lnTo>
                  <a:lnTo>
                    <a:pt x="71377" y="168668"/>
                  </a:lnTo>
                  <a:lnTo>
                    <a:pt x="71679" y="167974"/>
                  </a:lnTo>
                  <a:lnTo>
                    <a:pt x="71483" y="167898"/>
                  </a:lnTo>
                  <a:close/>
                  <a:moveTo>
                    <a:pt x="148381" y="167898"/>
                  </a:moveTo>
                  <a:lnTo>
                    <a:pt x="148094" y="168592"/>
                  </a:lnTo>
                  <a:lnTo>
                    <a:pt x="148290" y="168668"/>
                  </a:lnTo>
                  <a:lnTo>
                    <a:pt x="148577" y="167974"/>
                  </a:lnTo>
                  <a:lnTo>
                    <a:pt x="148381" y="167898"/>
                  </a:lnTo>
                  <a:close/>
                  <a:moveTo>
                    <a:pt x="137249" y="168079"/>
                  </a:moveTo>
                  <a:lnTo>
                    <a:pt x="137068" y="168155"/>
                  </a:lnTo>
                  <a:lnTo>
                    <a:pt x="137354" y="168834"/>
                  </a:lnTo>
                  <a:lnTo>
                    <a:pt x="137550" y="168758"/>
                  </a:lnTo>
                  <a:lnTo>
                    <a:pt x="137249" y="168079"/>
                  </a:lnTo>
                  <a:close/>
                  <a:moveTo>
                    <a:pt x="214252" y="168306"/>
                  </a:moveTo>
                  <a:lnTo>
                    <a:pt x="214071" y="168381"/>
                  </a:lnTo>
                  <a:lnTo>
                    <a:pt x="214358" y="169075"/>
                  </a:lnTo>
                  <a:lnTo>
                    <a:pt x="214539" y="168984"/>
                  </a:lnTo>
                  <a:lnTo>
                    <a:pt x="214252" y="168306"/>
                  </a:lnTo>
                  <a:close/>
                  <a:moveTo>
                    <a:pt x="169905" y="168607"/>
                  </a:moveTo>
                  <a:lnTo>
                    <a:pt x="169227" y="168924"/>
                  </a:lnTo>
                  <a:lnTo>
                    <a:pt x="169317" y="169105"/>
                  </a:lnTo>
                  <a:lnTo>
                    <a:pt x="169996" y="168788"/>
                  </a:lnTo>
                  <a:lnTo>
                    <a:pt x="169905" y="168607"/>
                  </a:lnTo>
                  <a:close/>
                  <a:moveTo>
                    <a:pt x="129842" y="168502"/>
                  </a:moveTo>
                  <a:lnTo>
                    <a:pt x="129707" y="168653"/>
                  </a:lnTo>
                  <a:lnTo>
                    <a:pt x="130235" y="169165"/>
                  </a:lnTo>
                  <a:lnTo>
                    <a:pt x="130386" y="169030"/>
                  </a:lnTo>
                  <a:lnTo>
                    <a:pt x="129842" y="168502"/>
                  </a:lnTo>
                  <a:close/>
                  <a:moveTo>
                    <a:pt x="115814" y="168683"/>
                  </a:moveTo>
                  <a:lnTo>
                    <a:pt x="115739" y="168864"/>
                  </a:lnTo>
                  <a:lnTo>
                    <a:pt x="116403" y="169180"/>
                  </a:lnTo>
                  <a:lnTo>
                    <a:pt x="116493" y="168999"/>
                  </a:lnTo>
                  <a:lnTo>
                    <a:pt x="115814" y="168683"/>
                  </a:lnTo>
                  <a:close/>
                  <a:moveTo>
                    <a:pt x="168744" y="169150"/>
                  </a:moveTo>
                  <a:lnTo>
                    <a:pt x="168065" y="169467"/>
                  </a:lnTo>
                  <a:lnTo>
                    <a:pt x="168156" y="169648"/>
                  </a:lnTo>
                  <a:lnTo>
                    <a:pt x="168834" y="169331"/>
                  </a:lnTo>
                  <a:lnTo>
                    <a:pt x="168744" y="169150"/>
                  </a:lnTo>
                  <a:close/>
                  <a:moveTo>
                    <a:pt x="116991" y="169226"/>
                  </a:moveTo>
                  <a:lnTo>
                    <a:pt x="116900" y="169407"/>
                  </a:lnTo>
                  <a:lnTo>
                    <a:pt x="117579" y="169723"/>
                  </a:lnTo>
                  <a:lnTo>
                    <a:pt x="117655" y="169527"/>
                  </a:lnTo>
                  <a:lnTo>
                    <a:pt x="116991" y="169226"/>
                  </a:lnTo>
                  <a:close/>
                  <a:moveTo>
                    <a:pt x="70985" y="169075"/>
                  </a:moveTo>
                  <a:lnTo>
                    <a:pt x="70683" y="169769"/>
                  </a:lnTo>
                  <a:lnTo>
                    <a:pt x="70879" y="169844"/>
                  </a:lnTo>
                  <a:lnTo>
                    <a:pt x="71166" y="169165"/>
                  </a:lnTo>
                  <a:lnTo>
                    <a:pt x="70985" y="169075"/>
                  </a:lnTo>
                  <a:close/>
                  <a:moveTo>
                    <a:pt x="147883" y="169075"/>
                  </a:moveTo>
                  <a:lnTo>
                    <a:pt x="147596" y="169769"/>
                  </a:lnTo>
                  <a:lnTo>
                    <a:pt x="147777" y="169844"/>
                  </a:lnTo>
                  <a:lnTo>
                    <a:pt x="148064" y="169165"/>
                  </a:lnTo>
                  <a:lnTo>
                    <a:pt x="147883" y="169075"/>
                  </a:lnTo>
                  <a:close/>
                  <a:moveTo>
                    <a:pt x="137762" y="169256"/>
                  </a:moveTo>
                  <a:lnTo>
                    <a:pt x="137565" y="169331"/>
                  </a:lnTo>
                  <a:lnTo>
                    <a:pt x="137852" y="170025"/>
                  </a:lnTo>
                  <a:lnTo>
                    <a:pt x="138048" y="169935"/>
                  </a:lnTo>
                  <a:lnTo>
                    <a:pt x="137762" y="169256"/>
                  </a:lnTo>
                  <a:close/>
                  <a:moveTo>
                    <a:pt x="130763" y="169392"/>
                  </a:moveTo>
                  <a:lnTo>
                    <a:pt x="130612" y="169542"/>
                  </a:lnTo>
                  <a:lnTo>
                    <a:pt x="131155" y="170070"/>
                  </a:lnTo>
                  <a:lnTo>
                    <a:pt x="131291" y="169920"/>
                  </a:lnTo>
                  <a:lnTo>
                    <a:pt x="130763" y="169392"/>
                  </a:lnTo>
                  <a:close/>
                  <a:moveTo>
                    <a:pt x="167582" y="169693"/>
                  </a:moveTo>
                  <a:lnTo>
                    <a:pt x="166904" y="170010"/>
                  </a:lnTo>
                  <a:lnTo>
                    <a:pt x="166994" y="170191"/>
                  </a:lnTo>
                  <a:lnTo>
                    <a:pt x="167673" y="169874"/>
                  </a:lnTo>
                  <a:lnTo>
                    <a:pt x="167582" y="169693"/>
                  </a:lnTo>
                  <a:close/>
                  <a:moveTo>
                    <a:pt x="214750" y="169482"/>
                  </a:moveTo>
                  <a:lnTo>
                    <a:pt x="214569" y="169558"/>
                  </a:lnTo>
                  <a:lnTo>
                    <a:pt x="214856" y="170251"/>
                  </a:lnTo>
                  <a:lnTo>
                    <a:pt x="215052" y="170161"/>
                  </a:lnTo>
                  <a:lnTo>
                    <a:pt x="214750" y="169482"/>
                  </a:lnTo>
                  <a:close/>
                  <a:moveTo>
                    <a:pt x="118152" y="169769"/>
                  </a:moveTo>
                  <a:lnTo>
                    <a:pt x="118062" y="169950"/>
                  </a:lnTo>
                  <a:lnTo>
                    <a:pt x="118741" y="170267"/>
                  </a:lnTo>
                  <a:lnTo>
                    <a:pt x="118816" y="170070"/>
                  </a:lnTo>
                  <a:lnTo>
                    <a:pt x="118152" y="169769"/>
                  </a:lnTo>
                  <a:close/>
                  <a:moveTo>
                    <a:pt x="166421" y="170236"/>
                  </a:moveTo>
                  <a:lnTo>
                    <a:pt x="165742" y="170553"/>
                  </a:lnTo>
                  <a:lnTo>
                    <a:pt x="165833" y="170734"/>
                  </a:lnTo>
                  <a:lnTo>
                    <a:pt x="166512" y="170417"/>
                  </a:lnTo>
                  <a:lnTo>
                    <a:pt x="166421" y="170236"/>
                  </a:lnTo>
                  <a:close/>
                  <a:moveTo>
                    <a:pt x="119314" y="170297"/>
                  </a:moveTo>
                  <a:lnTo>
                    <a:pt x="119223" y="170493"/>
                  </a:lnTo>
                  <a:lnTo>
                    <a:pt x="119902" y="170810"/>
                  </a:lnTo>
                  <a:lnTo>
                    <a:pt x="119993" y="170613"/>
                  </a:lnTo>
                  <a:lnTo>
                    <a:pt x="119314" y="170297"/>
                  </a:lnTo>
                  <a:close/>
                  <a:moveTo>
                    <a:pt x="131683" y="170297"/>
                  </a:moveTo>
                  <a:lnTo>
                    <a:pt x="131532" y="170448"/>
                  </a:lnTo>
                  <a:lnTo>
                    <a:pt x="132060" y="170960"/>
                  </a:lnTo>
                  <a:lnTo>
                    <a:pt x="132211" y="170825"/>
                  </a:lnTo>
                  <a:lnTo>
                    <a:pt x="131683" y="170297"/>
                  </a:lnTo>
                  <a:close/>
                  <a:moveTo>
                    <a:pt x="70472" y="170267"/>
                  </a:moveTo>
                  <a:lnTo>
                    <a:pt x="70186" y="170945"/>
                  </a:lnTo>
                  <a:lnTo>
                    <a:pt x="70382" y="171021"/>
                  </a:lnTo>
                  <a:lnTo>
                    <a:pt x="70668" y="170342"/>
                  </a:lnTo>
                  <a:lnTo>
                    <a:pt x="70472" y="170267"/>
                  </a:lnTo>
                  <a:close/>
                  <a:moveTo>
                    <a:pt x="147385" y="170267"/>
                  </a:moveTo>
                  <a:lnTo>
                    <a:pt x="147083" y="170945"/>
                  </a:lnTo>
                  <a:lnTo>
                    <a:pt x="147280" y="171021"/>
                  </a:lnTo>
                  <a:lnTo>
                    <a:pt x="147566" y="170342"/>
                  </a:lnTo>
                  <a:lnTo>
                    <a:pt x="147385" y="170267"/>
                  </a:lnTo>
                  <a:close/>
                  <a:moveTo>
                    <a:pt x="138259" y="170432"/>
                  </a:moveTo>
                  <a:lnTo>
                    <a:pt x="138063" y="170508"/>
                  </a:lnTo>
                  <a:lnTo>
                    <a:pt x="138350" y="171202"/>
                  </a:lnTo>
                  <a:lnTo>
                    <a:pt x="138546" y="171126"/>
                  </a:lnTo>
                  <a:lnTo>
                    <a:pt x="138259" y="170432"/>
                  </a:lnTo>
                  <a:close/>
                  <a:moveTo>
                    <a:pt x="165260" y="170764"/>
                  </a:moveTo>
                  <a:lnTo>
                    <a:pt x="164581" y="171081"/>
                  </a:lnTo>
                  <a:lnTo>
                    <a:pt x="164671" y="171262"/>
                  </a:lnTo>
                  <a:lnTo>
                    <a:pt x="165350" y="170945"/>
                  </a:lnTo>
                  <a:lnTo>
                    <a:pt x="165260" y="170764"/>
                  </a:lnTo>
                  <a:close/>
                  <a:moveTo>
                    <a:pt x="120475" y="170840"/>
                  </a:moveTo>
                  <a:lnTo>
                    <a:pt x="120385" y="171036"/>
                  </a:lnTo>
                  <a:lnTo>
                    <a:pt x="121064" y="171353"/>
                  </a:lnTo>
                  <a:lnTo>
                    <a:pt x="121154" y="171156"/>
                  </a:lnTo>
                  <a:lnTo>
                    <a:pt x="120475" y="170840"/>
                  </a:lnTo>
                  <a:close/>
                  <a:moveTo>
                    <a:pt x="215263" y="170659"/>
                  </a:moveTo>
                  <a:lnTo>
                    <a:pt x="215067" y="170749"/>
                  </a:lnTo>
                  <a:lnTo>
                    <a:pt x="215353" y="171428"/>
                  </a:lnTo>
                  <a:lnTo>
                    <a:pt x="215549" y="171353"/>
                  </a:lnTo>
                  <a:lnTo>
                    <a:pt x="215263" y="170659"/>
                  </a:lnTo>
                  <a:close/>
                  <a:moveTo>
                    <a:pt x="164098" y="171307"/>
                  </a:moveTo>
                  <a:lnTo>
                    <a:pt x="163419" y="171624"/>
                  </a:lnTo>
                  <a:lnTo>
                    <a:pt x="163510" y="171805"/>
                  </a:lnTo>
                  <a:lnTo>
                    <a:pt x="164189" y="171488"/>
                  </a:lnTo>
                  <a:lnTo>
                    <a:pt x="164098" y="171307"/>
                  </a:lnTo>
                  <a:close/>
                  <a:moveTo>
                    <a:pt x="132588" y="171202"/>
                  </a:moveTo>
                  <a:lnTo>
                    <a:pt x="132452" y="171337"/>
                  </a:lnTo>
                  <a:lnTo>
                    <a:pt x="132980" y="171865"/>
                  </a:lnTo>
                  <a:lnTo>
                    <a:pt x="133131" y="171715"/>
                  </a:lnTo>
                  <a:lnTo>
                    <a:pt x="132588" y="171202"/>
                  </a:lnTo>
                  <a:close/>
                  <a:moveTo>
                    <a:pt x="121637" y="171383"/>
                  </a:moveTo>
                  <a:lnTo>
                    <a:pt x="121546" y="171579"/>
                  </a:lnTo>
                  <a:lnTo>
                    <a:pt x="122225" y="171896"/>
                  </a:lnTo>
                  <a:lnTo>
                    <a:pt x="122316" y="171699"/>
                  </a:lnTo>
                  <a:lnTo>
                    <a:pt x="121637" y="171383"/>
                  </a:lnTo>
                  <a:close/>
                  <a:moveTo>
                    <a:pt x="69974" y="171443"/>
                  </a:moveTo>
                  <a:lnTo>
                    <a:pt x="69688" y="172122"/>
                  </a:lnTo>
                  <a:lnTo>
                    <a:pt x="69884" y="172212"/>
                  </a:lnTo>
                  <a:lnTo>
                    <a:pt x="70170" y="171518"/>
                  </a:lnTo>
                  <a:lnTo>
                    <a:pt x="69974" y="171443"/>
                  </a:lnTo>
                  <a:close/>
                  <a:moveTo>
                    <a:pt x="146872" y="171443"/>
                  </a:moveTo>
                  <a:lnTo>
                    <a:pt x="146586" y="172122"/>
                  </a:lnTo>
                  <a:lnTo>
                    <a:pt x="146782" y="172212"/>
                  </a:lnTo>
                  <a:lnTo>
                    <a:pt x="147068" y="171518"/>
                  </a:lnTo>
                  <a:lnTo>
                    <a:pt x="146872" y="171443"/>
                  </a:lnTo>
                  <a:close/>
                  <a:moveTo>
                    <a:pt x="162937" y="171850"/>
                  </a:moveTo>
                  <a:lnTo>
                    <a:pt x="162258" y="172167"/>
                  </a:lnTo>
                  <a:lnTo>
                    <a:pt x="162348" y="172348"/>
                  </a:lnTo>
                  <a:lnTo>
                    <a:pt x="163012" y="172031"/>
                  </a:lnTo>
                  <a:lnTo>
                    <a:pt x="163027" y="172031"/>
                  </a:lnTo>
                  <a:lnTo>
                    <a:pt x="162937" y="171850"/>
                  </a:lnTo>
                  <a:close/>
                  <a:moveTo>
                    <a:pt x="138757" y="171609"/>
                  </a:moveTo>
                  <a:lnTo>
                    <a:pt x="138561" y="171699"/>
                  </a:lnTo>
                  <a:lnTo>
                    <a:pt x="138863" y="172378"/>
                  </a:lnTo>
                  <a:lnTo>
                    <a:pt x="139044" y="172303"/>
                  </a:lnTo>
                  <a:lnTo>
                    <a:pt x="138757" y="171609"/>
                  </a:lnTo>
                  <a:close/>
                  <a:moveTo>
                    <a:pt x="122798" y="171926"/>
                  </a:moveTo>
                  <a:lnTo>
                    <a:pt x="122708" y="172122"/>
                  </a:lnTo>
                  <a:lnTo>
                    <a:pt x="123387" y="172439"/>
                  </a:lnTo>
                  <a:lnTo>
                    <a:pt x="123477" y="172242"/>
                  </a:lnTo>
                  <a:lnTo>
                    <a:pt x="122798" y="171926"/>
                  </a:lnTo>
                  <a:close/>
                  <a:moveTo>
                    <a:pt x="215761" y="171850"/>
                  </a:moveTo>
                  <a:lnTo>
                    <a:pt x="215564" y="171926"/>
                  </a:lnTo>
                  <a:lnTo>
                    <a:pt x="215851" y="172605"/>
                  </a:lnTo>
                  <a:lnTo>
                    <a:pt x="216047" y="172529"/>
                  </a:lnTo>
                  <a:lnTo>
                    <a:pt x="215761" y="171850"/>
                  </a:lnTo>
                  <a:close/>
                  <a:moveTo>
                    <a:pt x="133508" y="172092"/>
                  </a:moveTo>
                  <a:lnTo>
                    <a:pt x="133357" y="172242"/>
                  </a:lnTo>
                  <a:lnTo>
                    <a:pt x="133885" y="172770"/>
                  </a:lnTo>
                  <a:lnTo>
                    <a:pt x="134036" y="172620"/>
                  </a:lnTo>
                  <a:lnTo>
                    <a:pt x="133508" y="172092"/>
                  </a:lnTo>
                  <a:close/>
                  <a:moveTo>
                    <a:pt x="161775" y="172393"/>
                  </a:moveTo>
                  <a:lnTo>
                    <a:pt x="161096" y="172710"/>
                  </a:lnTo>
                  <a:lnTo>
                    <a:pt x="161187" y="172891"/>
                  </a:lnTo>
                  <a:lnTo>
                    <a:pt x="161851" y="172574"/>
                  </a:lnTo>
                  <a:lnTo>
                    <a:pt x="161775" y="172393"/>
                  </a:lnTo>
                  <a:close/>
                  <a:moveTo>
                    <a:pt x="123960" y="172469"/>
                  </a:moveTo>
                  <a:lnTo>
                    <a:pt x="123869" y="172665"/>
                  </a:lnTo>
                  <a:lnTo>
                    <a:pt x="124548" y="172967"/>
                  </a:lnTo>
                  <a:lnTo>
                    <a:pt x="124639" y="172786"/>
                  </a:lnTo>
                  <a:lnTo>
                    <a:pt x="123960" y="172469"/>
                  </a:lnTo>
                  <a:close/>
                  <a:moveTo>
                    <a:pt x="69477" y="172620"/>
                  </a:moveTo>
                  <a:lnTo>
                    <a:pt x="69190" y="173313"/>
                  </a:lnTo>
                  <a:lnTo>
                    <a:pt x="69371" y="173389"/>
                  </a:lnTo>
                  <a:lnTo>
                    <a:pt x="69673" y="172695"/>
                  </a:lnTo>
                  <a:lnTo>
                    <a:pt x="69477" y="172620"/>
                  </a:lnTo>
                  <a:close/>
                  <a:moveTo>
                    <a:pt x="146374" y="172620"/>
                  </a:moveTo>
                  <a:lnTo>
                    <a:pt x="146088" y="173313"/>
                  </a:lnTo>
                  <a:lnTo>
                    <a:pt x="146284" y="173389"/>
                  </a:lnTo>
                  <a:lnTo>
                    <a:pt x="146571" y="172710"/>
                  </a:lnTo>
                  <a:lnTo>
                    <a:pt x="146374" y="172620"/>
                  </a:lnTo>
                  <a:close/>
                  <a:moveTo>
                    <a:pt x="160599" y="172936"/>
                  </a:moveTo>
                  <a:lnTo>
                    <a:pt x="159935" y="173253"/>
                  </a:lnTo>
                  <a:lnTo>
                    <a:pt x="160010" y="173434"/>
                  </a:lnTo>
                  <a:lnTo>
                    <a:pt x="160689" y="173117"/>
                  </a:lnTo>
                  <a:lnTo>
                    <a:pt x="160599" y="172936"/>
                  </a:lnTo>
                  <a:close/>
                  <a:moveTo>
                    <a:pt x="125121" y="173012"/>
                  </a:moveTo>
                  <a:lnTo>
                    <a:pt x="125031" y="173208"/>
                  </a:lnTo>
                  <a:lnTo>
                    <a:pt x="125709" y="173510"/>
                  </a:lnTo>
                  <a:lnTo>
                    <a:pt x="125800" y="173329"/>
                  </a:lnTo>
                  <a:lnTo>
                    <a:pt x="125121" y="173012"/>
                  </a:lnTo>
                  <a:close/>
                  <a:moveTo>
                    <a:pt x="139255" y="172801"/>
                  </a:moveTo>
                  <a:lnTo>
                    <a:pt x="139074" y="172876"/>
                  </a:lnTo>
                  <a:lnTo>
                    <a:pt x="139360" y="173570"/>
                  </a:lnTo>
                  <a:lnTo>
                    <a:pt x="139541" y="173479"/>
                  </a:lnTo>
                  <a:lnTo>
                    <a:pt x="139255" y="172801"/>
                  </a:lnTo>
                  <a:close/>
                  <a:moveTo>
                    <a:pt x="134413" y="172997"/>
                  </a:moveTo>
                  <a:lnTo>
                    <a:pt x="134277" y="173148"/>
                  </a:lnTo>
                  <a:lnTo>
                    <a:pt x="134805" y="173660"/>
                  </a:lnTo>
                  <a:lnTo>
                    <a:pt x="134956" y="173525"/>
                  </a:lnTo>
                  <a:lnTo>
                    <a:pt x="134413" y="172997"/>
                  </a:lnTo>
                  <a:close/>
                  <a:moveTo>
                    <a:pt x="216258" y="173027"/>
                  </a:moveTo>
                  <a:lnTo>
                    <a:pt x="216062" y="173102"/>
                  </a:lnTo>
                  <a:lnTo>
                    <a:pt x="216364" y="173796"/>
                  </a:lnTo>
                  <a:lnTo>
                    <a:pt x="216545" y="173706"/>
                  </a:lnTo>
                  <a:lnTo>
                    <a:pt x="216258" y="173027"/>
                  </a:lnTo>
                  <a:close/>
                  <a:moveTo>
                    <a:pt x="159437" y="173479"/>
                  </a:moveTo>
                  <a:lnTo>
                    <a:pt x="158758" y="173796"/>
                  </a:lnTo>
                  <a:lnTo>
                    <a:pt x="158849" y="173977"/>
                  </a:lnTo>
                  <a:lnTo>
                    <a:pt x="159528" y="173660"/>
                  </a:lnTo>
                  <a:lnTo>
                    <a:pt x="159437" y="173479"/>
                  </a:lnTo>
                  <a:close/>
                  <a:moveTo>
                    <a:pt x="126298" y="173555"/>
                  </a:moveTo>
                  <a:lnTo>
                    <a:pt x="126207" y="173751"/>
                  </a:lnTo>
                  <a:lnTo>
                    <a:pt x="126886" y="174053"/>
                  </a:lnTo>
                  <a:lnTo>
                    <a:pt x="126961" y="173872"/>
                  </a:lnTo>
                  <a:lnTo>
                    <a:pt x="126298" y="173555"/>
                  </a:lnTo>
                  <a:close/>
                  <a:moveTo>
                    <a:pt x="158276" y="174022"/>
                  </a:moveTo>
                  <a:lnTo>
                    <a:pt x="157597" y="174339"/>
                  </a:lnTo>
                  <a:lnTo>
                    <a:pt x="157687" y="174520"/>
                  </a:lnTo>
                  <a:lnTo>
                    <a:pt x="158366" y="174203"/>
                  </a:lnTo>
                  <a:lnTo>
                    <a:pt x="158276" y="174022"/>
                  </a:lnTo>
                  <a:close/>
                  <a:moveTo>
                    <a:pt x="68979" y="173811"/>
                  </a:moveTo>
                  <a:lnTo>
                    <a:pt x="68692" y="174490"/>
                  </a:lnTo>
                  <a:lnTo>
                    <a:pt x="68873" y="174565"/>
                  </a:lnTo>
                  <a:lnTo>
                    <a:pt x="69175" y="173887"/>
                  </a:lnTo>
                  <a:lnTo>
                    <a:pt x="68979" y="173811"/>
                  </a:lnTo>
                  <a:close/>
                  <a:moveTo>
                    <a:pt x="135333" y="173902"/>
                  </a:moveTo>
                  <a:lnTo>
                    <a:pt x="135197" y="174037"/>
                  </a:lnTo>
                  <a:lnTo>
                    <a:pt x="135725" y="174565"/>
                  </a:lnTo>
                  <a:lnTo>
                    <a:pt x="135861" y="174415"/>
                  </a:lnTo>
                  <a:lnTo>
                    <a:pt x="135333" y="173902"/>
                  </a:lnTo>
                  <a:close/>
                  <a:moveTo>
                    <a:pt x="145877" y="173796"/>
                  </a:moveTo>
                  <a:lnTo>
                    <a:pt x="145590" y="174490"/>
                  </a:lnTo>
                  <a:lnTo>
                    <a:pt x="145771" y="174565"/>
                  </a:lnTo>
                  <a:lnTo>
                    <a:pt x="146073" y="173887"/>
                  </a:lnTo>
                  <a:lnTo>
                    <a:pt x="145877" y="173796"/>
                  </a:lnTo>
                  <a:close/>
                  <a:moveTo>
                    <a:pt x="127459" y="174098"/>
                  </a:moveTo>
                  <a:lnTo>
                    <a:pt x="127369" y="174294"/>
                  </a:lnTo>
                  <a:lnTo>
                    <a:pt x="128048" y="174596"/>
                  </a:lnTo>
                  <a:lnTo>
                    <a:pt x="128138" y="174415"/>
                  </a:lnTo>
                  <a:lnTo>
                    <a:pt x="127459" y="174098"/>
                  </a:lnTo>
                  <a:close/>
                  <a:moveTo>
                    <a:pt x="139768" y="173977"/>
                  </a:moveTo>
                  <a:lnTo>
                    <a:pt x="139572" y="174053"/>
                  </a:lnTo>
                  <a:lnTo>
                    <a:pt x="139873" y="174746"/>
                  </a:lnTo>
                  <a:lnTo>
                    <a:pt x="140054" y="174656"/>
                  </a:lnTo>
                  <a:lnTo>
                    <a:pt x="139768" y="173977"/>
                  </a:lnTo>
                  <a:close/>
                  <a:moveTo>
                    <a:pt x="216756" y="174203"/>
                  </a:moveTo>
                  <a:lnTo>
                    <a:pt x="216575" y="174294"/>
                  </a:lnTo>
                  <a:lnTo>
                    <a:pt x="216862" y="174973"/>
                  </a:lnTo>
                  <a:lnTo>
                    <a:pt x="217058" y="174897"/>
                  </a:lnTo>
                  <a:lnTo>
                    <a:pt x="216756" y="174203"/>
                  </a:lnTo>
                  <a:close/>
                  <a:moveTo>
                    <a:pt x="157114" y="174550"/>
                  </a:moveTo>
                  <a:lnTo>
                    <a:pt x="156435" y="174867"/>
                  </a:lnTo>
                  <a:lnTo>
                    <a:pt x="156526" y="175063"/>
                  </a:lnTo>
                  <a:lnTo>
                    <a:pt x="157205" y="174746"/>
                  </a:lnTo>
                  <a:lnTo>
                    <a:pt x="157114" y="174550"/>
                  </a:lnTo>
                  <a:close/>
                  <a:moveTo>
                    <a:pt x="128621" y="174641"/>
                  </a:moveTo>
                  <a:lnTo>
                    <a:pt x="128530" y="174837"/>
                  </a:lnTo>
                  <a:lnTo>
                    <a:pt x="129209" y="175139"/>
                  </a:lnTo>
                  <a:lnTo>
                    <a:pt x="129299" y="174958"/>
                  </a:lnTo>
                  <a:lnTo>
                    <a:pt x="128621" y="174641"/>
                  </a:lnTo>
                  <a:close/>
                  <a:moveTo>
                    <a:pt x="136253" y="174792"/>
                  </a:moveTo>
                  <a:lnTo>
                    <a:pt x="136102" y="174943"/>
                  </a:lnTo>
                  <a:lnTo>
                    <a:pt x="136630" y="175470"/>
                  </a:lnTo>
                  <a:lnTo>
                    <a:pt x="136781" y="175320"/>
                  </a:lnTo>
                  <a:lnTo>
                    <a:pt x="136253" y="174792"/>
                  </a:lnTo>
                  <a:close/>
                  <a:moveTo>
                    <a:pt x="155953" y="175093"/>
                  </a:moveTo>
                  <a:lnTo>
                    <a:pt x="155274" y="175410"/>
                  </a:lnTo>
                  <a:lnTo>
                    <a:pt x="155365" y="175591"/>
                  </a:lnTo>
                  <a:lnTo>
                    <a:pt x="156043" y="175289"/>
                  </a:lnTo>
                  <a:lnTo>
                    <a:pt x="155953" y="175093"/>
                  </a:lnTo>
                  <a:close/>
                  <a:moveTo>
                    <a:pt x="129782" y="175184"/>
                  </a:moveTo>
                  <a:lnTo>
                    <a:pt x="129692" y="175365"/>
                  </a:lnTo>
                  <a:lnTo>
                    <a:pt x="130370" y="175682"/>
                  </a:lnTo>
                  <a:lnTo>
                    <a:pt x="130461" y="175501"/>
                  </a:lnTo>
                  <a:lnTo>
                    <a:pt x="129782" y="175184"/>
                  </a:lnTo>
                  <a:close/>
                  <a:moveTo>
                    <a:pt x="68481" y="174988"/>
                  </a:moveTo>
                  <a:lnTo>
                    <a:pt x="68179" y="175667"/>
                  </a:lnTo>
                  <a:lnTo>
                    <a:pt x="68375" y="175742"/>
                  </a:lnTo>
                  <a:lnTo>
                    <a:pt x="68662" y="175063"/>
                  </a:lnTo>
                  <a:lnTo>
                    <a:pt x="68481" y="174988"/>
                  </a:lnTo>
                  <a:close/>
                  <a:moveTo>
                    <a:pt x="145379" y="174988"/>
                  </a:moveTo>
                  <a:lnTo>
                    <a:pt x="145092" y="175682"/>
                  </a:lnTo>
                  <a:lnTo>
                    <a:pt x="145273" y="175757"/>
                  </a:lnTo>
                  <a:lnTo>
                    <a:pt x="145560" y="175063"/>
                  </a:lnTo>
                  <a:lnTo>
                    <a:pt x="145379" y="174988"/>
                  </a:lnTo>
                  <a:close/>
                  <a:moveTo>
                    <a:pt x="140265" y="175154"/>
                  </a:moveTo>
                  <a:lnTo>
                    <a:pt x="140069" y="175244"/>
                  </a:lnTo>
                  <a:lnTo>
                    <a:pt x="140356" y="175923"/>
                  </a:lnTo>
                  <a:lnTo>
                    <a:pt x="140552" y="175848"/>
                  </a:lnTo>
                  <a:lnTo>
                    <a:pt x="140265" y="175154"/>
                  </a:lnTo>
                  <a:close/>
                  <a:moveTo>
                    <a:pt x="154791" y="175636"/>
                  </a:moveTo>
                  <a:lnTo>
                    <a:pt x="154113" y="175953"/>
                  </a:lnTo>
                  <a:lnTo>
                    <a:pt x="154203" y="176134"/>
                  </a:lnTo>
                  <a:lnTo>
                    <a:pt x="154882" y="175832"/>
                  </a:lnTo>
                  <a:lnTo>
                    <a:pt x="154791" y="175636"/>
                  </a:lnTo>
                  <a:close/>
                  <a:moveTo>
                    <a:pt x="217269" y="175395"/>
                  </a:moveTo>
                  <a:lnTo>
                    <a:pt x="217073" y="175470"/>
                  </a:lnTo>
                  <a:lnTo>
                    <a:pt x="217359" y="176149"/>
                  </a:lnTo>
                  <a:lnTo>
                    <a:pt x="217556" y="176074"/>
                  </a:lnTo>
                  <a:lnTo>
                    <a:pt x="217269" y="175395"/>
                  </a:lnTo>
                  <a:close/>
                  <a:moveTo>
                    <a:pt x="130944" y="175727"/>
                  </a:moveTo>
                  <a:lnTo>
                    <a:pt x="130853" y="175908"/>
                  </a:lnTo>
                  <a:lnTo>
                    <a:pt x="131532" y="176225"/>
                  </a:lnTo>
                  <a:lnTo>
                    <a:pt x="131622" y="176044"/>
                  </a:lnTo>
                  <a:lnTo>
                    <a:pt x="130944" y="175727"/>
                  </a:lnTo>
                  <a:close/>
                  <a:moveTo>
                    <a:pt x="137158" y="175697"/>
                  </a:moveTo>
                  <a:lnTo>
                    <a:pt x="137022" y="175848"/>
                  </a:lnTo>
                  <a:lnTo>
                    <a:pt x="137550" y="176360"/>
                  </a:lnTo>
                  <a:lnTo>
                    <a:pt x="137701" y="176210"/>
                  </a:lnTo>
                  <a:lnTo>
                    <a:pt x="137158" y="175697"/>
                  </a:lnTo>
                  <a:close/>
                  <a:moveTo>
                    <a:pt x="153630" y="176179"/>
                  </a:moveTo>
                  <a:lnTo>
                    <a:pt x="152951" y="176496"/>
                  </a:lnTo>
                  <a:lnTo>
                    <a:pt x="153042" y="176692"/>
                  </a:lnTo>
                  <a:lnTo>
                    <a:pt x="153705" y="176375"/>
                  </a:lnTo>
                  <a:lnTo>
                    <a:pt x="153630" y="176179"/>
                  </a:lnTo>
                  <a:close/>
                  <a:moveTo>
                    <a:pt x="132105" y="176270"/>
                  </a:moveTo>
                  <a:lnTo>
                    <a:pt x="132030" y="176451"/>
                  </a:lnTo>
                  <a:lnTo>
                    <a:pt x="132693" y="176768"/>
                  </a:lnTo>
                  <a:lnTo>
                    <a:pt x="132784" y="176572"/>
                  </a:lnTo>
                  <a:lnTo>
                    <a:pt x="132105" y="176270"/>
                  </a:lnTo>
                  <a:close/>
                  <a:moveTo>
                    <a:pt x="67983" y="176164"/>
                  </a:moveTo>
                  <a:lnTo>
                    <a:pt x="67682" y="176843"/>
                  </a:lnTo>
                  <a:lnTo>
                    <a:pt x="67878" y="176934"/>
                  </a:lnTo>
                  <a:lnTo>
                    <a:pt x="68164" y="176240"/>
                  </a:lnTo>
                  <a:lnTo>
                    <a:pt x="67983" y="176164"/>
                  </a:lnTo>
                  <a:close/>
                  <a:moveTo>
                    <a:pt x="144866" y="176164"/>
                  </a:moveTo>
                  <a:lnTo>
                    <a:pt x="144579" y="176858"/>
                  </a:lnTo>
                  <a:lnTo>
                    <a:pt x="144776" y="176934"/>
                  </a:lnTo>
                  <a:lnTo>
                    <a:pt x="145062" y="176240"/>
                  </a:lnTo>
                  <a:lnTo>
                    <a:pt x="144866" y="176164"/>
                  </a:lnTo>
                  <a:close/>
                  <a:moveTo>
                    <a:pt x="140763" y="176345"/>
                  </a:moveTo>
                  <a:lnTo>
                    <a:pt x="140567" y="176421"/>
                  </a:lnTo>
                  <a:lnTo>
                    <a:pt x="140869" y="177099"/>
                  </a:lnTo>
                  <a:lnTo>
                    <a:pt x="141050" y="177024"/>
                  </a:lnTo>
                  <a:lnTo>
                    <a:pt x="140763" y="176345"/>
                  </a:lnTo>
                  <a:close/>
                  <a:moveTo>
                    <a:pt x="152468" y="176722"/>
                  </a:moveTo>
                  <a:lnTo>
                    <a:pt x="151790" y="177039"/>
                  </a:lnTo>
                  <a:lnTo>
                    <a:pt x="151880" y="177220"/>
                  </a:lnTo>
                  <a:lnTo>
                    <a:pt x="152544" y="176918"/>
                  </a:lnTo>
                  <a:lnTo>
                    <a:pt x="152468" y="176722"/>
                  </a:lnTo>
                  <a:close/>
                  <a:moveTo>
                    <a:pt x="138078" y="176587"/>
                  </a:moveTo>
                  <a:lnTo>
                    <a:pt x="137927" y="176737"/>
                  </a:lnTo>
                  <a:lnTo>
                    <a:pt x="138470" y="177265"/>
                  </a:lnTo>
                  <a:lnTo>
                    <a:pt x="138606" y="177115"/>
                  </a:lnTo>
                  <a:lnTo>
                    <a:pt x="138078" y="176587"/>
                  </a:lnTo>
                  <a:close/>
                  <a:moveTo>
                    <a:pt x="133267" y="176813"/>
                  </a:moveTo>
                  <a:lnTo>
                    <a:pt x="133191" y="176994"/>
                  </a:lnTo>
                  <a:lnTo>
                    <a:pt x="133855" y="177311"/>
                  </a:lnTo>
                  <a:lnTo>
                    <a:pt x="133945" y="177130"/>
                  </a:lnTo>
                  <a:lnTo>
                    <a:pt x="133267" y="176813"/>
                  </a:lnTo>
                  <a:close/>
                  <a:moveTo>
                    <a:pt x="217767" y="176572"/>
                  </a:moveTo>
                  <a:lnTo>
                    <a:pt x="217571" y="176647"/>
                  </a:lnTo>
                  <a:lnTo>
                    <a:pt x="217857" y="177341"/>
                  </a:lnTo>
                  <a:lnTo>
                    <a:pt x="218053" y="177250"/>
                  </a:lnTo>
                  <a:lnTo>
                    <a:pt x="217767" y="176572"/>
                  </a:lnTo>
                  <a:close/>
                  <a:moveTo>
                    <a:pt x="151307" y="177280"/>
                  </a:moveTo>
                  <a:lnTo>
                    <a:pt x="150628" y="177597"/>
                  </a:lnTo>
                  <a:lnTo>
                    <a:pt x="150719" y="177778"/>
                  </a:lnTo>
                  <a:lnTo>
                    <a:pt x="151382" y="177462"/>
                  </a:lnTo>
                  <a:lnTo>
                    <a:pt x="151307" y="177280"/>
                  </a:lnTo>
                  <a:close/>
                  <a:moveTo>
                    <a:pt x="134428" y="177356"/>
                  </a:moveTo>
                  <a:lnTo>
                    <a:pt x="134353" y="177537"/>
                  </a:lnTo>
                  <a:lnTo>
                    <a:pt x="135016" y="177854"/>
                  </a:lnTo>
                  <a:lnTo>
                    <a:pt x="135107" y="177673"/>
                  </a:lnTo>
                  <a:lnTo>
                    <a:pt x="134428" y="177356"/>
                  </a:lnTo>
                  <a:close/>
                  <a:moveTo>
                    <a:pt x="67470" y="177341"/>
                  </a:moveTo>
                  <a:lnTo>
                    <a:pt x="67184" y="178035"/>
                  </a:lnTo>
                  <a:lnTo>
                    <a:pt x="67380" y="178110"/>
                  </a:lnTo>
                  <a:lnTo>
                    <a:pt x="67667" y="177416"/>
                  </a:lnTo>
                  <a:lnTo>
                    <a:pt x="67470" y="177341"/>
                  </a:lnTo>
                  <a:close/>
                  <a:moveTo>
                    <a:pt x="144368" y="177356"/>
                  </a:moveTo>
                  <a:lnTo>
                    <a:pt x="144082" y="178035"/>
                  </a:lnTo>
                  <a:lnTo>
                    <a:pt x="144278" y="178125"/>
                  </a:lnTo>
                  <a:lnTo>
                    <a:pt x="144564" y="177431"/>
                  </a:lnTo>
                  <a:lnTo>
                    <a:pt x="144368" y="177356"/>
                  </a:lnTo>
                  <a:close/>
                  <a:moveTo>
                    <a:pt x="138998" y="177492"/>
                  </a:moveTo>
                  <a:lnTo>
                    <a:pt x="138848" y="177643"/>
                  </a:lnTo>
                  <a:lnTo>
                    <a:pt x="139376" y="178170"/>
                  </a:lnTo>
                  <a:lnTo>
                    <a:pt x="139526" y="178020"/>
                  </a:lnTo>
                  <a:lnTo>
                    <a:pt x="138998" y="177492"/>
                  </a:lnTo>
                  <a:close/>
                  <a:moveTo>
                    <a:pt x="141261" y="177522"/>
                  </a:moveTo>
                  <a:lnTo>
                    <a:pt x="141080" y="177597"/>
                  </a:lnTo>
                  <a:lnTo>
                    <a:pt x="141367" y="178291"/>
                  </a:lnTo>
                  <a:lnTo>
                    <a:pt x="141563" y="178201"/>
                  </a:lnTo>
                  <a:lnTo>
                    <a:pt x="141261" y="177522"/>
                  </a:lnTo>
                  <a:close/>
                  <a:moveTo>
                    <a:pt x="150130" y="177824"/>
                  </a:moveTo>
                  <a:lnTo>
                    <a:pt x="149467" y="178125"/>
                  </a:lnTo>
                  <a:lnTo>
                    <a:pt x="149542" y="178321"/>
                  </a:lnTo>
                  <a:lnTo>
                    <a:pt x="150221" y="178005"/>
                  </a:lnTo>
                  <a:lnTo>
                    <a:pt x="150130" y="177824"/>
                  </a:lnTo>
                  <a:close/>
                  <a:moveTo>
                    <a:pt x="135589" y="177899"/>
                  </a:moveTo>
                  <a:lnTo>
                    <a:pt x="135514" y="178080"/>
                  </a:lnTo>
                  <a:lnTo>
                    <a:pt x="136178" y="178397"/>
                  </a:lnTo>
                  <a:lnTo>
                    <a:pt x="136268" y="178216"/>
                  </a:lnTo>
                  <a:lnTo>
                    <a:pt x="135589" y="177899"/>
                  </a:lnTo>
                  <a:close/>
                  <a:moveTo>
                    <a:pt x="218264" y="177748"/>
                  </a:moveTo>
                  <a:lnTo>
                    <a:pt x="218068" y="177824"/>
                  </a:lnTo>
                  <a:lnTo>
                    <a:pt x="218370" y="178517"/>
                  </a:lnTo>
                  <a:lnTo>
                    <a:pt x="218551" y="178442"/>
                  </a:lnTo>
                  <a:lnTo>
                    <a:pt x="218264" y="177748"/>
                  </a:lnTo>
                  <a:close/>
                  <a:moveTo>
                    <a:pt x="148969" y="178367"/>
                  </a:moveTo>
                  <a:lnTo>
                    <a:pt x="148305" y="178668"/>
                  </a:lnTo>
                  <a:lnTo>
                    <a:pt x="148381" y="178864"/>
                  </a:lnTo>
                  <a:lnTo>
                    <a:pt x="149059" y="178548"/>
                  </a:lnTo>
                  <a:lnTo>
                    <a:pt x="148969" y="178367"/>
                  </a:lnTo>
                  <a:close/>
                  <a:moveTo>
                    <a:pt x="136766" y="178442"/>
                  </a:moveTo>
                  <a:lnTo>
                    <a:pt x="136676" y="178623"/>
                  </a:lnTo>
                  <a:lnTo>
                    <a:pt x="137354" y="178940"/>
                  </a:lnTo>
                  <a:lnTo>
                    <a:pt x="137430" y="178759"/>
                  </a:lnTo>
                  <a:lnTo>
                    <a:pt x="136766" y="178442"/>
                  </a:lnTo>
                  <a:close/>
                  <a:moveTo>
                    <a:pt x="139919" y="178397"/>
                  </a:moveTo>
                  <a:lnTo>
                    <a:pt x="139783" y="178548"/>
                  </a:lnTo>
                  <a:lnTo>
                    <a:pt x="140311" y="179060"/>
                  </a:lnTo>
                  <a:lnTo>
                    <a:pt x="140462" y="178910"/>
                  </a:lnTo>
                  <a:lnTo>
                    <a:pt x="139919" y="178397"/>
                  </a:lnTo>
                  <a:close/>
                  <a:moveTo>
                    <a:pt x="66973" y="178517"/>
                  </a:moveTo>
                  <a:lnTo>
                    <a:pt x="66686" y="179211"/>
                  </a:lnTo>
                  <a:lnTo>
                    <a:pt x="66882" y="179287"/>
                  </a:lnTo>
                  <a:lnTo>
                    <a:pt x="67169" y="178608"/>
                  </a:lnTo>
                  <a:lnTo>
                    <a:pt x="66973" y="178517"/>
                  </a:lnTo>
                  <a:close/>
                  <a:moveTo>
                    <a:pt x="143871" y="178532"/>
                  </a:moveTo>
                  <a:lnTo>
                    <a:pt x="143584" y="179211"/>
                  </a:lnTo>
                  <a:lnTo>
                    <a:pt x="143780" y="179302"/>
                  </a:lnTo>
                  <a:lnTo>
                    <a:pt x="144067" y="178608"/>
                  </a:lnTo>
                  <a:lnTo>
                    <a:pt x="143871" y="178532"/>
                  </a:lnTo>
                  <a:close/>
                  <a:moveTo>
                    <a:pt x="147807" y="178894"/>
                  </a:moveTo>
                  <a:lnTo>
                    <a:pt x="147129" y="179211"/>
                  </a:lnTo>
                  <a:lnTo>
                    <a:pt x="147219" y="179407"/>
                  </a:lnTo>
                  <a:lnTo>
                    <a:pt x="147898" y="179091"/>
                  </a:lnTo>
                  <a:lnTo>
                    <a:pt x="147807" y="178894"/>
                  </a:lnTo>
                  <a:close/>
                  <a:moveTo>
                    <a:pt x="141759" y="178698"/>
                  </a:moveTo>
                  <a:lnTo>
                    <a:pt x="141578" y="178774"/>
                  </a:lnTo>
                  <a:lnTo>
                    <a:pt x="141864" y="179468"/>
                  </a:lnTo>
                  <a:lnTo>
                    <a:pt x="142060" y="179392"/>
                  </a:lnTo>
                  <a:lnTo>
                    <a:pt x="141759" y="178698"/>
                  </a:lnTo>
                  <a:close/>
                  <a:moveTo>
                    <a:pt x="137927" y="178985"/>
                  </a:moveTo>
                  <a:lnTo>
                    <a:pt x="137837" y="179166"/>
                  </a:lnTo>
                  <a:lnTo>
                    <a:pt x="138516" y="179483"/>
                  </a:lnTo>
                  <a:lnTo>
                    <a:pt x="138591" y="179302"/>
                  </a:lnTo>
                  <a:lnTo>
                    <a:pt x="137927" y="178985"/>
                  </a:lnTo>
                  <a:close/>
                  <a:moveTo>
                    <a:pt x="218762" y="178925"/>
                  </a:moveTo>
                  <a:lnTo>
                    <a:pt x="218581" y="179000"/>
                  </a:lnTo>
                  <a:lnTo>
                    <a:pt x="218868" y="179694"/>
                  </a:lnTo>
                  <a:lnTo>
                    <a:pt x="219064" y="179603"/>
                  </a:lnTo>
                  <a:lnTo>
                    <a:pt x="218762" y="178925"/>
                  </a:lnTo>
                  <a:close/>
                  <a:moveTo>
                    <a:pt x="146646" y="179437"/>
                  </a:moveTo>
                  <a:lnTo>
                    <a:pt x="145967" y="179754"/>
                  </a:lnTo>
                  <a:lnTo>
                    <a:pt x="146058" y="179935"/>
                  </a:lnTo>
                  <a:lnTo>
                    <a:pt x="146736" y="179634"/>
                  </a:lnTo>
                  <a:lnTo>
                    <a:pt x="146646" y="179437"/>
                  </a:lnTo>
                  <a:close/>
                  <a:moveTo>
                    <a:pt x="140824" y="179272"/>
                  </a:moveTo>
                  <a:lnTo>
                    <a:pt x="140688" y="179422"/>
                  </a:lnTo>
                  <a:lnTo>
                    <a:pt x="141216" y="179950"/>
                  </a:lnTo>
                  <a:lnTo>
                    <a:pt x="141352" y="179800"/>
                  </a:lnTo>
                  <a:lnTo>
                    <a:pt x="140824" y="179272"/>
                  </a:lnTo>
                  <a:close/>
                  <a:moveTo>
                    <a:pt x="139089" y="179528"/>
                  </a:moveTo>
                  <a:lnTo>
                    <a:pt x="138998" y="179709"/>
                  </a:lnTo>
                  <a:lnTo>
                    <a:pt x="139677" y="180026"/>
                  </a:lnTo>
                  <a:lnTo>
                    <a:pt x="139753" y="179830"/>
                  </a:lnTo>
                  <a:lnTo>
                    <a:pt x="139089" y="179528"/>
                  </a:lnTo>
                  <a:close/>
                  <a:moveTo>
                    <a:pt x="66475" y="179709"/>
                  </a:moveTo>
                  <a:lnTo>
                    <a:pt x="66188" y="180388"/>
                  </a:lnTo>
                  <a:lnTo>
                    <a:pt x="66369" y="180478"/>
                  </a:lnTo>
                  <a:lnTo>
                    <a:pt x="66671" y="179784"/>
                  </a:lnTo>
                  <a:lnTo>
                    <a:pt x="66475" y="179709"/>
                  </a:lnTo>
                  <a:close/>
                  <a:moveTo>
                    <a:pt x="143373" y="179709"/>
                  </a:moveTo>
                  <a:lnTo>
                    <a:pt x="143086" y="180403"/>
                  </a:lnTo>
                  <a:lnTo>
                    <a:pt x="143267" y="180478"/>
                  </a:lnTo>
                  <a:lnTo>
                    <a:pt x="143569" y="179800"/>
                  </a:lnTo>
                  <a:lnTo>
                    <a:pt x="143373" y="179709"/>
                  </a:lnTo>
                  <a:close/>
                  <a:moveTo>
                    <a:pt x="145485" y="179981"/>
                  </a:moveTo>
                  <a:lnTo>
                    <a:pt x="144806" y="180297"/>
                  </a:lnTo>
                  <a:lnTo>
                    <a:pt x="144896" y="180493"/>
                  </a:lnTo>
                  <a:lnTo>
                    <a:pt x="145575" y="180177"/>
                  </a:lnTo>
                  <a:lnTo>
                    <a:pt x="145485" y="179981"/>
                  </a:lnTo>
                  <a:close/>
                  <a:moveTo>
                    <a:pt x="140250" y="180056"/>
                  </a:moveTo>
                  <a:lnTo>
                    <a:pt x="140160" y="180237"/>
                  </a:lnTo>
                  <a:lnTo>
                    <a:pt x="140839" y="180554"/>
                  </a:lnTo>
                  <a:lnTo>
                    <a:pt x="140929" y="180373"/>
                  </a:lnTo>
                  <a:lnTo>
                    <a:pt x="140250" y="180056"/>
                  </a:lnTo>
                  <a:close/>
                  <a:moveTo>
                    <a:pt x="142272" y="179875"/>
                  </a:moveTo>
                  <a:lnTo>
                    <a:pt x="142076" y="179950"/>
                  </a:lnTo>
                  <a:lnTo>
                    <a:pt x="142377" y="180629"/>
                  </a:lnTo>
                  <a:lnTo>
                    <a:pt x="142558" y="180554"/>
                  </a:lnTo>
                  <a:lnTo>
                    <a:pt x="142272" y="179875"/>
                  </a:lnTo>
                  <a:close/>
                  <a:moveTo>
                    <a:pt x="141744" y="180177"/>
                  </a:moveTo>
                  <a:lnTo>
                    <a:pt x="141593" y="180327"/>
                  </a:lnTo>
                  <a:lnTo>
                    <a:pt x="142136" y="180840"/>
                  </a:lnTo>
                  <a:lnTo>
                    <a:pt x="142272" y="180705"/>
                  </a:lnTo>
                  <a:lnTo>
                    <a:pt x="141744" y="180177"/>
                  </a:lnTo>
                  <a:close/>
                  <a:moveTo>
                    <a:pt x="219275" y="180101"/>
                  </a:moveTo>
                  <a:lnTo>
                    <a:pt x="219079" y="180192"/>
                  </a:lnTo>
                  <a:lnTo>
                    <a:pt x="219366" y="180870"/>
                  </a:lnTo>
                  <a:lnTo>
                    <a:pt x="219562" y="180795"/>
                  </a:lnTo>
                  <a:lnTo>
                    <a:pt x="219275" y="180101"/>
                  </a:lnTo>
                  <a:close/>
                  <a:moveTo>
                    <a:pt x="144323" y="180524"/>
                  </a:moveTo>
                  <a:lnTo>
                    <a:pt x="143644" y="180840"/>
                  </a:lnTo>
                  <a:lnTo>
                    <a:pt x="143735" y="181021"/>
                  </a:lnTo>
                  <a:lnTo>
                    <a:pt x="144414" y="180705"/>
                  </a:lnTo>
                  <a:lnTo>
                    <a:pt x="144323" y="180524"/>
                  </a:lnTo>
                  <a:close/>
                  <a:moveTo>
                    <a:pt x="141412" y="180599"/>
                  </a:moveTo>
                  <a:lnTo>
                    <a:pt x="141321" y="180780"/>
                  </a:lnTo>
                  <a:lnTo>
                    <a:pt x="142000" y="181097"/>
                  </a:lnTo>
                  <a:lnTo>
                    <a:pt x="142091" y="180901"/>
                  </a:lnTo>
                  <a:lnTo>
                    <a:pt x="141412" y="180599"/>
                  </a:lnTo>
                  <a:close/>
                  <a:moveTo>
                    <a:pt x="65977" y="180886"/>
                  </a:moveTo>
                  <a:lnTo>
                    <a:pt x="65675" y="181564"/>
                  </a:lnTo>
                  <a:lnTo>
                    <a:pt x="65872" y="181655"/>
                  </a:lnTo>
                  <a:lnTo>
                    <a:pt x="66158" y="180961"/>
                  </a:lnTo>
                  <a:lnTo>
                    <a:pt x="65977" y="180886"/>
                  </a:lnTo>
                  <a:close/>
                  <a:moveTo>
                    <a:pt x="142875" y="180886"/>
                  </a:moveTo>
                  <a:lnTo>
                    <a:pt x="142785" y="181097"/>
                  </a:lnTo>
                  <a:lnTo>
                    <a:pt x="142769" y="181067"/>
                  </a:lnTo>
                  <a:lnTo>
                    <a:pt x="142664" y="181097"/>
                  </a:lnTo>
                  <a:lnTo>
                    <a:pt x="142649" y="181082"/>
                  </a:lnTo>
                  <a:lnTo>
                    <a:pt x="142619" y="181127"/>
                  </a:lnTo>
                  <a:lnTo>
                    <a:pt x="142573" y="181142"/>
                  </a:lnTo>
                  <a:lnTo>
                    <a:pt x="142558" y="181202"/>
                  </a:lnTo>
                  <a:lnTo>
                    <a:pt x="142513" y="181232"/>
                  </a:lnTo>
                  <a:lnTo>
                    <a:pt x="142528" y="181248"/>
                  </a:lnTo>
                  <a:lnTo>
                    <a:pt x="142483" y="181338"/>
                  </a:lnTo>
                  <a:lnTo>
                    <a:pt x="142543" y="181353"/>
                  </a:lnTo>
                  <a:lnTo>
                    <a:pt x="142483" y="181383"/>
                  </a:lnTo>
                  <a:lnTo>
                    <a:pt x="142573" y="181564"/>
                  </a:lnTo>
                  <a:lnTo>
                    <a:pt x="142573" y="181579"/>
                  </a:lnTo>
                  <a:lnTo>
                    <a:pt x="142769" y="181655"/>
                  </a:lnTo>
                  <a:lnTo>
                    <a:pt x="142785" y="181625"/>
                  </a:lnTo>
                  <a:lnTo>
                    <a:pt x="142860" y="181821"/>
                  </a:lnTo>
                  <a:lnTo>
                    <a:pt x="143041" y="181760"/>
                  </a:lnTo>
                  <a:lnTo>
                    <a:pt x="143041" y="181745"/>
                  </a:lnTo>
                  <a:lnTo>
                    <a:pt x="143056" y="181745"/>
                  </a:lnTo>
                  <a:lnTo>
                    <a:pt x="143147" y="181640"/>
                  </a:lnTo>
                  <a:lnTo>
                    <a:pt x="143162" y="181655"/>
                  </a:lnTo>
                  <a:lnTo>
                    <a:pt x="143177" y="181625"/>
                  </a:lnTo>
                  <a:lnTo>
                    <a:pt x="143192" y="181610"/>
                  </a:lnTo>
                  <a:lnTo>
                    <a:pt x="143177" y="181610"/>
                  </a:lnTo>
                  <a:lnTo>
                    <a:pt x="143252" y="181459"/>
                  </a:lnTo>
                  <a:lnTo>
                    <a:pt x="143026" y="181353"/>
                  </a:lnTo>
                  <a:lnTo>
                    <a:pt x="143252" y="181248"/>
                  </a:lnTo>
                  <a:lnTo>
                    <a:pt x="143162" y="181067"/>
                  </a:lnTo>
                  <a:lnTo>
                    <a:pt x="142981" y="181157"/>
                  </a:lnTo>
                  <a:lnTo>
                    <a:pt x="143056" y="180976"/>
                  </a:lnTo>
                  <a:lnTo>
                    <a:pt x="142875" y="180886"/>
                  </a:lnTo>
                  <a:close/>
                  <a:moveTo>
                    <a:pt x="219773" y="181293"/>
                  </a:moveTo>
                  <a:lnTo>
                    <a:pt x="219577" y="181368"/>
                  </a:lnTo>
                  <a:lnTo>
                    <a:pt x="219878" y="182047"/>
                  </a:lnTo>
                  <a:lnTo>
                    <a:pt x="220059" y="181972"/>
                  </a:lnTo>
                  <a:lnTo>
                    <a:pt x="219773" y="181293"/>
                  </a:lnTo>
                  <a:close/>
                  <a:moveTo>
                    <a:pt x="65464" y="182062"/>
                  </a:moveTo>
                  <a:lnTo>
                    <a:pt x="65449" y="182092"/>
                  </a:lnTo>
                  <a:lnTo>
                    <a:pt x="65540" y="182092"/>
                  </a:lnTo>
                  <a:lnTo>
                    <a:pt x="65464" y="182062"/>
                  </a:lnTo>
                  <a:close/>
                  <a:moveTo>
                    <a:pt x="142000" y="181610"/>
                  </a:moveTo>
                  <a:lnTo>
                    <a:pt x="141321" y="181926"/>
                  </a:lnTo>
                  <a:lnTo>
                    <a:pt x="141397" y="182092"/>
                  </a:lnTo>
                  <a:lnTo>
                    <a:pt x="141427" y="182092"/>
                  </a:lnTo>
                  <a:lnTo>
                    <a:pt x="142076" y="181791"/>
                  </a:lnTo>
                  <a:lnTo>
                    <a:pt x="142000" y="181610"/>
                  </a:lnTo>
                  <a:close/>
                  <a:moveTo>
                    <a:pt x="142362" y="182062"/>
                  </a:moveTo>
                  <a:lnTo>
                    <a:pt x="142347" y="182092"/>
                  </a:lnTo>
                  <a:lnTo>
                    <a:pt x="142438" y="182092"/>
                  </a:lnTo>
                  <a:lnTo>
                    <a:pt x="142362" y="182062"/>
                  </a:lnTo>
                  <a:close/>
                  <a:moveTo>
                    <a:pt x="143569" y="181987"/>
                  </a:moveTo>
                  <a:lnTo>
                    <a:pt x="143463" y="182092"/>
                  </a:lnTo>
                  <a:lnTo>
                    <a:pt x="143690" y="182092"/>
                  </a:lnTo>
                  <a:lnTo>
                    <a:pt x="143569" y="181987"/>
                  </a:lnTo>
                  <a:close/>
                  <a:moveTo>
                    <a:pt x="143735" y="181685"/>
                  </a:moveTo>
                  <a:lnTo>
                    <a:pt x="143644" y="181866"/>
                  </a:lnTo>
                  <a:lnTo>
                    <a:pt x="144127" y="182092"/>
                  </a:lnTo>
                  <a:lnTo>
                    <a:pt x="144368" y="182092"/>
                  </a:lnTo>
                  <a:lnTo>
                    <a:pt x="144414" y="182002"/>
                  </a:lnTo>
                  <a:lnTo>
                    <a:pt x="143735" y="181685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8125" y="3385975"/>
              <a:ext cx="7139225" cy="10200"/>
            </a:xfrm>
            <a:custGeom>
              <a:avLst/>
              <a:gdLst/>
              <a:ahLst/>
              <a:cxnLst/>
              <a:rect l="l" t="t" r="r" b="b"/>
              <a:pathLst>
                <a:path w="285569" h="408" extrusionOk="0">
                  <a:moveTo>
                    <a:pt x="0" y="1"/>
                  </a:moveTo>
                  <a:lnTo>
                    <a:pt x="0" y="408"/>
                  </a:lnTo>
                  <a:lnTo>
                    <a:pt x="285569" y="408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38125" y="3849800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1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38125" y="290857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8125" y="5127400"/>
              <a:ext cx="7139225" cy="4925"/>
            </a:xfrm>
            <a:custGeom>
              <a:avLst/>
              <a:gdLst/>
              <a:ahLst/>
              <a:cxnLst/>
              <a:rect l="l" t="t" r="r" b="b"/>
              <a:pathLst>
                <a:path w="285569" h="197" extrusionOk="0">
                  <a:moveTo>
                    <a:pt x="0" y="1"/>
                  </a:moveTo>
                  <a:lnTo>
                    <a:pt x="0" y="197"/>
                  </a:lnTo>
                  <a:lnTo>
                    <a:pt x="285569" y="197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164982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148408" y="155170"/>
            <a:ext cx="8847184" cy="4833160"/>
            <a:chOff x="238125" y="903400"/>
            <a:chExt cx="7131375" cy="3895825"/>
          </a:xfrm>
        </p:grpSpPr>
        <p:sp>
          <p:nvSpPr>
            <p:cNvPr id="19" name="Google Shape;19;p2"/>
            <p:cNvSpPr/>
            <p:nvPr/>
          </p:nvSpPr>
          <p:spPr>
            <a:xfrm>
              <a:off x="72136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74"/>
                  </a:moveTo>
                  <a:lnTo>
                    <a:pt x="4079" y="4066"/>
                  </a:lnTo>
                  <a:lnTo>
                    <a:pt x="286" y="4066"/>
                  </a:lnTo>
                  <a:lnTo>
                    <a:pt x="286" y="274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66500" y="903400"/>
              <a:ext cx="203000" cy="202975"/>
            </a:xfrm>
            <a:custGeom>
              <a:avLst/>
              <a:gdLst/>
              <a:ahLst/>
              <a:cxnLst/>
              <a:rect l="l" t="t" r="r" b="b"/>
              <a:pathLst>
                <a:path w="8120" h="8119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4053"/>
                  </a:lnTo>
                  <a:cubicBezTo>
                    <a:pt x="1" y="4214"/>
                    <a:pt x="137" y="4338"/>
                    <a:pt x="286" y="4338"/>
                  </a:cubicBezTo>
                  <a:cubicBezTo>
                    <a:pt x="447" y="4338"/>
                    <a:pt x="571" y="4214"/>
                    <a:pt x="571" y="4053"/>
                  </a:cubicBezTo>
                  <a:lnTo>
                    <a:pt x="571" y="558"/>
                  </a:lnTo>
                  <a:lnTo>
                    <a:pt x="7562" y="558"/>
                  </a:lnTo>
                  <a:lnTo>
                    <a:pt x="7562" y="7548"/>
                  </a:lnTo>
                  <a:lnTo>
                    <a:pt x="4066" y="7548"/>
                  </a:lnTo>
                  <a:cubicBezTo>
                    <a:pt x="3905" y="7548"/>
                    <a:pt x="3781" y="7672"/>
                    <a:pt x="3781" y="7833"/>
                  </a:cubicBezTo>
                  <a:cubicBezTo>
                    <a:pt x="3781" y="7982"/>
                    <a:pt x="3905" y="8118"/>
                    <a:pt x="4066" y="8118"/>
                  </a:cubicBezTo>
                  <a:lnTo>
                    <a:pt x="7834" y="8118"/>
                  </a:lnTo>
                  <a:cubicBezTo>
                    <a:pt x="7995" y="8118"/>
                    <a:pt x="8119" y="7994"/>
                    <a:pt x="8119" y="7833"/>
                  </a:cubicBezTo>
                  <a:lnTo>
                    <a:pt x="8119" y="285"/>
                  </a:lnTo>
                  <a:cubicBezTo>
                    <a:pt x="8119" y="124"/>
                    <a:pt x="7995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1169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86" y="0"/>
                  </a:moveTo>
                  <a:cubicBezTo>
                    <a:pt x="125" y="0"/>
                    <a:pt x="1" y="124"/>
                    <a:pt x="1" y="273"/>
                  </a:cubicBezTo>
                  <a:cubicBezTo>
                    <a:pt x="1" y="434"/>
                    <a:pt x="125" y="558"/>
                    <a:pt x="286" y="558"/>
                  </a:cubicBezTo>
                  <a:lnTo>
                    <a:pt x="5764" y="558"/>
                  </a:lnTo>
                  <a:lnTo>
                    <a:pt x="5764" y="6036"/>
                  </a:lnTo>
                  <a:cubicBezTo>
                    <a:pt x="5764" y="6197"/>
                    <a:pt x="5888" y="6321"/>
                    <a:pt x="6049" y="6321"/>
                  </a:cubicBezTo>
                  <a:cubicBezTo>
                    <a:pt x="6198" y="6321"/>
                    <a:pt x="6322" y="6197"/>
                    <a:pt x="6322" y="6049"/>
                  </a:cubicBezTo>
                  <a:lnTo>
                    <a:pt x="6322" y="273"/>
                  </a:lnTo>
                  <a:cubicBezTo>
                    <a:pt x="6322" y="124"/>
                    <a:pt x="6198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14625" y="906875"/>
              <a:ext cx="51775" cy="51075"/>
            </a:xfrm>
            <a:custGeom>
              <a:avLst/>
              <a:gdLst/>
              <a:ahLst/>
              <a:cxnLst/>
              <a:rect l="l" t="t" r="r" b="b"/>
              <a:pathLst>
                <a:path w="2071" h="2043" extrusionOk="0">
                  <a:moveTo>
                    <a:pt x="1917" y="0"/>
                  </a:moveTo>
                  <a:cubicBezTo>
                    <a:pt x="1881" y="0"/>
                    <a:pt x="1847" y="16"/>
                    <a:pt x="1822" y="47"/>
                  </a:cubicBezTo>
                  <a:lnTo>
                    <a:pt x="50" y="1807"/>
                  </a:lnTo>
                  <a:cubicBezTo>
                    <a:pt x="0" y="1869"/>
                    <a:pt x="0" y="1956"/>
                    <a:pt x="50" y="2005"/>
                  </a:cubicBezTo>
                  <a:cubicBezTo>
                    <a:pt x="87" y="2030"/>
                    <a:pt x="112" y="2042"/>
                    <a:pt x="149" y="2042"/>
                  </a:cubicBezTo>
                  <a:cubicBezTo>
                    <a:pt x="186" y="2042"/>
                    <a:pt x="224" y="2030"/>
                    <a:pt x="248" y="2005"/>
                  </a:cubicBezTo>
                  <a:lnTo>
                    <a:pt x="2021" y="245"/>
                  </a:lnTo>
                  <a:cubicBezTo>
                    <a:pt x="2070" y="183"/>
                    <a:pt x="2070" y="96"/>
                    <a:pt x="2021" y="47"/>
                  </a:cubicBezTo>
                  <a:cubicBezTo>
                    <a:pt x="1990" y="16"/>
                    <a:pt x="1953" y="0"/>
                    <a:pt x="1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302550" y="1130825"/>
              <a:ext cx="63525" cy="63225"/>
            </a:xfrm>
            <a:custGeom>
              <a:avLst/>
              <a:gdLst/>
              <a:ahLst/>
              <a:cxnLst/>
              <a:rect l="l" t="t" r="r" b="b"/>
              <a:pathLst>
                <a:path w="2541" h="2529" extrusionOk="0">
                  <a:moveTo>
                    <a:pt x="2256" y="273"/>
                  </a:moveTo>
                  <a:lnTo>
                    <a:pt x="2256" y="2058"/>
                  </a:lnTo>
                  <a:lnTo>
                    <a:pt x="483" y="273"/>
                  </a:lnTo>
                  <a:close/>
                  <a:moveTo>
                    <a:pt x="149" y="0"/>
                  </a:moveTo>
                  <a:cubicBezTo>
                    <a:pt x="87" y="0"/>
                    <a:pt x="37" y="38"/>
                    <a:pt x="12" y="87"/>
                  </a:cubicBezTo>
                  <a:cubicBezTo>
                    <a:pt x="0" y="137"/>
                    <a:pt x="12" y="199"/>
                    <a:pt x="50" y="236"/>
                  </a:cubicBezTo>
                  <a:lnTo>
                    <a:pt x="2305" y="2492"/>
                  </a:lnTo>
                  <a:cubicBezTo>
                    <a:pt x="2330" y="2516"/>
                    <a:pt x="2365" y="2528"/>
                    <a:pt x="2401" y="2529"/>
                  </a:cubicBezTo>
                  <a:lnTo>
                    <a:pt x="2401" y="2529"/>
                  </a:lnTo>
                  <a:cubicBezTo>
                    <a:pt x="2420" y="2529"/>
                    <a:pt x="2433" y="2527"/>
                    <a:pt x="2454" y="2516"/>
                  </a:cubicBezTo>
                  <a:cubicBezTo>
                    <a:pt x="2504" y="2492"/>
                    <a:pt x="2541" y="2454"/>
                    <a:pt x="2541" y="2392"/>
                  </a:cubicBezTo>
                  <a:lnTo>
                    <a:pt x="2541" y="137"/>
                  </a:lnTo>
                  <a:cubicBezTo>
                    <a:pt x="2541" y="62"/>
                    <a:pt x="2479" y="0"/>
                    <a:pt x="2405" y="0"/>
                  </a:cubicBezTo>
                  <a:close/>
                  <a:moveTo>
                    <a:pt x="2401" y="2529"/>
                  </a:moveTo>
                  <a:cubicBezTo>
                    <a:pt x="2399" y="2529"/>
                    <a:pt x="2395" y="2529"/>
                    <a:pt x="2392" y="2529"/>
                  </a:cubicBezTo>
                  <a:lnTo>
                    <a:pt x="2405" y="2529"/>
                  </a:lnTo>
                  <a:cubicBezTo>
                    <a:pt x="2404" y="2529"/>
                    <a:pt x="2402" y="2529"/>
                    <a:pt x="2401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078525" y="906800"/>
              <a:ext cx="63525" cy="63550"/>
            </a:xfrm>
            <a:custGeom>
              <a:avLst/>
              <a:gdLst/>
              <a:ahLst/>
              <a:cxnLst/>
              <a:rect l="l" t="t" r="r" b="b"/>
              <a:pathLst>
                <a:path w="2541" h="2542" extrusionOk="0">
                  <a:moveTo>
                    <a:pt x="2268" y="285"/>
                  </a:moveTo>
                  <a:lnTo>
                    <a:pt x="2268" y="2058"/>
                  </a:lnTo>
                  <a:lnTo>
                    <a:pt x="496" y="285"/>
                  </a:lnTo>
                  <a:close/>
                  <a:moveTo>
                    <a:pt x="149" y="0"/>
                  </a:moveTo>
                  <a:cubicBezTo>
                    <a:pt x="99" y="0"/>
                    <a:pt x="50" y="38"/>
                    <a:pt x="25" y="87"/>
                  </a:cubicBezTo>
                  <a:cubicBezTo>
                    <a:pt x="0" y="137"/>
                    <a:pt x="12" y="199"/>
                    <a:pt x="50" y="248"/>
                  </a:cubicBezTo>
                  <a:lnTo>
                    <a:pt x="2305" y="2492"/>
                  </a:lnTo>
                  <a:cubicBezTo>
                    <a:pt x="2330" y="2529"/>
                    <a:pt x="2367" y="2541"/>
                    <a:pt x="2405" y="2541"/>
                  </a:cubicBezTo>
                  <a:cubicBezTo>
                    <a:pt x="2417" y="2541"/>
                    <a:pt x="2442" y="2529"/>
                    <a:pt x="2454" y="2529"/>
                  </a:cubicBezTo>
                  <a:cubicBezTo>
                    <a:pt x="2504" y="2504"/>
                    <a:pt x="2541" y="2454"/>
                    <a:pt x="2541" y="2392"/>
                  </a:cubicBezTo>
                  <a:lnTo>
                    <a:pt x="2541" y="149"/>
                  </a:lnTo>
                  <a:cubicBezTo>
                    <a:pt x="2541" y="62"/>
                    <a:pt x="2479" y="0"/>
                    <a:pt x="2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852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86"/>
                  </a:moveTo>
                  <a:lnTo>
                    <a:pt x="4066" y="4079"/>
                  </a:lnTo>
                  <a:lnTo>
                    <a:pt x="274" y="4079"/>
                  </a:lnTo>
                  <a:lnTo>
                    <a:pt x="274" y="286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38125" y="459625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85" y="8118"/>
                  </a:cubicBezTo>
                  <a:lnTo>
                    <a:pt x="7833" y="8118"/>
                  </a:lnTo>
                  <a:cubicBezTo>
                    <a:pt x="7994" y="8118"/>
                    <a:pt x="8118" y="7994"/>
                    <a:pt x="8118" y="7833"/>
                  </a:cubicBezTo>
                  <a:lnTo>
                    <a:pt x="8118" y="4065"/>
                  </a:lnTo>
                  <a:cubicBezTo>
                    <a:pt x="8118" y="3904"/>
                    <a:pt x="7994" y="3780"/>
                    <a:pt x="7833" y="3780"/>
                  </a:cubicBezTo>
                  <a:cubicBezTo>
                    <a:pt x="7684" y="3780"/>
                    <a:pt x="7548" y="3904"/>
                    <a:pt x="7548" y="4065"/>
                  </a:cubicBezTo>
                  <a:lnTo>
                    <a:pt x="7548" y="7561"/>
                  </a:lnTo>
                  <a:lnTo>
                    <a:pt x="558" y="7561"/>
                  </a:lnTo>
                  <a:lnTo>
                    <a:pt x="558" y="570"/>
                  </a:lnTo>
                  <a:lnTo>
                    <a:pt x="4053" y="570"/>
                  </a:lnTo>
                  <a:cubicBezTo>
                    <a:pt x="4214" y="570"/>
                    <a:pt x="4338" y="434"/>
                    <a:pt x="4338" y="285"/>
                  </a:cubicBezTo>
                  <a:cubicBezTo>
                    <a:pt x="4338" y="124"/>
                    <a:pt x="4214" y="0"/>
                    <a:pt x="4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32625" y="454665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lnTo>
                    <a:pt x="0" y="6049"/>
                  </a:lnTo>
                  <a:cubicBezTo>
                    <a:pt x="0" y="6198"/>
                    <a:pt x="124" y="6322"/>
                    <a:pt x="273" y="6322"/>
                  </a:cubicBezTo>
                  <a:lnTo>
                    <a:pt x="6049" y="6322"/>
                  </a:lnTo>
                  <a:cubicBezTo>
                    <a:pt x="6197" y="6322"/>
                    <a:pt x="6321" y="6198"/>
                    <a:pt x="6321" y="6049"/>
                  </a:cubicBezTo>
                  <a:cubicBezTo>
                    <a:pt x="6321" y="5888"/>
                    <a:pt x="6197" y="5764"/>
                    <a:pt x="6049" y="5764"/>
                  </a:cubicBezTo>
                  <a:lnTo>
                    <a:pt x="558" y="5764"/>
                  </a:lnTo>
                  <a:lnTo>
                    <a:pt x="558" y="274"/>
                  </a:lnTo>
                  <a:cubicBezTo>
                    <a:pt x="558" y="125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200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922" y="1"/>
                  </a:moveTo>
                  <a:cubicBezTo>
                    <a:pt x="1885" y="1"/>
                    <a:pt x="1848" y="13"/>
                    <a:pt x="1823" y="38"/>
                  </a:cubicBezTo>
                  <a:lnTo>
                    <a:pt x="63" y="1798"/>
                  </a:lnTo>
                  <a:cubicBezTo>
                    <a:pt x="1" y="1860"/>
                    <a:pt x="1" y="1947"/>
                    <a:pt x="63" y="1996"/>
                  </a:cubicBezTo>
                  <a:cubicBezTo>
                    <a:pt x="88" y="2021"/>
                    <a:pt x="125" y="2046"/>
                    <a:pt x="162" y="2046"/>
                  </a:cubicBezTo>
                  <a:cubicBezTo>
                    <a:pt x="187" y="2046"/>
                    <a:pt x="224" y="2021"/>
                    <a:pt x="261" y="1996"/>
                  </a:cubicBezTo>
                  <a:lnTo>
                    <a:pt x="2021" y="236"/>
                  </a:lnTo>
                  <a:cubicBezTo>
                    <a:pt x="2071" y="174"/>
                    <a:pt x="2071" y="88"/>
                    <a:pt x="2021" y="38"/>
                  </a:cubicBezTo>
                  <a:cubicBezTo>
                    <a:pt x="1996" y="13"/>
                    <a:pt x="1959" y="1"/>
                    <a:pt x="1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41525" y="4508525"/>
              <a:ext cx="63850" cy="63250"/>
            </a:xfrm>
            <a:custGeom>
              <a:avLst/>
              <a:gdLst/>
              <a:ahLst/>
              <a:cxnLst/>
              <a:rect l="l" t="t" r="r" b="b"/>
              <a:pathLst>
                <a:path w="2554" h="2530" extrusionOk="0">
                  <a:moveTo>
                    <a:pt x="285" y="472"/>
                  </a:moveTo>
                  <a:lnTo>
                    <a:pt x="2058" y="2257"/>
                  </a:lnTo>
                  <a:lnTo>
                    <a:pt x="285" y="2257"/>
                  </a:lnTo>
                  <a:lnTo>
                    <a:pt x="285" y="472"/>
                  </a:lnTo>
                  <a:close/>
                  <a:moveTo>
                    <a:pt x="149" y="1"/>
                  </a:moveTo>
                  <a:cubicBezTo>
                    <a:pt x="129" y="1"/>
                    <a:pt x="109" y="5"/>
                    <a:pt x="87" y="14"/>
                  </a:cubicBezTo>
                  <a:cubicBezTo>
                    <a:pt x="38" y="26"/>
                    <a:pt x="0" y="76"/>
                    <a:pt x="0" y="138"/>
                  </a:cubicBezTo>
                  <a:lnTo>
                    <a:pt x="0" y="2394"/>
                  </a:lnTo>
                  <a:cubicBezTo>
                    <a:pt x="0" y="2468"/>
                    <a:pt x="62" y="2530"/>
                    <a:pt x="149" y="2530"/>
                  </a:cubicBezTo>
                  <a:lnTo>
                    <a:pt x="2405" y="2530"/>
                  </a:lnTo>
                  <a:cubicBezTo>
                    <a:pt x="2454" y="2530"/>
                    <a:pt x="2504" y="2493"/>
                    <a:pt x="2529" y="2443"/>
                  </a:cubicBezTo>
                  <a:cubicBezTo>
                    <a:pt x="2554" y="2394"/>
                    <a:pt x="2541" y="2332"/>
                    <a:pt x="2492" y="2294"/>
                  </a:cubicBezTo>
                  <a:lnTo>
                    <a:pt x="248" y="39"/>
                  </a:lnTo>
                  <a:cubicBezTo>
                    <a:pt x="216" y="15"/>
                    <a:pt x="184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65550" y="4732275"/>
              <a:ext cx="63550" cy="63525"/>
            </a:xfrm>
            <a:custGeom>
              <a:avLst/>
              <a:gdLst/>
              <a:ahLst/>
              <a:cxnLst/>
              <a:rect l="l" t="t" r="r" b="b"/>
              <a:pathLst>
                <a:path w="2542" h="2541" extrusionOk="0">
                  <a:moveTo>
                    <a:pt x="273" y="483"/>
                  </a:moveTo>
                  <a:lnTo>
                    <a:pt x="2058" y="2256"/>
                  </a:lnTo>
                  <a:lnTo>
                    <a:pt x="273" y="2256"/>
                  </a:lnTo>
                  <a:lnTo>
                    <a:pt x="273" y="483"/>
                  </a:lnTo>
                  <a:close/>
                  <a:moveTo>
                    <a:pt x="139" y="0"/>
                  </a:moveTo>
                  <a:cubicBezTo>
                    <a:pt x="122" y="0"/>
                    <a:pt x="104" y="4"/>
                    <a:pt x="87" y="12"/>
                  </a:cubicBezTo>
                  <a:cubicBezTo>
                    <a:pt x="38" y="37"/>
                    <a:pt x="0" y="87"/>
                    <a:pt x="0" y="149"/>
                  </a:cubicBezTo>
                  <a:lnTo>
                    <a:pt x="0" y="2392"/>
                  </a:lnTo>
                  <a:cubicBezTo>
                    <a:pt x="0" y="2479"/>
                    <a:pt x="62" y="2541"/>
                    <a:pt x="137" y="2541"/>
                  </a:cubicBezTo>
                  <a:lnTo>
                    <a:pt x="2392" y="2541"/>
                  </a:lnTo>
                  <a:cubicBezTo>
                    <a:pt x="2442" y="2541"/>
                    <a:pt x="2504" y="2504"/>
                    <a:pt x="2516" y="2454"/>
                  </a:cubicBezTo>
                  <a:cubicBezTo>
                    <a:pt x="2541" y="2405"/>
                    <a:pt x="2529" y="2343"/>
                    <a:pt x="2492" y="2293"/>
                  </a:cubicBezTo>
                  <a:lnTo>
                    <a:pt x="236" y="50"/>
                  </a:lnTo>
                  <a:cubicBezTo>
                    <a:pt x="211" y="17"/>
                    <a:pt x="175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852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74"/>
                  </a:moveTo>
                  <a:lnTo>
                    <a:pt x="4066" y="4066"/>
                  </a:lnTo>
                  <a:lnTo>
                    <a:pt x="274" y="4066"/>
                  </a:lnTo>
                  <a:lnTo>
                    <a:pt x="274" y="274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38125" y="90340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82"/>
                    <a:pt x="124" y="8118"/>
                    <a:pt x="285" y="8118"/>
                  </a:cubicBezTo>
                  <a:lnTo>
                    <a:pt x="4053" y="8118"/>
                  </a:lnTo>
                  <a:cubicBezTo>
                    <a:pt x="4214" y="8118"/>
                    <a:pt x="4338" y="7994"/>
                    <a:pt x="4338" y="7833"/>
                  </a:cubicBezTo>
                  <a:cubicBezTo>
                    <a:pt x="4338" y="7684"/>
                    <a:pt x="4214" y="7548"/>
                    <a:pt x="4053" y="7548"/>
                  </a:cubicBezTo>
                  <a:lnTo>
                    <a:pt x="558" y="7548"/>
                  </a:lnTo>
                  <a:lnTo>
                    <a:pt x="558" y="558"/>
                  </a:lnTo>
                  <a:lnTo>
                    <a:pt x="7548" y="558"/>
                  </a:lnTo>
                  <a:lnTo>
                    <a:pt x="7548" y="4053"/>
                  </a:lnTo>
                  <a:cubicBezTo>
                    <a:pt x="7548" y="4214"/>
                    <a:pt x="7684" y="4338"/>
                    <a:pt x="7833" y="4338"/>
                  </a:cubicBezTo>
                  <a:cubicBezTo>
                    <a:pt x="7994" y="4338"/>
                    <a:pt x="8118" y="4214"/>
                    <a:pt x="8118" y="4053"/>
                  </a:cubicBezTo>
                  <a:lnTo>
                    <a:pt x="8118" y="285"/>
                  </a:lnTo>
                  <a:cubicBezTo>
                    <a:pt x="8118" y="124"/>
                    <a:pt x="7994" y="0"/>
                    <a:pt x="7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326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0"/>
                  </a:moveTo>
                  <a:cubicBezTo>
                    <a:pt x="124" y="0"/>
                    <a:pt x="0" y="124"/>
                    <a:pt x="0" y="273"/>
                  </a:cubicBezTo>
                  <a:lnTo>
                    <a:pt x="0" y="6036"/>
                  </a:lnTo>
                  <a:cubicBezTo>
                    <a:pt x="0" y="6197"/>
                    <a:pt x="124" y="6321"/>
                    <a:pt x="273" y="6321"/>
                  </a:cubicBezTo>
                  <a:cubicBezTo>
                    <a:pt x="434" y="6321"/>
                    <a:pt x="558" y="6197"/>
                    <a:pt x="558" y="6049"/>
                  </a:cubicBezTo>
                  <a:lnTo>
                    <a:pt x="558" y="558"/>
                  </a:lnTo>
                  <a:lnTo>
                    <a:pt x="6049" y="558"/>
                  </a:lnTo>
                  <a:cubicBezTo>
                    <a:pt x="6197" y="558"/>
                    <a:pt x="6321" y="434"/>
                    <a:pt x="6321" y="273"/>
                  </a:cubicBezTo>
                  <a:cubicBezTo>
                    <a:pt x="6321" y="124"/>
                    <a:pt x="6197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41200" y="90680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57" y="0"/>
                  </a:moveTo>
                  <a:cubicBezTo>
                    <a:pt x="122" y="0"/>
                    <a:pt x="88" y="13"/>
                    <a:pt x="63" y="38"/>
                  </a:cubicBezTo>
                  <a:cubicBezTo>
                    <a:pt x="1" y="99"/>
                    <a:pt x="1" y="186"/>
                    <a:pt x="63" y="248"/>
                  </a:cubicBezTo>
                  <a:lnTo>
                    <a:pt x="1823" y="2008"/>
                  </a:lnTo>
                  <a:cubicBezTo>
                    <a:pt x="1848" y="2033"/>
                    <a:pt x="1885" y="2045"/>
                    <a:pt x="1922" y="2045"/>
                  </a:cubicBezTo>
                  <a:cubicBezTo>
                    <a:pt x="1959" y="2045"/>
                    <a:pt x="1996" y="2033"/>
                    <a:pt x="2021" y="2008"/>
                  </a:cubicBezTo>
                  <a:cubicBezTo>
                    <a:pt x="2071" y="1959"/>
                    <a:pt x="2071" y="1859"/>
                    <a:pt x="2021" y="1810"/>
                  </a:cubicBezTo>
                  <a:lnTo>
                    <a:pt x="261" y="38"/>
                  </a:lnTo>
                  <a:cubicBezTo>
                    <a:pt x="230" y="13"/>
                    <a:pt x="193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38125" y="1141975"/>
              <a:ext cx="109075" cy="3418650"/>
            </a:xfrm>
            <a:custGeom>
              <a:avLst/>
              <a:gdLst/>
              <a:ahLst/>
              <a:cxnLst/>
              <a:rect l="l" t="t" r="r" b="b"/>
              <a:pathLst>
                <a:path w="4363" h="136746" extrusionOk="0">
                  <a:moveTo>
                    <a:pt x="4058" y="1"/>
                  </a:moveTo>
                  <a:cubicBezTo>
                    <a:pt x="3985" y="1"/>
                    <a:pt x="3910" y="25"/>
                    <a:pt x="3855" y="75"/>
                  </a:cubicBezTo>
                  <a:lnTo>
                    <a:pt x="87" y="3855"/>
                  </a:lnTo>
                  <a:cubicBezTo>
                    <a:pt x="25" y="3905"/>
                    <a:pt x="0" y="3979"/>
                    <a:pt x="0" y="4053"/>
                  </a:cubicBezTo>
                  <a:lnTo>
                    <a:pt x="0" y="35386"/>
                  </a:lnTo>
                  <a:cubicBezTo>
                    <a:pt x="0" y="35460"/>
                    <a:pt x="25" y="35522"/>
                    <a:pt x="87" y="35584"/>
                  </a:cubicBezTo>
                  <a:lnTo>
                    <a:pt x="3780" y="39278"/>
                  </a:lnTo>
                  <a:lnTo>
                    <a:pt x="3780" y="97469"/>
                  </a:lnTo>
                  <a:lnTo>
                    <a:pt x="87" y="101162"/>
                  </a:lnTo>
                  <a:cubicBezTo>
                    <a:pt x="25" y="101212"/>
                    <a:pt x="0" y="101286"/>
                    <a:pt x="0" y="101360"/>
                  </a:cubicBezTo>
                  <a:lnTo>
                    <a:pt x="0" y="132693"/>
                  </a:lnTo>
                  <a:cubicBezTo>
                    <a:pt x="0" y="132767"/>
                    <a:pt x="25" y="132829"/>
                    <a:pt x="87" y="132891"/>
                  </a:cubicBezTo>
                  <a:lnTo>
                    <a:pt x="3855" y="136659"/>
                  </a:lnTo>
                  <a:cubicBezTo>
                    <a:pt x="3917" y="136721"/>
                    <a:pt x="3991" y="136746"/>
                    <a:pt x="4053" y="136746"/>
                  </a:cubicBezTo>
                  <a:cubicBezTo>
                    <a:pt x="4127" y="136746"/>
                    <a:pt x="4202" y="136721"/>
                    <a:pt x="4251" y="136671"/>
                  </a:cubicBezTo>
                  <a:cubicBezTo>
                    <a:pt x="4363" y="136560"/>
                    <a:pt x="4363" y="136386"/>
                    <a:pt x="4251" y="136275"/>
                  </a:cubicBezTo>
                  <a:lnTo>
                    <a:pt x="558" y="132581"/>
                  </a:lnTo>
                  <a:lnTo>
                    <a:pt x="558" y="101484"/>
                  </a:lnTo>
                  <a:lnTo>
                    <a:pt x="4251" y="97791"/>
                  </a:lnTo>
                  <a:cubicBezTo>
                    <a:pt x="4313" y="97729"/>
                    <a:pt x="4338" y="97667"/>
                    <a:pt x="4338" y="97592"/>
                  </a:cubicBezTo>
                  <a:lnTo>
                    <a:pt x="4338" y="39166"/>
                  </a:lnTo>
                  <a:cubicBezTo>
                    <a:pt x="4338" y="39092"/>
                    <a:pt x="4313" y="39017"/>
                    <a:pt x="4251" y="38968"/>
                  </a:cubicBezTo>
                  <a:lnTo>
                    <a:pt x="558" y="35262"/>
                  </a:lnTo>
                  <a:lnTo>
                    <a:pt x="558" y="4177"/>
                  </a:lnTo>
                  <a:lnTo>
                    <a:pt x="4251" y="472"/>
                  </a:lnTo>
                  <a:cubicBezTo>
                    <a:pt x="4363" y="372"/>
                    <a:pt x="4363" y="186"/>
                    <a:pt x="4251" y="75"/>
                  </a:cubicBezTo>
                  <a:cubicBezTo>
                    <a:pt x="4202" y="25"/>
                    <a:pt x="4130" y="1"/>
                    <a:pt x="4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76075" y="903400"/>
              <a:ext cx="6655750" cy="108450"/>
            </a:xfrm>
            <a:custGeom>
              <a:avLst/>
              <a:gdLst/>
              <a:ahLst/>
              <a:cxnLst/>
              <a:rect l="l" t="t" r="r" b="b"/>
              <a:pathLst>
                <a:path w="266230" h="4338" extrusionOk="0">
                  <a:moveTo>
                    <a:pt x="4079" y="0"/>
                  </a:moveTo>
                  <a:cubicBezTo>
                    <a:pt x="4004" y="0"/>
                    <a:pt x="3942" y="25"/>
                    <a:pt x="3880" y="87"/>
                  </a:cubicBezTo>
                  <a:lnTo>
                    <a:pt x="112" y="3855"/>
                  </a:lnTo>
                  <a:cubicBezTo>
                    <a:pt x="1" y="3966"/>
                    <a:pt x="1" y="4152"/>
                    <a:pt x="112" y="4251"/>
                  </a:cubicBezTo>
                  <a:cubicBezTo>
                    <a:pt x="162" y="4307"/>
                    <a:pt x="233" y="4335"/>
                    <a:pt x="306" y="4335"/>
                  </a:cubicBezTo>
                  <a:cubicBezTo>
                    <a:pt x="379" y="4335"/>
                    <a:pt x="453" y="4307"/>
                    <a:pt x="509" y="4251"/>
                  </a:cubicBezTo>
                  <a:lnTo>
                    <a:pt x="4202" y="558"/>
                  </a:lnTo>
                  <a:lnTo>
                    <a:pt x="65195" y="558"/>
                  </a:lnTo>
                  <a:lnTo>
                    <a:pt x="68888" y="4251"/>
                  </a:lnTo>
                  <a:cubicBezTo>
                    <a:pt x="68938" y="4301"/>
                    <a:pt x="69012" y="4338"/>
                    <a:pt x="69086" y="4338"/>
                  </a:cubicBezTo>
                  <a:lnTo>
                    <a:pt x="196512" y="4338"/>
                  </a:lnTo>
                  <a:cubicBezTo>
                    <a:pt x="196586" y="4338"/>
                    <a:pt x="196661" y="4301"/>
                    <a:pt x="196710" y="4251"/>
                  </a:cubicBezTo>
                  <a:lnTo>
                    <a:pt x="200404" y="558"/>
                  </a:lnTo>
                  <a:lnTo>
                    <a:pt x="262028" y="558"/>
                  </a:lnTo>
                  <a:lnTo>
                    <a:pt x="265722" y="4251"/>
                  </a:lnTo>
                  <a:cubicBezTo>
                    <a:pt x="265771" y="4313"/>
                    <a:pt x="265846" y="4338"/>
                    <a:pt x="265920" y="4338"/>
                  </a:cubicBezTo>
                  <a:cubicBezTo>
                    <a:pt x="265994" y="4338"/>
                    <a:pt x="266056" y="4313"/>
                    <a:pt x="266118" y="4251"/>
                  </a:cubicBezTo>
                  <a:cubicBezTo>
                    <a:pt x="266230" y="4152"/>
                    <a:pt x="266230" y="3966"/>
                    <a:pt x="266118" y="3855"/>
                  </a:cubicBezTo>
                  <a:lnTo>
                    <a:pt x="262338" y="87"/>
                  </a:lnTo>
                  <a:cubicBezTo>
                    <a:pt x="262288" y="25"/>
                    <a:pt x="262214" y="0"/>
                    <a:pt x="262140" y="0"/>
                  </a:cubicBezTo>
                  <a:lnTo>
                    <a:pt x="200292" y="0"/>
                  </a:lnTo>
                  <a:cubicBezTo>
                    <a:pt x="200218" y="0"/>
                    <a:pt x="200144" y="25"/>
                    <a:pt x="200094" y="87"/>
                  </a:cubicBezTo>
                  <a:lnTo>
                    <a:pt x="196400" y="3780"/>
                  </a:lnTo>
                  <a:lnTo>
                    <a:pt x="69198" y="3780"/>
                  </a:lnTo>
                  <a:lnTo>
                    <a:pt x="65505" y="87"/>
                  </a:lnTo>
                  <a:cubicBezTo>
                    <a:pt x="65455" y="25"/>
                    <a:pt x="65381" y="0"/>
                    <a:pt x="65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41525" y="1130825"/>
              <a:ext cx="63550" cy="63225"/>
            </a:xfrm>
            <a:custGeom>
              <a:avLst/>
              <a:gdLst/>
              <a:ahLst/>
              <a:cxnLst/>
              <a:rect l="l" t="t" r="r" b="b"/>
              <a:pathLst>
                <a:path w="2542" h="2529" extrusionOk="0">
                  <a:moveTo>
                    <a:pt x="2058" y="273"/>
                  </a:moveTo>
                  <a:lnTo>
                    <a:pt x="285" y="2058"/>
                  </a:lnTo>
                  <a:lnTo>
                    <a:pt x="285" y="273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37"/>
                  </a:cubicBezTo>
                  <a:lnTo>
                    <a:pt x="0" y="2392"/>
                  </a:lnTo>
                  <a:cubicBezTo>
                    <a:pt x="0" y="2442"/>
                    <a:pt x="38" y="2504"/>
                    <a:pt x="87" y="2516"/>
                  </a:cubicBezTo>
                  <a:cubicBezTo>
                    <a:pt x="109" y="2527"/>
                    <a:pt x="121" y="2529"/>
                    <a:pt x="140" y="2529"/>
                  </a:cubicBezTo>
                  <a:lnTo>
                    <a:pt x="140" y="2529"/>
                  </a:lnTo>
                  <a:cubicBezTo>
                    <a:pt x="176" y="2528"/>
                    <a:pt x="212" y="2516"/>
                    <a:pt x="236" y="2492"/>
                  </a:cubicBezTo>
                  <a:lnTo>
                    <a:pt x="2492" y="236"/>
                  </a:lnTo>
                  <a:cubicBezTo>
                    <a:pt x="2529" y="199"/>
                    <a:pt x="2541" y="137"/>
                    <a:pt x="2529" y="87"/>
                  </a:cubicBezTo>
                  <a:cubicBezTo>
                    <a:pt x="2504" y="38"/>
                    <a:pt x="2454" y="0"/>
                    <a:pt x="2392" y="0"/>
                  </a:cubicBezTo>
                  <a:close/>
                  <a:moveTo>
                    <a:pt x="140" y="2529"/>
                  </a:moveTo>
                  <a:lnTo>
                    <a:pt x="140" y="2529"/>
                  </a:lnTo>
                  <a:cubicBezTo>
                    <a:pt x="139" y="2529"/>
                    <a:pt x="138" y="2529"/>
                    <a:pt x="137" y="2529"/>
                  </a:cubicBezTo>
                  <a:lnTo>
                    <a:pt x="149" y="2529"/>
                  </a:lnTo>
                  <a:cubicBezTo>
                    <a:pt x="146" y="2529"/>
                    <a:pt x="143" y="2529"/>
                    <a:pt x="140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65550" y="906800"/>
              <a:ext cx="63550" cy="63550"/>
            </a:xfrm>
            <a:custGeom>
              <a:avLst/>
              <a:gdLst/>
              <a:ahLst/>
              <a:cxnLst/>
              <a:rect l="l" t="t" r="r" b="b"/>
              <a:pathLst>
                <a:path w="2542" h="2542" extrusionOk="0">
                  <a:moveTo>
                    <a:pt x="2058" y="285"/>
                  </a:moveTo>
                  <a:lnTo>
                    <a:pt x="273" y="2058"/>
                  </a:lnTo>
                  <a:lnTo>
                    <a:pt x="273" y="285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49"/>
                  </a:cubicBezTo>
                  <a:lnTo>
                    <a:pt x="0" y="2392"/>
                  </a:lnTo>
                  <a:cubicBezTo>
                    <a:pt x="0" y="2454"/>
                    <a:pt x="25" y="2504"/>
                    <a:pt x="87" y="2529"/>
                  </a:cubicBezTo>
                  <a:cubicBezTo>
                    <a:pt x="100" y="2529"/>
                    <a:pt x="124" y="2541"/>
                    <a:pt x="137" y="2541"/>
                  </a:cubicBezTo>
                  <a:cubicBezTo>
                    <a:pt x="174" y="2541"/>
                    <a:pt x="211" y="2529"/>
                    <a:pt x="236" y="2492"/>
                  </a:cubicBezTo>
                  <a:lnTo>
                    <a:pt x="2479" y="248"/>
                  </a:lnTo>
                  <a:cubicBezTo>
                    <a:pt x="2529" y="211"/>
                    <a:pt x="2541" y="149"/>
                    <a:pt x="2516" y="87"/>
                  </a:cubicBezTo>
                  <a:cubicBezTo>
                    <a:pt x="2492" y="38"/>
                    <a:pt x="2442" y="0"/>
                    <a:pt x="23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136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86"/>
                  </a:moveTo>
                  <a:lnTo>
                    <a:pt x="4079" y="4079"/>
                  </a:lnTo>
                  <a:lnTo>
                    <a:pt x="286" y="4079"/>
                  </a:lnTo>
                  <a:lnTo>
                    <a:pt x="286" y="286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166825" y="4596250"/>
              <a:ext cx="202675" cy="202975"/>
            </a:xfrm>
            <a:custGeom>
              <a:avLst/>
              <a:gdLst/>
              <a:ahLst/>
              <a:cxnLst/>
              <a:rect l="l" t="t" r="r" b="b"/>
              <a:pathLst>
                <a:path w="8107" h="8119" extrusionOk="0">
                  <a:moveTo>
                    <a:pt x="4053" y="0"/>
                  </a:moveTo>
                  <a:cubicBezTo>
                    <a:pt x="3892" y="0"/>
                    <a:pt x="3768" y="124"/>
                    <a:pt x="3768" y="285"/>
                  </a:cubicBezTo>
                  <a:cubicBezTo>
                    <a:pt x="3768" y="434"/>
                    <a:pt x="3892" y="570"/>
                    <a:pt x="4053" y="570"/>
                  </a:cubicBezTo>
                  <a:lnTo>
                    <a:pt x="7549" y="570"/>
                  </a:lnTo>
                  <a:lnTo>
                    <a:pt x="7549" y="7561"/>
                  </a:lnTo>
                  <a:lnTo>
                    <a:pt x="558" y="7561"/>
                  </a:lnTo>
                  <a:lnTo>
                    <a:pt x="558" y="4065"/>
                  </a:lnTo>
                  <a:cubicBezTo>
                    <a:pt x="558" y="3904"/>
                    <a:pt x="434" y="3780"/>
                    <a:pt x="273" y="3780"/>
                  </a:cubicBezTo>
                  <a:cubicBezTo>
                    <a:pt x="124" y="3780"/>
                    <a:pt x="0" y="3904"/>
                    <a:pt x="0" y="406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73" y="8118"/>
                  </a:cubicBezTo>
                  <a:lnTo>
                    <a:pt x="7834" y="8118"/>
                  </a:lnTo>
                  <a:cubicBezTo>
                    <a:pt x="7982" y="8118"/>
                    <a:pt x="8106" y="7994"/>
                    <a:pt x="8106" y="7833"/>
                  </a:cubicBezTo>
                  <a:lnTo>
                    <a:pt x="8106" y="285"/>
                  </a:lnTo>
                  <a:cubicBezTo>
                    <a:pt x="8106" y="124"/>
                    <a:pt x="7982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116925" y="4546650"/>
              <a:ext cx="158375" cy="158050"/>
            </a:xfrm>
            <a:custGeom>
              <a:avLst/>
              <a:gdLst/>
              <a:ahLst/>
              <a:cxnLst/>
              <a:rect l="l" t="t" r="r" b="b"/>
              <a:pathLst>
                <a:path w="6335" h="6322" extrusionOk="0">
                  <a:moveTo>
                    <a:pt x="6049" y="1"/>
                  </a:moveTo>
                  <a:cubicBezTo>
                    <a:pt x="5901" y="1"/>
                    <a:pt x="5764" y="125"/>
                    <a:pt x="5764" y="274"/>
                  </a:cubicBezTo>
                  <a:lnTo>
                    <a:pt x="5764" y="5764"/>
                  </a:lnTo>
                  <a:lnTo>
                    <a:pt x="286" y="5764"/>
                  </a:lnTo>
                  <a:cubicBezTo>
                    <a:pt x="125" y="5764"/>
                    <a:pt x="1" y="5888"/>
                    <a:pt x="1" y="6049"/>
                  </a:cubicBezTo>
                  <a:cubicBezTo>
                    <a:pt x="1" y="6198"/>
                    <a:pt x="125" y="6322"/>
                    <a:pt x="286" y="6322"/>
                  </a:cubicBezTo>
                  <a:lnTo>
                    <a:pt x="6049" y="6322"/>
                  </a:lnTo>
                  <a:cubicBezTo>
                    <a:pt x="6210" y="6322"/>
                    <a:pt x="6334" y="6198"/>
                    <a:pt x="6334" y="6049"/>
                  </a:cubicBezTo>
                  <a:lnTo>
                    <a:pt x="6334" y="274"/>
                  </a:lnTo>
                  <a:cubicBezTo>
                    <a:pt x="6334" y="125"/>
                    <a:pt x="6210" y="1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314625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49" y="1"/>
                  </a:moveTo>
                  <a:cubicBezTo>
                    <a:pt x="112" y="1"/>
                    <a:pt x="75" y="13"/>
                    <a:pt x="50" y="38"/>
                  </a:cubicBezTo>
                  <a:cubicBezTo>
                    <a:pt x="0" y="88"/>
                    <a:pt x="0" y="187"/>
                    <a:pt x="50" y="236"/>
                  </a:cubicBezTo>
                  <a:lnTo>
                    <a:pt x="1822" y="1996"/>
                  </a:lnTo>
                  <a:cubicBezTo>
                    <a:pt x="1847" y="2021"/>
                    <a:pt x="1884" y="2046"/>
                    <a:pt x="1922" y="2046"/>
                  </a:cubicBezTo>
                  <a:cubicBezTo>
                    <a:pt x="1946" y="2046"/>
                    <a:pt x="1984" y="2021"/>
                    <a:pt x="2021" y="1996"/>
                  </a:cubicBezTo>
                  <a:cubicBezTo>
                    <a:pt x="2070" y="1947"/>
                    <a:pt x="2070" y="1860"/>
                    <a:pt x="2021" y="1798"/>
                  </a:cubicBezTo>
                  <a:lnTo>
                    <a:pt x="248" y="38"/>
                  </a:lnTo>
                  <a:cubicBezTo>
                    <a:pt x="224" y="13"/>
                    <a:pt x="186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260400" y="1141975"/>
              <a:ext cx="109100" cy="3418650"/>
            </a:xfrm>
            <a:custGeom>
              <a:avLst/>
              <a:gdLst/>
              <a:ahLst/>
              <a:cxnLst/>
              <a:rect l="l" t="t" r="r" b="b"/>
              <a:pathLst>
                <a:path w="4364" h="136746" extrusionOk="0">
                  <a:moveTo>
                    <a:pt x="310" y="1"/>
                  </a:moveTo>
                  <a:cubicBezTo>
                    <a:pt x="239" y="1"/>
                    <a:pt x="168" y="25"/>
                    <a:pt x="112" y="75"/>
                  </a:cubicBezTo>
                  <a:cubicBezTo>
                    <a:pt x="0" y="186"/>
                    <a:pt x="0" y="360"/>
                    <a:pt x="112" y="472"/>
                  </a:cubicBezTo>
                  <a:lnTo>
                    <a:pt x="3806" y="4177"/>
                  </a:lnTo>
                  <a:lnTo>
                    <a:pt x="3806" y="35262"/>
                  </a:lnTo>
                  <a:lnTo>
                    <a:pt x="112" y="38955"/>
                  </a:lnTo>
                  <a:cubicBezTo>
                    <a:pt x="62" y="39017"/>
                    <a:pt x="25" y="39079"/>
                    <a:pt x="25" y="39154"/>
                  </a:cubicBezTo>
                  <a:lnTo>
                    <a:pt x="25" y="97580"/>
                  </a:lnTo>
                  <a:cubicBezTo>
                    <a:pt x="25" y="97654"/>
                    <a:pt x="62" y="97729"/>
                    <a:pt x="112" y="97778"/>
                  </a:cubicBezTo>
                  <a:lnTo>
                    <a:pt x="3806" y="101472"/>
                  </a:lnTo>
                  <a:lnTo>
                    <a:pt x="3806" y="132569"/>
                  </a:lnTo>
                  <a:lnTo>
                    <a:pt x="112" y="136262"/>
                  </a:lnTo>
                  <a:cubicBezTo>
                    <a:pt x="0" y="136374"/>
                    <a:pt x="0" y="136547"/>
                    <a:pt x="112" y="136659"/>
                  </a:cubicBezTo>
                  <a:cubicBezTo>
                    <a:pt x="162" y="136721"/>
                    <a:pt x="236" y="136746"/>
                    <a:pt x="310" y="136746"/>
                  </a:cubicBezTo>
                  <a:cubicBezTo>
                    <a:pt x="385" y="136746"/>
                    <a:pt x="447" y="136721"/>
                    <a:pt x="509" y="136659"/>
                  </a:cubicBezTo>
                  <a:lnTo>
                    <a:pt x="4289" y="132891"/>
                  </a:lnTo>
                  <a:cubicBezTo>
                    <a:pt x="4338" y="132842"/>
                    <a:pt x="4363" y="132767"/>
                    <a:pt x="4363" y="132693"/>
                  </a:cubicBezTo>
                  <a:lnTo>
                    <a:pt x="4363" y="101360"/>
                  </a:lnTo>
                  <a:cubicBezTo>
                    <a:pt x="4363" y="101286"/>
                    <a:pt x="4338" y="101224"/>
                    <a:pt x="4289" y="101162"/>
                  </a:cubicBezTo>
                  <a:lnTo>
                    <a:pt x="583" y="97469"/>
                  </a:lnTo>
                  <a:lnTo>
                    <a:pt x="583" y="39278"/>
                  </a:lnTo>
                  <a:lnTo>
                    <a:pt x="4289" y="35584"/>
                  </a:lnTo>
                  <a:cubicBezTo>
                    <a:pt x="4338" y="35522"/>
                    <a:pt x="4363" y="35460"/>
                    <a:pt x="4363" y="35386"/>
                  </a:cubicBezTo>
                  <a:lnTo>
                    <a:pt x="4363" y="4053"/>
                  </a:lnTo>
                  <a:cubicBezTo>
                    <a:pt x="4363" y="3979"/>
                    <a:pt x="4338" y="3905"/>
                    <a:pt x="4289" y="3855"/>
                  </a:cubicBezTo>
                  <a:lnTo>
                    <a:pt x="509" y="75"/>
                  </a:lnTo>
                  <a:cubicBezTo>
                    <a:pt x="453" y="25"/>
                    <a:pt x="382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6075" y="4690750"/>
              <a:ext cx="6655750" cy="108475"/>
            </a:xfrm>
            <a:custGeom>
              <a:avLst/>
              <a:gdLst/>
              <a:ahLst/>
              <a:cxnLst/>
              <a:rect l="l" t="t" r="r" b="b"/>
              <a:pathLst>
                <a:path w="266230" h="4339" extrusionOk="0">
                  <a:moveTo>
                    <a:pt x="69086" y="0"/>
                  </a:moveTo>
                  <a:cubicBezTo>
                    <a:pt x="69012" y="0"/>
                    <a:pt x="68938" y="25"/>
                    <a:pt x="68888" y="87"/>
                  </a:cubicBezTo>
                  <a:lnTo>
                    <a:pt x="65195" y="3781"/>
                  </a:lnTo>
                  <a:lnTo>
                    <a:pt x="4202" y="3781"/>
                  </a:lnTo>
                  <a:lnTo>
                    <a:pt x="497" y="87"/>
                  </a:lnTo>
                  <a:cubicBezTo>
                    <a:pt x="447" y="31"/>
                    <a:pt x="376" y="3"/>
                    <a:pt x="304" y="3"/>
                  </a:cubicBezTo>
                  <a:cubicBezTo>
                    <a:pt x="233" y="3"/>
                    <a:pt x="162" y="31"/>
                    <a:pt x="112" y="87"/>
                  </a:cubicBezTo>
                  <a:cubicBezTo>
                    <a:pt x="1" y="186"/>
                    <a:pt x="1" y="372"/>
                    <a:pt x="112" y="484"/>
                  </a:cubicBezTo>
                  <a:lnTo>
                    <a:pt x="3880" y="4251"/>
                  </a:lnTo>
                  <a:cubicBezTo>
                    <a:pt x="3942" y="4313"/>
                    <a:pt x="4004" y="4338"/>
                    <a:pt x="4079" y="4338"/>
                  </a:cubicBezTo>
                  <a:lnTo>
                    <a:pt x="65306" y="4338"/>
                  </a:lnTo>
                  <a:cubicBezTo>
                    <a:pt x="65381" y="4338"/>
                    <a:pt x="65455" y="4313"/>
                    <a:pt x="65505" y="4251"/>
                  </a:cubicBezTo>
                  <a:lnTo>
                    <a:pt x="69198" y="558"/>
                  </a:lnTo>
                  <a:lnTo>
                    <a:pt x="196400" y="558"/>
                  </a:lnTo>
                  <a:lnTo>
                    <a:pt x="200094" y="4251"/>
                  </a:lnTo>
                  <a:cubicBezTo>
                    <a:pt x="200144" y="4313"/>
                    <a:pt x="200218" y="4338"/>
                    <a:pt x="200292" y="4338"/>
                  </a:cubicBezTo>
                  <a:lnTo>
                    <a:pt x="262140" y="4338"/>
                  </a:lnTo>
                  <a:cubicBezTo>
                    <a:pt x="262214" y="4338"/>
                    <a:pt x="262288" y="4313"/>
                    <a:pt x="262338" y="4251"/>
                  </a:cubicBezTo>
                  <a:lnTo>
                    <a:pt x="266118" y="484"/>
                  </a:lnTo>
                  <a:cubicBezTo>
                    <a:pt x="266230" y="372"/>
                    <a:pt x="266217" y="199"/>
                    <a:pt x="266118" y="87"/>
                  </a:cubicBezTo>
                  <a:cubicBezTo>
                    <a:pt x="266063" y="31"/>
                    <a:pt x="265991" y="3"/>
                    <a:pt x="265920" y="3"/>
                  </a:cubicBezTo>
                  <a:cubicBezTo>
                    <a:pt x="265849" y="3"/>
                    <a:pt x="265777" y="31"/>
                    <a:pt x="265722" y="87"/>
                  </a:cubicBezTo>
                  <a:lnTo>
                    <a:pt x="262028" y="3781"/>
                  </a:lnTo>
                  <a:lnTo>
                    <a:pt x="200404" y="3781"/>
                  </a:lnTo>
                  <a:lnTo>
                    <a:pt x="196710" y="87"/>
                  </a:lnTo>
                  <a:cubicBezTo>
                    <a:pt x="196661" y="25"/>
                    <a:pt x="196586" y="0"/>
                    <a:pt x="196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302550" y="4508525"/>
              <a:ext cx="63525" cy="63250"/>
            </a:xfrm>
            <a:custGeom>
              <a:avLst/>
              <a:gdLst/>
              <a:ahLst/>
              <a:cxnLst/>
              <a:rect l="l" t="t" r="r" b="b"/>
              <a:pathLst>
                <a:path w="2541" h="2530" extrusionOk="0">
                  <a:moveTo>
                    <a:pt x="2256" y="472"/>
                  </a:moveTo>
                  <a:lnTo>
                    <a:pt x="2256" y="2257"/>
                  </a:lnTo>
                  <a:lnTo>
                    <a:pt x="483" y="2257"/>
                  </a:lnTo>
                  <a:lnTo>
                    <a:pt x="2256" y="472"/>
                  </a:lnTo>
                  <a:close/>
                  <a:moveTo>
                    <a:pt x="2398" y="1"/>
                  </a:moveTo>
                  <a:cubicBezTo>
                    <a:pt x="2364" y="1"/>
                    <a:pt x="2329" y="15"/>
                    <a:pt x="2305" y="39"/>
                  </a:cubicBezTo>
                  <a:lnTo>
                    <a:pt x="50" y="2294"/>
                  </a:lnTo>
                  <a:cubicBezTo>
                    <a:pt x="12" y="2332"/>
                    <a:pt x="0" y="2394"/>
                    <a:pt x="25" y="2443"/>
                  </a:cubicBezTo>
                  <a:cubicBezTo>
                    <a:pt x="37" y="2493"/>
                    <a:pt x="87" y="2530"/>
                    <a:pt x="149" y="2530"/>
                  </a:cubicBezTo>
                  <a:lnTo>
                    <a:pt x="2405" y="2530"/>
                  </a:lnTo>
                  <a:cubicBezTo>
                    <a:pt x="2479" y="2530"/>
                    <a:pt x="2541" y="2468"/>
                    <a:pt x="2541" y="2394"/>
                  </a:cubicBezTo>
                  <a:lnTo>
                    <a:pt x="2541" y="138"/>
                  </a:lnTo>
                  <a:cubicBezTo>
                    <a:pt x="2541" y="76"/>
                    <a:pt x="2504" y="26"/>
                    <a:pt x="2454" y="14"/>
                  </a:cubicBezTo>
                  <a:cubicBezTo>
                    <a:pt x="2437" y="5"/>
                    <a:pt x="2417" y="1"/>
                    <a:pt x="2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078525" y="4732275"/>
              <a:ext cx="63850" cy="63525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2268" y="483"/>
                  </a:moveTo>
                  <a:lnTo>
                    <a:pt x="2268" y="2256"/>
                  </a:lnTo>
                  <a:lnTo>
                    <a:pt x="496" y="2256"/>
                  </a:lnTo>
                  <a:lnTo>
                    <a:pt x="2268" y="483"/>
                  </a:lnTo>
                  <a:close/>
                  <a:moveTo>
                    <a:pt x="2408" y="0"/>
                  </a:moveTo>
                  <a:cubicBezTo>
                    <a:pt x="2371" y="0"/>
                    <a:pt x="2338" y="17"/>
                    <a:pt x="2305" y="50"/>
                  </a:cubicBezTo>
                  <a:lnTo>
                    <a:pt x="62" y="2293"/>
                  </a:lnTo>
                  <a:cubicBezTo>
                    <a:pt x="12" y="2330"/>
                    <a:pt x="0" y="2392"/>
                    <a:pt x="25" y="2454"/>
                  </a:cubicBezTo>
                  <a:cubicBezTo>
                    <a:pt x="50" y="2504"/>
                    <a:pt x="99" y="2541"/>
                    <a:pt x="149" y="2541"/>
                  </a:cubicBezTo>
                  <a:lnTo>
                    <a:pt x="2405" y="2541"/>
                  </a:lnTo>
                  <a:lnTo>
                    <a:pt x="2405" y="2529"/>
                  </a:lnTo>
                  <a:cubicBezTo>
                    <a:pt x="2491" y="2529"/>
                    <a:pt x="2553" y="2467"/>
                    <a:pt x="2553" y="2392"/>
                  </a:cubicBezTo>
                  <a:lnTo>
                    <a:pt x="2553" y="136"/>
                  </a:lnTo>
                  <a:cubicBezTo>
                    <a:pt x="2553" y="87"/>
                    <a:pt x="2516" y="37"/>
                    <a:pt x="2466" y="12"/>
                  </a:cubicBezTo>
                  <a:cubicBezTo>
                    <a:pt x="2446" y="4"/>
                    <a:pt x="2427" y="0"/>
                    <a:pt x="2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320500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5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5" y="63670"/>
                    <a:pt x="286" y="63670"/>
                  </a:cubicBezTo>
                  <a:cubicBezTo>
                    <a:pt x="435" y="63670"/>
                    <a:pt x="559" y="63546"/>
                    <a:pt x="559" y="63385"/>
                  </a:cubicBezTo>
                  <a:lnTo>
                    <a:pt x="559" y="286"/>
                  </a:lnTo>
                  <a:cubicBezTo>
                    <a:pt x="559" y="125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3125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4" y="63670"/>
                    <a:pt x="286" y="63670"/>
                  </a:cubicBezTo>
                  <a:cubicBezTo>
                    <a:pt x="434" y="63670"/>
                    <a:pt x="558" y="63546"/>
                    <a:pt x="558" y="63385"/>
                  </a:cubicBezTo>
                  <a:lnTo>
                    <a:pt x="558" y="286"/>
                  </a:lnTo>
                  <a:cubicBezTo>
                    <a:pt x="558" y="125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262575" y="3568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262575" y="3524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262575" y="3481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262575" y="3437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262575" y="3393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262575" y="33490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262575" y="3305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262575" y="3261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262575" y="32173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262575" y="3173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262575" y="3129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262575" y="3085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262575" y="30417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262575" y="2998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62575" y="2954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262575" y="29100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262575" y="2866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262575" y="2822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262575" y="277832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262575" y="2734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262575" y="2690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262575" y="2646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262575" y="2602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262575" y="2558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262575" y="2514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262575" y="24709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262575" y="2427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262575" y="2383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262575" y="23392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262575" y="2295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7262575" y="2251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7262575" y="2207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7262575" y="2163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262575" y="21198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73125" y="3568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73125" y="3524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73125" y="3481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73125" y="3437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73125" y="3393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73125" y="33490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73125" y="3305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73125" y="3261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73125" y="32173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73125" y="3173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3125" y="3129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3125" y="3085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73125" y="30417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73125" y="2998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73125" y="2954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73125" y="29100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73125" y="2866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73125" y="2822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73125" y="277832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73125" y="2734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73125" y="2690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73125" y="2646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73125" y="2602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3125" y="2558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73125" y="2514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3125" y="24709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73125" y="2427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73125" y="2383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73125" y="23392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3125" y="2295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73125" y="2251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3125" y="2207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73125" y="2163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73125" y="21198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920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964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0084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052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096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140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1841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228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72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31582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359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403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447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491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535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579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6232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667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711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7549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798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842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886575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930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974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018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062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106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150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5193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237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281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3256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3696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471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515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5595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2603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647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2691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2735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2779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2823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8669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6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2910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954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9989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042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086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130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174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218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262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3060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350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394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34377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4817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525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569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613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657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701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7450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789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833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8767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208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2252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2961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340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84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4278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2139400" y="4750225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cubicBezTo>
                    <a:pt x="0" y="435"/>
                    <a:pt x="124" y="559"/>
                    <a:pt x="273" y="559"/>
                  </a:cubicBezTo>
                  <a:lnTo>
                    <a:pt x="132260" y="559"/>
                  </a:lnTo>
                  <a:cubicBezTo>
                    <a:pt x="132421" y="559"/>
                    <a:pt x="132545" y="435"/>
                    <a:pt x="132545" y="274"/>
                  </a:cubicBezTo>
                  <a:cubicBezTo>
                    <a:pt x="132545" y="125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920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964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0084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052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096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140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1841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228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272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31582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359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403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447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491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535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579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6232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667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711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7549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798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842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886575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930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974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018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062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106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150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5193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237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5281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3256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3696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2471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2515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25595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2603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2647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2691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2735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2779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2823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28669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6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2910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2954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29989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042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086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130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174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3218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262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3060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350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394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4377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4817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525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569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613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657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701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7450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789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833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8767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208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252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2961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340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384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4278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39400" y="938400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cubicBezTo>
                    <a:pt x="0" y="434"/>
                    <a:pt x="124" y="558"/>
                    <a:pt x="273" y="558"/>
                  </a:cubicBezTo>
                  <a:lnTo>
                    <a:pt x="132260" y="558"/>
                  </a:lnTo>
                  <a:cubicBezTo>
                    <a:pt x="132421" y="558"/>
                    <a:pt x="132545" y="434"/>
                    <a:pt x="132545" y="286"/>
                  </a:cubicBezTo>
                  <a:cubicBezTo>
                    <a:pt x="132545" y="124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2"/>
          <p:cNvSpPr txBox="1">
            <a:spLocks noGrp="1"/>
          </p:cNvSpPr>
          <p:nvPr>
            <p:ph type="ctrTitle"/>
          </p:nvPr>
        </p:nvSpPr>
        <p:spPr>
          <a:xfrm>
            <a:off x="1673650" y="1205500"/>
            <a:ext cx="5796900" cy="210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4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266" name="Google Shape;266;p2"/>
          <p:cNvSpPr txBox="1">
            <a:spLocks noGrp="1"/>
          </p:cNvSpPr>
          <p:nvPr>
            <p:ph type="subTitle" idx="1"/>
          </p:nvPr>
        </p:nvSpPr>
        <p:spPr>
          <a:xfrm>
            <a:off x="1673513" y="3541850"/>
            <a:ext cx="5796900" cy="4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67" name="Google Shape;267;p2"/>
          <p:cNvGrpSpPr/>
          <p:nvPr/>
        </p:nvGrpSpPr>
        <p:grpSpPr>
          <a:xfrm>
            <a:off x="-1455229" y="-207759"/>
            <a:ext cx="3509445" cy="4143221"/>
            <a:chOff x="9243646" y="-207759"/>
            <a:chExt cx="3509445" cy="4143221"/>
          </a:xfrm>
        </p:grpSpPr>
        <p:sp>
          <p:nvSpPr>
            <p:cNvPr id="268" name="Google Shape;268;p2"/>
            <p:cNvSpPr/>
            <p:nvPr/>
          </p:nvSpPr>
          <p:spPr>
            <a:xfrm>
              <a:off x="10799313" y="2531141"/>
              <a:ext cx="870740" cy="1404321"/>
            </a:xfrm>
            <a:custGeom>
              <a:avLst/>
              <a:gdLst/>
              <a:ahLst/>
              <a:cxnLst/>
              <a:rect l="l" t="t" r="r" b="b"/>
              <a:pathLst>
                <a:path w="38829" h="62623" extrusionOk="0">
                  <a:moveTo>
                    <a:pt x="7376" y="0"/>
                  </a:moveTo>
                  <a:cubicBezTo>
                    <a:pt x="6119" y="0"/>
                    <a:pt x="5189" y="1140"/>
                    <a:pt x="4677" y="1652"/>
                  </a:cubicBezTo>
                  <a:cubicBezTo>
                    <a:pt x="4142" y="2187"/>
                    <a:pt x="2583" y="3420"/>
                    <a:pt x="2793" y="4885"/>
                  </a:cubicBezTo>
                  <a:cubicBezTo>
                    <a:pt x="3002" y="6328"/>
                    <a:pt x="1978" y="7886"/>
                    <a:pt x="1141" y="8422"/>
                  </a:cubicBezTo>
                  <a:cubicBezTo>
                    <a:pt x="303" y="8933"/>
                    <a:pt x="94" y="10911"/>
                    <a:pt x="94" y="11516"/>
                  </a:cubicBezTo>
                  <a:cubicBezTo>
                    <a:pt x="94" y="12144"/>
                    <a:pt x="1" y="14121"/>
                    <a:pt x="722" y="14749"/>
                  </a:cubicBezTo>
                  <a:cubicBezTo>
                    <a:pt x="1443" y="15377"/>
                    <a:pt x="3002" y="20565"/>
                    <a:pt x="6841" y="22845"/>
                  </a:cubicBezTo>
                  <a:cubicBezTo>
                    <a:pt x="10679" y="25125"/>
                    <a:pt x="7980" y="35501"/>
                    <a:pt x="6748" y="39665"/>
                  </a:cubicBezTo>
                  <a:cubicBezTo>
                    <a:pt x="5491" y="43806"/>
                    <a:pt x="4561" y="53460"/>
                    <a:pt x="4770" y="57415"/>
                  </a:cubicBezTo>
                  <a:cubicBezTo>
                    <a:pt x="4967" y="61104"/>
                    <a:pt x="9649" y="62622"/>
                    <a:pt x="11840" y="62622"/>
                  </a:cubicBezTo>
                  <a:cubicBezTo>
                    <a:pt x="11984" y="62622"/>
                    <a:pt x="12117" y="62616"/>
                    <a:pt x="12238" y="62603"/>
                  </a:cubicBezTo>
                  <a:cubicBezTo>
                    <a:pt x="14215" y="62394"/>
                    <a:pt x="12145" y="60835"/>
                    <a:pt x="11098" y="59997"/>
                  </a:cubicBezTo>
                  <a:cubicBezTo>
                    <a:pt x="10074" y="59183"/>
                    <a:pt x="10470" y="55531"/>
                    <a:pt x="11517" y="54298"/>
                  </a:cubicBezTo>
                  <a:cubicBezTo>
                    <a:pt x="12563" y="53042"/>
                    <a:pt x="12354" y="52530"/>
                    <a:pt x="11819" y="51390"/>
                  </a:cubicBezTo>
                  <a:cubicBezTo>
                    <a:pt x="11307" y="50250"/>
                    <a:pt x="12238" y="50134"/>
                    <a:pt x="12773" y="49203"/>
                  </a:cubicBezTo>
                  <a:cubicBezTo>
                    <a:pt x="13285" y="48272"/>
                    <a:pt x="14378" y="47202"/>
                    <a:pt x="15774" y="44015"/>
                  </a:cubicBezTo>
                  <a:cubicBezTo>
                    <a:pt x="16495" y="42363"/>
                    <a:pt x="17751" y="43178"/>
                    <a:pt x="18891" y="42456"/>
                  </a:cubicBezTo>
                  <a:cubicBezTo>
                    <a:pt x="20031" y="41735"/>
                    <a:pt x="20334" y="39339"/>
                    <a:pt x="21590" y="38827"/>
                  </a:cubicBezTo>
                  <a:cubicBezTo>
                    <a:pt x="22823" y="38316"/>
                    <a:pt x="24079" y="35919"/>
                    <a:pt x="25312" y="33942"/>
                  </a:cubicBezTo>
                  <a:cubicBezTo>
                    <a:pt x="26568" y="31988"/>
                    <a:pt x="25731" y="30522"/>
                    <a:pt x="29360" y="28963"/>
                  </a:cubicBezTo>
                  <a:cubicBezTo>
                    <a:pt x="33012" y="27405"/>
                    <a:pt x="32896" y="26265"/>
                    <a:pt x="33524" y="23264"/>
                  </a:cubicBezTo>
                  <a:cubicBezTo>
                    <a:pt x="34152" y="20240"/>
                    <a:pt x="34664" y="19844"/>
                    <a:pt x="36735" y="16727"/>
                  </a:cubicBezTo>
                  <a:cubicBezTo>
                    <a:pt x="38828" y="13609"/>
                    <a:pt x="34967" y="12260"/>
                    <a:pt x="33943" y="11841"/>
                  </a:cubicBezTo>
                  <a:cubicBezTo>
                    <a:pt x="32896" y="11423"/>
                    <a:pt x="28639" y="10585"/>
                    <a:pt x="26871" y="9980"/>
                  </a:cubicBezTo>
                  <a:cubicBezTo>
                    <a:pt x="25126" y="9352"/>
                    <a:pt x="24917" y="8096"/>
                    <a:pt x="24382" y="6747"/>
                  </a:cubicBezTo>
                  <a:cubicBezTo>
                    <a:pt x="23870" y="5397"/>
                    <a:pt x="20124" y="3955"/>
                    <a:pt x="18891" y="3745"/>
                  </a:cubicBezTo>
                  <a:cubicBezTo>
                    <a:pt x="17722" y="3551"/>
                    <a:pt x="15484" y="1098"/>
                    <a:pt x="13510" y="1098"/>
                  </a:cubicBezTo>
                  <a:cubicBezTo>
                    <a:pt x="13363" y="1098"/>
                    <a:pt x="13218" y="1111"/>
                    <a:pt x="13075" y="1140"/>
                  </a:cubicBezTo>
                  <a:cubicBezTo>
                    <a:pt x="12679" y="1220"/>
                    <a:pt x="12335" y="1254"/>
                    <a:pt x="12033" y="1254"/>
                  </a:cubicBezTo>
                  <a:cubicBezTo>
                    <a:pt x="10753" y="1254"/>
                    <a:pt x="10199" y="645"/>
                    <a:pt x="9446" y="326"/>
                  </a:cubicBezTo>
                  <a:lnTo>
                    <a:pt x="9446" y="302"/>
                  </a:lnTo>
                  <a:cubicBezTo>
                    <a:pt x="9446" y="302"/>
                    <a:pt x="8609" y="0"/>
                    <a:pt x="737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1156162" y="3815533"/>
              <a:ext cx="75662" cy="38750"/>
            </a:xfrm>
            <a:custGeom>
              <a:avLst/>
              <a:gdLst/>
              <a:ahLst/>
              <a:cxnLst/>
              <a:rect l="l" t="t" r="r" b="b"/>
              <a:pathLst>
                <a:path w="3374" h="1728" extrusionOk="0">
                  <a:moveTo>
                    <a:pt x="2536" y="1"/>
                  </a:moveTo>
                  <a:cubicBezTo>
                    <a:pt x="2316" y="1"/>
                    <a:pt x="2096" y="50"/>
                    <a:pt x="1876" y="50"/>
                  </a:cubicBezTo>
                  <a:cubicBezTo>
                    <a:pt x="1794" y="50"/>
                    <a:pt x="1711" y="43"/>
                    <a:pt x="1629" y="24"/>
                  </a:cubicBezTo>
                  <a:lnTo>
                    <a:pt x="1582" y="210"/>
                  </a:lnTo>
                  <a:cubicBezTo>
                    <a:pt x="1432" y="113"/>
                    <a:pt x="1253" y="66"/>
                    <a:pt x="1073" y="66"/>
                  </a:cubicBezTo>
                  <a:cubicBezTo>
                    <a:pt x="863" y="66"/>
                    <a:pt x="652" y="131"/>
                    <a:pt x="489" y="256"/>
                  </a:cubicBezTo>
                  <a:cubicBezTo>
                    <a:pt x="163" y="466"/>
                    <a:pt x="0" y="885"/>
                    <a:pt x="94" y="1280"/>
                  </a:cubicBezTo>
                  <a:cubicBezTo>
                    <a:pt x="480" y="1581"/>
                    <a:pt x="967" y="1728"/>
                    <a:pt x="1453" y="1728"/>
                  </a:cubicBezTo>
                  <a:cubicBezTo>
                    <a:pt x="2020" y="1728"/>
                    <a:pt x="2588" y="1528"/>
                    <a:pt x="3002" y="1140"/>
                  </a:cubicBezTo>
                  <a:cubicBezTo>
                    <a:pt x="3188" y="954"/>
                    <a:pt x="3374" y="675"/>
                    <a:pt x="3281" y="419"/>
                  </a:cubicBezTo>
                  <a:cubicBezTo>
                    <a:pt x="3211" y="140"/>
                    <a:pt x="2839" y="1"/>
                    <a:pt x="2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2418129" y="251707"/>
              <a:ext cx="279662" cy="316036"/>
            </a:xfrm>
            <a:custGeom>
              <a:avLst/>
              <a:gdLst/>
              <a:ahLst/>
              <a:cxnLst/>
              <a:rect l="l" t="t" r="r" b="b"/>
              <a:pathLst>
                <a:path w="12471" h="14093" extrusionOk="0">
                  <a:moveTo>
                    <a:pt x="5224" y="1"/>
                  </a:moveTo>
                  <a:cubicBezTo>
                    <a:pt x="4456" y="1"/>
                    <a:pt x="4144" y="1452"/>
                    <a:pt x="3602" y="1452"/>
                  </a:cubicBezTo>
                  <a:cubicBezTo>
                    <a:pt x="3517" y="1452"/>
                    <a:pt x="3427" y="1416"/>
                    <a:pt x="3327" y="1333"/>
                  </a:cubicBezTo>
                  <a:cubicBezTo>
                    <a:pt x="3025" y="1101"/>
                    <a:pt x="2839" y="752"/>
                    <a:pt x="2490" y="566"/>
                  </a:cubicBezTo>
                  <a:cubicBezTo>
                    <a:pt x="2352" y="497"/>
                    <a:pt x="2211" y="466"/>
                    <a:pt x="2070" y="466"/>
                  </a:cubicBezTo>
                  <a:cubicBezTo>
                    <a:pt x="1500" y="466"/>
                    <a:pt x="932" y="969"/>
                    <a:pt x="559" y="1473"/>
                  </a:cubicBezTo>
                  <a:cubicBezTo>
                    <a:pt x="257" y="1869"/>
                    <a:pt x="1" y="2357"/>
                    <a:pt x="47" y="2846"/>
                  </a:cubicBezTo>
                  <a:cubicBezTo>
                    <a:pt x="94" y="3544"/>
                    <a:pt x="722" y="4032"/>
                    <a:pt x="978" y="4683"/>
                  </a:cubicBezTo>
                  <a:cubicBezTo>
                    <a:pt x="1304" y="5521"/>
                    <a:pt x="978" y="6451"/>
                    <a:pt x="1141" y="7336"/>
                  </a:cubicBezTo>
                  <a:cubicBezTo>
                    <a:pt x="1257" y="7894"/>
                    <a:pt x="1559" y="8406"/>
                    <a:pt x="1862" y="8894"/>
                  </a:cubicBezTo>
                  <a:lnTo>
                    <a:pt x="3746" y="11918"/>
                  </a:lnTo>
                  <a:cubicBezTo>
                    <a:pt x="4142" y="12523"/>
                    <a:pt x="4607" y="13105"/>
                    <a:pt x="5165" y="13570"/>
                  </a:cubicBezTo>
                  <a:cubicBezTo>
                    <a:pt x="5351" y="13733"/>
                    <a:pt x="5584" y="13896"/>
                    <a:pt x="5840" y="14012"/>
                  </a:cubicBezTo>
                  <a:cubicBezTo>
                    <a:pt x="5934" y="14067"/>
                    <a:pt x="6034" y="14092"/>
                    <a:pt x="6133" y="14092"/>
                  </a:cubicBezTo>
                  <a:cubicBezTo>
                    <a:pt x="6451" y="14092"/>
                    <a:pt x="6753" y="13832"/>
                    <a:pt x="6771" y="13477"/>
                  </a:cubicBezTo>
                  <a:lnTo>
                    <a:pt x="7003" y="9569"/>
                  </a:lnTo>
                  <a:cubicBezTo>
                    <a:pt x="7050" y="8941"/>
                    <a:pt x="7096" y="8289"/>
                    <a:pt x="7585" y="7871"/>
                  </a:cubicBezTo>
                  <a:cubicBezTo>
                    <a:pt x="7749" y="7733"/>
                    <a:pt x="7971" y="7653"/>
                    <a:pt x="8187" y="7653"/>
                  </a:cubicBezTo>
                  <a:cubicBezTo>
                    <a:pt x="8337" y="7653"/>
                    <a:pt x="8484" y="7692"/>
                    <a:pt x="8608" y="7778"/>
                  </a:cubicBezTo>
                  <a:cubicBezTo>
                    <a:pt x="9097" y="8103"/>
                    <a:pt x="8934" y="8778"/>
                    <a:pt x="8981" y="9336"/>
                  </a:cubicBezTo>
                  <a:cubicBezTo>
                    <a:pt x="9058" y="10365"/>
                    <a:pt x="10059" y="11183"/>
                    <a:pt x="11063" y="11183"/>
                  </a:cubicBezTo>
                  <a:cubicBezTo>
                    <a:pt x="11263" y="11183"/>
                    <a:pt x="11463" y="11150"/>
                    <a:pt x="11656" y="11081"/>
                  </a:cubicBezTo>
                  <a:cubicBezTo>
                    <a:pt x="11842" y="11011"/>
                    <a:pt x="12005" y="10918"/>
                    <a:pt x="12121" y="10779"/>
                  </a:cubicBezTo>
                  <a:cubicBezTo>
                    <a:pt x="12238" y="10616"/>
                    <a:pt x="12284" y="10406"/>
                    <a:pt x="12307" y="10220"/>
                  </a:cubicBezTo>
                  <a:cubicBezTo>
                    <a:pt x="12470" y="8778"/>
                    <a:pt x="11935" y="7266"/>
                    <a:pt x="10935" y="6219"/>
                  </a:cubicBezTo>
                  <a:cubicBezTo>
                    <a:pt x="10656" y="5940"/>
                    <a:pt x="10353" y="5684"/>
                    <a:pt x="10121" y="5358"/>
                  </a:cubicBezTo>
                  <a:cubicBezTo>
                    <a:pt x="9841" y="4963"/>
                    <a:pt x="9725" y="4451"/>
                    <a:pt x="9562" y="3986"/>
                  </a:cubicBezTo>
                  <a:cubicBezTo>
                    <a:pt x="8934" y="2264"/>
                    <a:pt x="7492" y="845"/>
                    <a:pt x="5770" y="217"/>
                  </a:cubicBezTo>
                  <a:cubicBezTo>
                    <a:pt x="5564" y="64"/>
                    <a:pt x="5384" y="1"/>
                    <a:pt x="522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572032" y="194994"/>
              <a:ext cx="181059" cy="130962"/>
            </a:xfrm>
            <a:custGeom>
              <a:avLst/>
              <a:gdLst/>
              <a:ahLst/>
              <a:cxnLst/>
              <a:rect l="l" t="t" r="r" b="b"/>
              <a:pathLst>
                <a:path w="8074" h="5840" extrusionOk="0">
                  <a:moveTo>
                    <a:pt x="1280" y="1"/>
                  </a:moveTo>
                  <a:cubicBezTo>
                    <a:pt x="582" y="257"/>
                    <a:pt x="1" y="1024"/>
                    <a:pt x="117" y="1745"/>
                  </a:cubicBezTo>
                  <a:cubicBezTo>
                    <a:pt x="163" y="1978"/>
                    <a:pt x="443" y="3211"/>
                    <a:pt x="605" y="3374"/>
                  </a:cubicBezTo>
                  <a:cubicBezTo>
                    <a:pt x="1210" y="4049"/>
                    <a:pt x="1536" y="4049"/>
                    <a:pt x="2141" y="4700"/>
                  </a:cubicBezTo>
                  <a:cubicBezTo>
                    <a:pt x="2490" y="5072"/>
                    <a:pt x="3583" y="5282"/>
                    <a:pt x="4025" y="5514"/>
                  </a:cubicBezTo>
                  <a:cubicBezTo>
                    <a:pt x="4479" y="5758"/>
                    <a:pt x="4979" y="5840"/>
                    <a:pt x="5491" y="5840"/>
                  </a:cubicBezTo>
                  <a:cubicBezTo>
                    <a:pt x="6003" y="5840"/>
                    <a:pt x="6526" y="5758"/>
                    <a:pt x="7026" y="5677"/>
                  </a:cubicBezTo>
                  <a:cubicBezTo>
                    <a:pt x="7654" y="4956"/>
                    <a:pt x="8073" y="3886"/>
                    <a:pt x="7538" y="3071"/>
                  </a:cubicBezTo>
                  <a:cubicBezTo>
                    <a:pt x="7375" y="2792"/>
                    <a:pt x="7096" y="1792"/>
                    <a:pt x="6817" y="1583"/>
                  </a:cubicBezTo>
                  <a:cubicBezTo>
                    <a:pt x="5165" y="443"/>
                    <a:pt x="3258" y="419"/>
                    <a:pt x="12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11804626" y="1129646"/>
              <a:ext cx="205054" cy="141524"/>
            </a:xfrm>
            <a:custGeom>
              <a:avLst/>
              <a:gdLst/>
              <a:ahLst/>
              <a:cxnLst/>
              <a:rect l="l" t="t" r="r" b="b"/>
              <a:pathLst>
                <a:path w="9144" h="6311" extrusionOk="0">
                  <a:moveTo>
                    <a:pt x="6863" y="1"/>
                  </a:moveTo>
                  <a:cubicBezTo>
                    <a:pt x="6569" y="1"/>
                    <a:pt x="6351" y="546"/>
                    <a:pt x="6351" y="941"/>
                  </a:cubicBezTo>
                  <a:cubicBezTo>
                    <a:pt x="6351" y="1102"/>
                    <a:pt x="6301" y="1163"/>
                    <a:pt x="6218" y="1163"/>
                  </a:cubicBezTo>
                  <a:cubicBezTo>
                    <a:pt x="6062" y="1163"/>
                    <a:pt x="5788" y="946"/>
                    <a:pt x="5514" y="778"/>
                  </a:cubicBezTo>
                  <a:cubicBezTo>
                    <a:pt x="5362" y="685"/>
                    <a:pt x="5226" y="632"/>
                    <a:pt x="5093" y="632"/>
                  </a:cubicBezTo>
                  <a:cubicBezTo>
                    <a:pt x="4861" y="632"/>
                    <a:pt x="4641" y="796"/>
                    <a:pt x="4374" y="1197"/>
                  </a:cubicBezTo>
                  <a:cubicBezTo>
                    <a:pt x="4204" y="1452"/>
                    <a:pt x="4145" y="1549"/>
                    <a:pt x="4121" y="1549"/>
                  </a:cubicBezTo>
                  <a:cubicBezTo>
                    <a:pt x="4086" y="1549"/>
                    <a:pt x="4126" y="1339"/>
                    <a:pt x="4002" y="1104"/>
                  </a:cubicBezTo>
                  <a:cubicBezTo>
                    <a:pt x="3947" y="994"/>
                    <a:pt x="3893" y="945"/>
                    <a:pt x="3840" y="945"/>
                  </a:cubicBezTo>
                  <a:cubicBezTo>
                    <a:pt x="3691" y="945"/>
                    <a:pt x="3559" y="1339"/>
                    <a:pt x="3490" y="1872"/>
                  </a:cubicBezTo>
                  <a:cubicBezTo>
                    <a:pt x="3463" y="2036"/>
                    <a:pt x="3411" y="2104"/>
                    <a:pt x="3345" y="2104"/>
                  </a:cubicBezTo>
                  <a:cubicBezTo>
                    <a:pt x="3123" y="2104"/>
                    <a:pt x="2742" y="1336"/>
                    <a:pt x="2653" y="941"/>
                  </a:cubicBezTo>
                  <a:cubicBezTo>
                    <a:pt x="2576" y="519"/>
                    <a:pt x="2057" y="335"/>
                    <a:pt x="1773" y="335"/>
                  </a:cubicBezTo>
                  <a:cubicBezTo>
                    <a:pt x="1712" y="335"/>
                    <a:pt x="1662" y="343"/>
                    <a:pt x="1629" y="359"/>
                  </a:cubicBezTo>
                  <a:cubicBezTo>
                    <a:pt x="1420" y="476"/>
                    <a:pt x="1001" y="1034"/>
                    <a:pt x="582" y="1825"/>
                  </a:cubicBezTo>
                  <a:cubicBezTo>
                    <a:pt x="275" y="2388"/>
                    <a:pt x="506" y="2463"/>
                    <a:pt x="752" y="2463"/>
                  </a:cubicBezTo>
                  <a:cubicBezTo>
                    <a:pt x="841" y="2463"/>
                    <a:pt x="933" y="2453"/>
                    <a:pt x="1001" y="2453"/>
                  </a:cubicBezTo>
                  <a:cubicBezTo>
                    <a:pt x="1144" y="2453"/>
                    <a:pt x="1433" y="2402"/>
                    <a:pt x="1697" y="2402"/>
                  </a:cubicBezTo>
                  <a:cubicBezTo>
                    <a:pt x="1904" y="2402"/>
                    <a:pt x="2095" y="2434"/>
                    <a:pt x="2187" y="2546"/>
                  </a:cubicBezTo>
                  <a:cubicBezTo>
                    <a:pt x="2397" y="2802"/>
                    <a:pt x="1675" y="3058"/>
                    <a:pt x="838" y="3174"/>
                  </a:cubicBezTo>
                  <a:cubicBezTo>
                    <a:pt x="0" y="3267"/>
                    <a:pt x="1210" y="3640"/>
                    <a:pt x="1838" y="3640"/>
                  </a:cubicBezTo>
                  <a:cubicBezTo>
                    <a:pt x="2443" y="3640"/>
                    <a:pt x="2350" y="4268"/>
                    <a:pt x="2350" y="4570"/>
                  </a:cubicBezTo>
                  <a:cubicBezTo>
                    <a:pt x="2350" y="4896"/>
                    <a:pt x="1722" y="5152"/>
                    <a:pt x="1675" y="5408"/>
                  </a:cubicBezTo>
                  <a:cubicBezTo>
                    <a:pt x="1655" y="5520"/>
                    <a:pt x="1889" y="5543"/>
                    <a:pt x="2198" y="5543"/>
                  </a:cubicBezTo>
                  <a:cubicBezTo>
                    <a:pt x="2410" y="5543"/>
                    <a:pt x="2656" y="5532"/>
                    <a:pt x="2879" y="5532"/>
                  </a:cubicBezTo>
                  <a:cubicBezTo>
                    <a:pt x="3074" y="5532"/>
                    <a:pt x="3252" y="5540"/>
                    <a:pt x="3374" y="5570"/>
                  </a:cubicBezTo>
                  <a:cubicBezTo>
                    <a:pt x="3839" y="5664"/>
                    <a:pt x="4421" y="6082"/>
                    <a:pt x="5002" y="6292"/>
                  </a:cubicBezTo>
                  <a:cubicBezTo>
                    <a:pt x="5036" y="6304"/>
                    <a:pt x="5073" y="6310"/>
                    <a:pt x="5114" y="6310"/>
                  </a:cubicBezTo>
                  <a:cubicBezTo>
                    <a:pt x="5742" y="6310"/>
                    <a:pt x="7132" y="4868"/>
                    <a:pt x="8050" y="4431"/>
                  </a:cubicBezTo>
                  <a:cubicBezTo>
                    <a:pt x="9050" y="3942"/>
                    <a:pt x="9050" y="3267"/>
                    <a:pt x="9143" y="2593"/>
                  </a:cubicBezTo>
                  <a:cubicBezTo>
                    <a:pt x="9143" y="2593"/>
                    <a:pt x="8585" y="1313"/>
                    <a:pt x="8213" y="894"/>
                  </a:cubicBezTo>
                  <a:cubicBezTo>
                    <a:pt x="7840" y="476"/>
                    <a:pt x="7375" y="313"/>
                    <a:pt x="7026" y="57"/>
                  </a:cubicBezTo>
                  <a:cubicBezTo>
                    <a:pt x="6970" y="18"/>
                    <a:pt x="6915" y="1"/>
                    <a:pt x="68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10924019" y="2375153"/>
              <a:ext cx="110600" cy="40343"/>
            </a:xfrm>
            <a:custGeom>
              <a:avLst/>
              <a:gdLst/>
              <a:ahLst/>
              <a:cxnLst/>
              <a:rect l="l" t="t" r="r" b="b"/>
              <a:pathLst>
                <a:path w="4932" h="1799" extrusionOk="0">
                  <a:moveTo>
                    <a:pt x="925" y="0"/>
                  </a:moveTo>
                  <a:cubicBezTo>
                    <a:pt x="795" y="0"/>
                    <a:pt x="668" y="98"/>
                    <a:pt x="651" y="233"/>
                  </a:cubicBezTo>
                  <a:cubicBezTo>
                    <a:pt x="628" y="419"/>
                    <a:pt x="768" y="605"/>
                    <a:pt x="931" y="675"/>
                  </a:cubicBezTo>
                  <a:cubicBezTo>
                    <a:pt x="1093" y="745"/>
                    <a:pt x="1303" y="745"/>
                    <a:pt x="1489" y="745"/>
                  </a:cubicBezTo>
                  <a:cubicBezTo>
                    <a:pt x="1605" y="931"/>
                    <a:pt x="1396" y="1210"/>
                    <a:pt x="1163" y="1256"/>
                  </a:cubicBezTo>
                  <a:cubicBezTo>
                    <a:pt x="1102" y="1269"/>
                    <a:pt x="1042" y="1273"/>
                    <a:pt x="981" y="1273"/>
                  </a:cubicBezTo>
                  <a:cubicBezTo>
                    <a:pt x="844" y="1273"/>
                    <a:pt x="707" y="1251"/>
                    <a:pt x="570" y="1251"/>
                  </a:cubicBezTo>
                  <a:cubicBezTo>
                    <a:pt x="535" y="1251"/>
                    <a:pt x="500" y="1253"/>
                    <a:pt x="465" y="1256"/>
                  </a:cubicBezTo>
                  <a:cubicBezTo>
                    <a:pt x="233" y="1280"/>
                    <a:pt x="0" y="1489"/>
                    <a:pt x="70" y="1722"/>
                  </a:cubicBezTo>
                  <a:cubicBezTo>
                    <a:pt x="559" y="1773"/>
                    <a:pt x="1050" y="1799"/>
                    <a:pt x="1541" y="1799"/>
                  </a:cubicBezTo>
                  <a:cubicBezTo>
                    <a:pt x="2616" y="1799"/>
                    <a:pt x="3692" y="1675"/>
                    <a:pt x="4746" y="1419"/>
                  </a:cubicBezTo>
                  <a:cubicBezTo>
                    <a:pt x="4816" y="1396"/>
                    <a:pt x="4885" y="1373"/>
                    <a:pt x="4909" y="1303"/>
                  </a:cubicBezTo>
                  <a:cubicBezTo>
                    <a:pt x="4932" y="1210"/>
                    <a:pt x="4839" y="1140"/>
                    <a:pt x="4769" y="1117"/>
                  </a:cubicBezTo>
                  <a:cubicBezTo>
                    <a:pt x="3606" y="465"/>
                    <a:pt x="2303" y="116"/>
                    <a:pt x="977" y="70"/>
                  </a:cubicBezTo>
                  <a:lnTo>
                    <a:pt x="1070" y="47"/>
                  </a:lnTo>
                  <a:cubicBezTo>
                    <a:pt x="1025" y="14"/>
                    <a:pt x="975" y="0"/>
                    <a:pt x="9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11038252" y="2396524"/>
              <a:ext cx="40208" cy="21147"/>
            </a:xfrm>
            <a:custGeom>
              <a:avLst/>
              <a:gdLst/>
              <a:ahLst/>
              <a:cxnLst/>
              <a:rect l="l" t="t" r="r" b="b"/>
              <a:pathLst>
                <a:path w="1793" h="943" extrusionOk="0">
                  <a:moveTo>
                    <a:pt x="1466" y="1"/>
                  </a:moveTo>
                  <a:lnTo>
                    <a:pt x="1490" y="257"/>
                  </a:lnTo>
                  <a:cubicBezTo>
                    <a:pt x="1329" y="203"/>
                    <a:pt x="1158" y="177"/>
                    <a:pt x="985" y="177"/>
                  </a:cubicBezTo>
                  <a:cubicBezTo>
                    <a:pt x="709" y="177"/>
                    <a:pt x="430" y="244"/>
                    <a:pt x="187" y="373"/>
                  </a:cubicBezTo>
                  <a:cubicBezTo>
                    <a:pt x="117" y="396"/>
                    <a:pt x="47" y="443"/>
                    <a:pt x="24" y="513"/>
                  </a:cubicBezTo>
                  <a:cubicBezTo>
                    <a:pt x="1" y="652"/>
                    <a:pt x="164" y="722"/>
                    <a:pt x="280" y="792"/>
                  </a:cubicBezTo>
                  <a:cubicBezTo>
                    <a:pt x="490" y="867"/>
                    <a:pt x="730" y="942"/>
                    <a:pt x="960" y="942"/>
                  </a:cubicBezTo>
                  <a:cubicBezTo>
                    <a:pt x="1087" y="942"/>
                    <a:pt x="1211" y="919"/>
                    <a:pt x="1327" y="862"/>
                  </a:cubicBezTo>
                  <a:cubicBezTo>
                    <a:pt x="1653" y="722"/>
                    <a:pt x="1792" y="187"/>
                    <a:pt x="146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10741928" y="2308887"/>
              <a:ext cx="185746" cy="75864"/>
            </a:xfrm>
            <a:custGeom>
              <a:avLst/>
              <a:gdLst/>
              <a:ahLst/>
              <a:cxnLst/>
              <a:rect l="l" t="t" r="r" b="b"/>
              <a:pathLst>
                <a:path w="8283" h="3383" extrusionOk="0">
                  <a:moveTo>
                    <a:pt x="2258" y="1"/>
                  </a:moveTo>
                  <a:cubicBezTo>
                    <a:pt x="1839" y="24"/>
                    <a:pt x="1583" y="466"/>
                    <a:pt x="1187" y="605"/>
                  </a:cubicBezTo>
                  <a:cubicBezTo>
                    <a:pt x="955" y="675"/>
                    <a:pt x="699" y="652"/>
                    <a:pt x="466" y="722"/>
                  </a:cubicBezTo>
                  <a:cubicBezTo>
                    <a:pt x="210" y="792"/>
                    <a:pt x="1" y="1071"/>
                    <a:pt x="117" y="1280"/>
                  </a:cubicBezTo>
                  <a:cubicBezTo>
                    <a:pt x="184" y="1388"/>
                    <a:pt x="283" y="1428"/>
                    <a:pt x="398" y="1428"/>
                  </a:cubicBezTo>
                  <a:cubicBezTo>
                    <a:pt x="605" y="1428"/>
                    <a:pt x="862" y="1300"/>
                    <a:pt x="1071" y="1210"/>
                  </a:cubicBezTo>
                  <a:cubicBezTo>
                    <a:pt x="1194" y="1167"/>
                    <a:pt x="1321" y="1149"/>
                    <a:pt x="1450" y="1149"/>
                  </a:cubicBezTo>
                  <a:cubicBezTo>
                    <a:pt x="1812" y="1149"/>
                    <a:pt x="2188" y="1295"/>
                    <a:pt x="2513" y="1466"/>
                  </a:cubicBezTo>
                  <a:cubicBezTo>
                    <a:pt x="2955" y="1699"/>
                    <a:pt x="3374" y="2001"/>
                    <a:pt x="3863" y="2094"/>
                  </a:cubicBezTo>
                  <a:cubicBezTo>
                    <a:pt x="4351" y="2164"/>
                    <a:pt x="4956" y="2094"/>
                    <a:pt x="5212" y="2490"/>
                  </a:cubicBezTo>
                  <a:cubicBezTo>
                    <a:pt x="5352" y="2676"/>
                    <a:pt x="5352" y="2932"/>
                    <a:pt x="5514" y="3095"/>
                  </a:cubicBezTo>
                  <a:cubicBezTo>
                    <a:pt x="5631" y="3234"/>
                    <a:pt x="5817" y="3258"/>
                    <a:pt x="5980" y="3281"/>
                  </a:cubicBezTo>
                  <a:lnTo>
                    <a:pt x="6003" y="3304"/>
                  </a:lnTo>
                  <a:cubicBezTo>
                    <a:pt x="6404" y="3356"/>
                    <a:pt x="6819" y="3383"/>
                    <a:pt x="7227" y="3383"/>
                  </a:cubicBezTo>
                  <a:cubicBezTo>
                    <a:pt x="7363" y="3383"/>
                    <a:pt x="7498" y="3380"/>
                    <a:pt x="7632" y="3374"/>
                  </a:cubicBezTo>
                  <a:cubicBezTo>
                    <a:pt x="7794" y="3374"/>
                    <a:pt x="7957" y="3351"/>
                    <a:pt x="8097" y="3281"/>
                  </a:cubicBezTo>
                  <a:cubicBezTo>
                    <a:pt x="8213" y="3188"/>
                    <a:pt x="8283" y="3002"/>
                    <a:pt x="8213" y="2862"/>
                  </a:cubicBezTo>
                  <a:cubicBezTo>
                    <a:pt x="8190" y="2816"/>
                    <a:pt x="8120" y="2769"/>
                    <a:pt x="8074" y="2722"/>
                  </a:cubicBezTo>
                  <a:cubicBezTo>
                    <a:pt x="7422" y="2280"/>
                    <a:pt x="6794" y="1862"/>
                    <a:pt x="6143" y="1420"/>
                  </a:cubicBezTo>
                  <a:cubicBezTo>
                    <a:pt x="5577" y="1035"/>
                    <a:pt x="4966" y="628"/>
                    <a:pt x="4269" y="628"/>
                  </a:cubicBezTo>
                  <a:cubicBezTo>
                    <a:pt x="4250" y="628"/>
                    <a:pt x="4231" y="628"/>
                    <a:pt x="4212" y="629"/>
                  </a:cubicBezTo>
                  <a:cubicBezTo>
                    <a:pt x="4041" y="629"/>
                    <a:pt x="3860" y="670"/>
                    <a:pt x="3683" y="670"/>
                  </a:cubicBezTo>
                  <a:cubicBezTo>
                    <a:pt x="3594" y="670"/>
                    <a:pt x="3506" y="660"/>
                    <a:pt x="3421" y="629"/>
                  </a:cubicBezTo>
                  <a:cubicBezTo>
                    <a:pt x="2979" y="512"/>
                    <a:pt x="2700" y="1"/>
                    <a:pt x="22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0851496" y="2402287"/>
              <a:ext cx="31328" cy="18030"/>
            </a:xfrm>
            <a:custGeom>
              <a:avLst/>
              <a:gdLst/>
              <a:ahLst/>
              <a:cxnLst/>
              <a:rect l="l" t="t" r="r" b="b"/>
              <a:pathLst>
                <a:path w="1397" h="804" extrusionOk="0">
                  <a:moveTo>
                    <a:pt x="599" y="1"/>
                  </a:moveTo>
                  <a:cubicBezTo>
                    <a:pt x="373" y="1"/>
                    <a:pt x="137" y="109"/>
                    <a:pt x="0" y="279"/>
                  </a:cubicBezTo>
                  <a:lnTo>
                    <a:pt x="0" y="302"/>
                  </a:lnTo>
                  <a:lnTo>
                    <a:pt x="0" y="419"/>
                  </a:lnTo>
                  <a:cubicBezTo>
                    <a:pt x="244" y="662"/>
                    <a:pt x="590" y="804"/>
                    <a:pt x="942" y="804"/>
                  </a:cubicBezTo>
                  <a:cubicBezTo>
                    <a:pt x="1095" y="804"/>
                    <a:pt x="1249" y="777"/>
                    <a:pt x="1396" y="721"/>
                  </a:cubicBezTo>
                  <a:cubicBezTo>
                    <a:pt x="1373" y="419"/>
                    <a:pt x="1140" y="139"/>
                    <a:pt x="838" y="46"/>
                  </a:cubicBezTo>
                  <a:cubicBezTo>
                    <a:pt x="763" y="15"/>
                    <a:pt x="682" y="1"/>
                    <a:pt x="59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0910967" y="-207759"/>
              <a:ext cx="1145043" cy="1607805"/>
            </a:xfrm>
            <a:custGeom>
              <a:avLst/>
              <a:gdLst/>
              <a:ahLst/>
              <a:cxnLst/>
              <a:rect l="l" t="t" r="r" b="b"/>
              <a:pathLst>
                <a:path w="51061" h="71697" extrusionOk="0">
                  <a:moveTo>
                    <a:pt x="34696" y="1"/>
                  </a:moveTo>
                  <a:cubicBezTo>
                    <a:pt x="34249" y="1"/>
                    <a:pt x="33746" y="52"/>
                    <a:pt x="33175" y="164"/>
                  </a:cubicBezTo>
                  <a:cubicBezTo>
                    <a:pt x="27568" y="1257"/>
                    <a:pt x="24590" y="5305"/>
                    <a:pt x="20705" y="7166"/>
                  </a:cubicBezTo>
                  <a:cubicBezTo>
                    <a:pt x="16820" y="9051"/>
                    <a:pt x="13075" y="10284"/>
                    <a:pt x="11051" y="12308"/>
                  </a:cubicBezTo>
                  <a:cubicBezTo>
                    <a:pt x="9027" y="14332"/>
                    <a:pt x="6840" y="16658"/>
                    <a:pt x="7166" y="18845"/>
                  </a:cubicBezTo>
                  <a:cubicBezTo>
                    <a:pt x="7468" y="21031"/>
                    <a:pt x="9655" y="22264"/>
                    <a:pt x="6375" y="24149"/>
                  </a:cubicBezTo>
                  <a:cubicBezTo>
                    <a:pt x="3118" y="26010"/>
                    <a:pt x="0" y="27569"/>
                    <a:pt x="2490" y="28964"/>
                  </a:cubicBezTo>
                  <a:cubicBezTo>
                    <a:pt x="4979" y="30384"/>
                    <a:pt x="4816" y="31454"/>
                    <a:pt x="4514" y="32407"/>
                  </a:cubicBezTo>
                  <a:cubicBezTo>
                    <a:pt x="4188" y="33338"/>
                    <a:pt x="4514" y="35199"/>
                    <a:pt x="5747" y="35664"/>
                  </a:cubicBezTo>
                  <a:cubicBezTo>
                    <a:pt x="6486" y="35938"/>
                    <a:pt x="6951" y="35994"/>
                    <a:pt x="7209" y="35994"/>
                  </a:cubicBezTo>
                  <a:cubicBezTo>
                    <a:pt x="7389" y="35994"/>
                    <a:pt x="7468" y="35967"/>
                    <a:pt x="7468" y="35967"/>
                  </a:cubicBezTo>
                  <a:cubicBezTo>
                    <a:pt x="8844" y="35833"/>
                    <a:pt x="9767" y="35306"/>
                    <a:pt x="10568" y="35306"/>
                  </a:cubicBezTo>
                  <a:cubicBezTo>
                    <a:pt x="11583" y="35306"/>
                    <a:pt x="12403" y="36151"/>
                    <a:pt x="13703" y="39712"/>
                  </a:cubicBezTo>
                  <a:cubicBezTo>
                    <a:pt x="16029" y="46087"/>
                    <a:pt x="17914" y="47506"/>
                    <a:pt x="17914" y="50460"/>
                  </a:cubicBezTo>
                  <a:cubicBezTo>
                    <a:pt x="17914" y="53415"/>
                    <a:pt x="15890" y="57788"/>
                    <a:pt x="16820" y="60580"/>
                  </a:cubicBezTo>
                  <a:cubicBezTo>
                    <a:pt x="17706" y="63238"/>
                    <a:pt x="22114" y="71696"/>
                    <a:pt x="24020" y="71696"/>
                  </a:cubicBezTo>
                  <a:cubicBezTo>
                    <a:pt x="24116" y="71696"/>
                    <a:pt x="24206" y="71675"/>
                    <a:pt x="24288" y="71630"/>
                  </a:cubicBezTo>
                  <a:cubicBezTo>
                    <a:pt x="26009" y="70700"/>
                    <a:pt x="26940" y="64325"/>
                    <a:pt x="28638" y="62767"/>
                  </a:cubicBezTo>
                  <a:cubicBezTo>
                    <a:pt x="30360" y="61208"/>
                    <a:pt x="31918" y="57625"/>
                    <a:pt x="35036" y="56834"/>
                  </a:cubicBezTo>
                  <a:cubicBezTo>
                    <a:pt x="38153" y="56067"/>
                    <a:pt x="42201" y="54973"/>
                    <a:pt x="42504" y="50158"/>
                  </a:cubicBezTo>
                  <a:cubicBezTo>
                    <a:pt x="42806" y="45319"/>
                    <a:pt x="44365" y="35199"/>
                    <a:pt x="43295" y="28034"/>
                  </a:cubicBezTo>
                  <a:cubicBezTo>
                    <a:pt x="42504" y="22939"/>
                    <a:pt x="48413" y="17914"/>
                    <a:pt x="49832" y="15727"/>
                  </a:cubicBezTo>
                  <a:cubicBezTo>
                    <a:pt x="51061" y="13822"/>
                    <a:pt x="50594" y="11052"/>
                    <a:pt x="48877" y="11052"/>
                  </a:cubicBezTo>
                  <a:cubicBezTo>
                    <a:pt x="48644" y="11052"/>
                    <a:pt x="48388" y="11103"/>
                    <a:pt x="48110" y="11214"/>
                  </a:cubicBezTo>
                  <a:cubicBezTo>
                    <a:pt x="46157" y="11996"/>
                    <a:pt x="44843" y="13778"/>
                    <a:pt x="44114" y="13778"/>
                  </a:cubicBezTo>
                  <a:cubicBezTo>
                    <a:pt x="43975" y="13778"/>
                    <a:pt x="43857" y="13713"/>
                    <a:pt x="43760" y="13564"/>
                  </a:cubicBezTo>
                  <a:cubicBezTo>
                    <a:pt x="43159" y="12652"/>
                    <a:pt x="43133" y="9636"/>
                    <a:pt x="42034" y="9636"/>
                  </a:cubicBezTo>
                  <a:cubicBezTo>
                    <a:pt x="41984" y="9636"/>
                    <a:pt x="41931" y="9642"/>
                    <a:pt x="41875" y="9655"/>
                  </a:cubicBezTo>
                  <a:cubicBezTo>
                    <a:pt x="40963" y="9897"/>
                    <a:pt x="37220" y="11145"/>
                    <a:pt x="35847" y="11145"/>
                  </a:cubicBezTo>
                  <a:cubicBezTo>
                    <a:pt x="35365" y="11145"/>
                    <a:pt x="35175" y="10991"/>
                    <a:pt x="35501" y="10586"/>
                  </a:cubicBezTo>
                  <a:cubicBezTo>
                    <a:pt x="36734" y="9027"/>
                    <a:pt x="43760" y="8725"/>
                    <a:pt x="40805" y="6236"/>
                  </a:cubicBezTo>
                  <a:cubicBezTo>
                    <a:pt x="38131" y="4000"/>
                    <a:pt x="38628" y="1"/>
                    <a:pt x="346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10631350" y="745349"/>
              <a:ext cx="531002" cy="583969"/>
            </a:xfrm>
            <a:custGeom>
              <a:avLst/>
              <a:gdLst/>
              <a:ahLst/>
              <a:cxnLst/>
              <a:rect l="l" t="t" r="r" b="b"/>
              <a:pathLst>
                <a:path w="23679" h="26041" extrusionOk="0">
                  <a:moveTo>
                    <a:pt x="5648" y="1"/>
                  </a:moveTo>
                  <a:cubicBezTo>
                    <a:pt x="4997" y="1"/>
                    <a:pt x="4603" y="262"/>
                    <a:pt x="4536" y="630"/>
                  </a:cubicBezTo>
                  <a:cubicBezTo>
                    <a:pt x="4489" y="860"/>
                    <a:pt x="4389" y="945"/>
                    <a:pt x="4258" y="945"/>
                  </a:cubicBezTo>
                  <a:cubicBezTo>
                    <a:pt x="3941" y="945"/>
                    <a:pt x="3447" y="443"/>
                    <a:pt x="3117" y="328"/>
                  </a:cubicBezTo>
                  <a:cubicBezTo>
                    <a:pt x="2652" y="165"/>
                    <a:pt x="2187" y="165"/>
                    <a:pt x="2187" y="165"/>
                  </a:cubicBezTo>
                  <a:cubicBezTo>
                    <a:pt x="1419" y="1584"/>
                    <a:pt x="0" y="5934"/>
                    <a:pt x="954" y="7028"/>
                  </a:cubicBezTo>
                  <a:cubicBezTo>
                    <a:pt x="1884" y="8121"/>
                    <a:pt x="2652" y="9680"/>
                    <a:pt x="5304" y="9819"/>
                  </a:cubicBezTo>
                  <a:cubicBezTo>
                    <a:pt x="5641" y="9840"/>
                    <a:pt x="5957" y="9848"/>
                    <a:pt x="6255" y="9848"/>
                  </a:cubicBezTo>
                  <a:cubicBezTo>
                    <a:pt x="7240" y="9848"/>
                    <a:pt x="8026" y="9761"/>
                    <a:pt x="8682" y="9761"/>
                  </a:cubicBezTo>
                  <a:cubicBezTo>
                    <a:pt x="9391" y="9761"/>
                    <a:pt x="9950" y="9863"/>
                    <a:pt x="10445" y="10285"/>
                  </a:cubicBezTo>
                  <a:cubicBezTo>
                    <a:pt x="11539" y="11238"/>
                    <a:pt x="16355" y="14658"/>
                    <a:pt x="14191" y="16985"/>
                  </a:cubicBezTo>
                  <a:cubicBezTo>
                    <a:pt x="12202" y="19122"/>
                    <a:pt x="8326" y="22222"/>
                    <a:pt x="10303" y="22222"/>
                  </a:cubicBezTo>
                  <a:cubicBezTo>
                    <a:pt x="10500" y="22222"/>
                    <a:pt x="10754" y="22191"/>
                    <a:pt x="11074" y="22126"/>
                  </a:cubicBezTo>
                  <a:cubicBezTo>
                    <a:pt x="11440" y="22050"/>
                    <a:pt x="11792" y="22016"/>
                    <a:pt x="12128" y="22016"/>
                  </a:cubicBezTo>
                  <a:cubicBezTo>
                    <a:pt x="15758" y="22016"/>
                    <a:pt x="17684" y="26040"/>
                    <a:pt x="18985" y="26040"/>
                  </a:cubicBezTo>
                  <a:cubicBezTo>
                    <a:pt x="19048" y="26040"/>
                    <a:pt x="19109" y="26031"/>
                    <a:pt x="19169" y="26011"/>
                  </a:cubicBezTo>
                  <a:cubicBezTo>
                    <a:pt x="20565" y="25546"/>
                    <a:pt x="21031" y="23382"/>
                    <a:pt x="19774" y="21195"/>
                  </a:cubicBezTo>
                  <a:cubicBezTo>
                    <a:pt x="18790" y="19449"/>
                    <a:pt x="18695" y="17510"/>
                    <a:pt x="19325" y="17510"/>
                  </a:cubicBezTo>
                  <a:cubicBezTo>
                    <a:pt x="19484" y="17510"/>
                    <a:pt x="19689" y="17634"/>
                    <a:pt x="19937" y="17915"/>
                  </a:cubicBezTo>
                  <a:cubicBezTo>
                    <a:pt x="20428" y="18470"/>
                    <a:pt x="21320" y="18829"/>
                    <a:pt x="22012" y="18829"/>
                  </a:cubicBezTo>
                  <a:cubicBezTo>
                    <a:pt x="23089" y="18829"/>
                    <a:pt x="23679" y="17956"/>
                    <a:pt x="21496" y="15589"/>
                  </a:cubicBezTo>
                  <a:cubicBezTo>
                    <a:pt x="17913" y="11704"/>
                    <a:pt x="18704" y="9819"/>
                    <a:pt x="17145" y="8586"/>
                  </a:cubicBezTo>
                  <a:cubicBezTo>
                    <a:pt x="15587" y="7330"/>
                    <a:pt x="12772" y="4678"/>
                    <a:pt x="11539" y="3445"/>
                  </a:cubicBezTo>
                  <a:cubicBezTo>
                    <a:pt x="10283" y="2189"/>
                    <a:pt x="10911" y="2654"/>
                    <a:pt x="8584" y="1119"/>
                  </a:cubicBezTo>
                  <a:cubicBezTo>
                    <a:pt x="7362" y="308"/>
                    <a:pt x="6354" y="1"/>
                    <a:pt x="564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10519696" y="-111870"/>
              <a:ext cx="642745" cy="824635"/>
            </a:xfrm>
            <a:custGeom>
              <a:avLst/>
              <a:gdLst/>
              <a:ahLst/>
              <a:cxnLst/>
              <a:rect l="l" t="t" r="r" b="b"/>
              <a:pathLst>
                <a:path w="28662" h="36773" extrusionOk="0">
                  <a:moveTo>
                    <a:pt x="17839" y="0"/>
                  </a:moveTo>
                  <a:cubicBezTo>
                    <a:pt x="16787" y="0"/>
                    <a:pt x="15885" y="116"/>
                    <a:pt x="15262" y="401"/>
                  </a:cubicBezTo>
                  <a:cubicBezTo>
                    <a:pt x="12935" y="1494"/>
                    <a:pt x="4677" y="5705"/>
                    <a:pt x="4677" y="6799"/>
                  </a:cubicBezTo>
                  <a:cubicBezTo>
                    <a:pt x="4677" y="7869"/>
                    <a:pt x="4677" y="9590"/>
                    <a:pt x="5468" y="10846"/>
                  </a:cubicBezTo>
                  <a:cubicBezTo>
                    <a:pt x="6130" y="11911"/>
                    <a:pt x="6689" y="13461"/>
                    <a:pt x="8625" y="13461"/>
                  </a:cubicBezTo>
                  <a:cubicBezTo>
                    <a:pt x="8932" y="13461"/>
                    <a:pt x="9273" y="13422"/>
                    <a:pt x="9655" y="13336"/>
                  </a:cubicBezTo>
                  <a:cubicBezTo>
                    <a:pt x="10152" y="13225"/>
                    <a:pt x="10630" y="13177"/>
                    <a:pt x="11062" y="13177"/>
                  </a:cubicBezTo>
                  <a:cubicBezTo>
                    <a:pt x="13072" y="13177"/>
                    <a:pt x="14077" y="14214"/>
                    <a:pt x="11377" y="14732"/>
                  </a:cubicBezTo>
                  <a:cubicBezTo>
                    <a:pt x="10833" y="14836"/>
                    <a:pt x="10274" y="14884"/>
                    <a:pt x="9716" y="14884"/>
                  </a:cubicBezTo>
                  <a:cubicBezTo>
                    <a:pt x="6904" y="14884"/>
                    <a:pt x="4134" y="13652"/>
                    <a:pt x="3746" y="12079"/>
                  </a:cubicBezTo>
                  <a:cubicBezTo>
                    <a:pt x="3493" y="11066"/>
                    <a:pt x="2728" y="10418"/>
                    <a:pt x="2036" y="10418"/>
                  </a:cubicBezTo>
                  <a:cubicBezTo>
                    <a:pt x="1457" y="10418"/>
                    <a:pt x="929" y="10870"/>
                    <a:pt x="792" y="11940"/>
                  </a:cubicBezTo>
                  <a:cubicBezTo>
                    <a:pt x="466" y="14266"/>
                    <a:pt x="1" y="17058"/>
                    <a:pt x="954" y="18779"/>
                  </a:cubicBezTo>
                  <a:cubicBezTo>
                    <a:pt x="1885" y="20501"/>
                    <a:pt x="1722" y="22525"/>
                    <a:pt x="4048" y="23130"/>
                  </a:cubicBezTo>
                  <a:cubicBezTo>
                    <a:pt x="6398" y="23758"/>
                    <a:pt x="8096" y="24851"/>
                    <a:pt x="7329" y="26108"/>
                  </a:cubicBezTo>
                  <a:cubicBezTo>
                    <a:pt x="6588" y="27262"/>
                    <a:pt x="5603" y="29395"/>
                    <a:pt x="4201" y="29395"/>
                  </a:cubicBezTo>
                  <a:cubicBezTo>
                    <a:pt x="4106" y="29395"/>
                    <a:pt x="4008" y="29385"/>
                    <a:pt x="3909" y="29364"/>
                  </a:cubicBezTo>
                  <a:cubicBezTo>
                    <a:pt x="2677" y="29125"/>
                    <a:pt x="1052" y="27810"/>
                    <a:pt x="425" y="27810"/>
                  </a:cubicBezTo>
                  <a:cubicBezTo>
                    <a:pt x="259" y="27810"/>
                    <a:pt x="163" y="27903"/>
                    <a:pt x="163" y="28131"/>
                  </a:cubicBezTo>
                  <a:cubicBezTo>
                    <a:pt x="163" y="29202"/>
                    <a:pt x="792" y="29527"/>
                    <a:pt x="2350" y="31086"/>
                  </a:cubicBezTo>
                  <a:cubicBezTo>
                    <a:pt x="3909" y="32645"/>
                    <a:pt x="2025" y="34808"/>
                    <a:pt x="3444" y="35436"/>
                  </a:cubicBezTo>
                  <a:cubicBezTo>
                    <a:pt x="4468" y="35897"/>
                    <a:pt x="9192" y="36772"/>
                    <a:pt x="11686" y="36772"/>
                  </a:cubicBezTo>
                  <a:cubicBezTo>
                    <a:pt x="12590" y="36772"/>
                    <a:pt x="13201" y="36658"/>
                    <a:pt x="13238" y="36367"/>
                  </a:cubicBezTo>
                  <a:cubicBezTo>
                    <a:pt x="13396" y="35301"/>
                    <a:pt x="14726" y="32313"/>
                    <a:pt x="12058" y="32313"/>
                  </a:cubicBezTo>
                  <a:cubicBezTo>
                    <a:pt x="11989" y="32313"/>
                    <a:pt x="11917" y="32315"/>
                    <a:pt x="11842" y="32319"/>
                  </a:cubicBezTo>
                  <a:cubicBezTo>
                    <a:pt x="9931" y="32424"/>
                    <a:pt x="8079" y="32977"/>
                    <a:pt x="6971" y="32977"/>
                  </a:cubicBezTo>
                  <a:cubicBezTo>
                    <a:pt x="6365" y="32977"/>
                    <a:pt x="5982" y="32812"/>
                    <a:pt x="5933" y="32319"/>
                  </a:cubicBezTo>
                  <a:cubicBezTo>
                    <a:pt x="5794" y="31127"/>
                    <a:pt x="6334" y="29697"/>
                    <a:pt x="7857" y="29697"/>
                  </a:cubicBezTo>
                  <a:cubicBezTo>
                    <a:pt x="8117" y="29697"/>
                    <a:pt x="8406" y="29738"/>
                    <a:pt x="8725" y="29830"/>
                  </a:cubicBezTo>
                  <a:cubicBezTo>
                    <a:pt x="9667" y="30101"/>
                    <a:pt x="10809" y="30255"/>
                    <a:pt x="11816" y="30255"/>
                  </a:cubicBezTo>
                  <a:cubicBezTo>
                    <a:pt x="13145" y="30255"/>
                    <a:pt x="14238" y="29986"/>
                    <a:pt x="14331" y="29364"/>
                  </a:cubicBezTo>
                  <a:cubicBezTo>
                    <a:pt x="14494" y="28271"/>
                    <a:pt x="13866" y="25782"/>
                    <a:pt x="15122" y="24851"/>
                  </a:cubicBezTo>
                  <a:cubicBezTo>
                    <a:pt x="16355" y="23921"/>
                    <a:pt x="18844" y="20478"/>
                    <a:pt x="18239" y="19082"/>
                  </a:cubicBezTo>
                  <a:cubicBezTo>
                    <a:pt x="17611" y="17686"/>
                    <a:pt x="22590" y="12382"/>
                    <a:pt x="22590" y="12382"/>
                  </a:cubicBezTo>
                  <a:lnTo>
                    <a:pt x="22590" y="12405"/>
                  </a:lnTo>
                  <a:cubicBezTo>
                    <a:pt x="23357" y="11312"/>
                    <a:pt x="26475" y="7869"/>
                    <a:pt x="27405" y="6008"/>
                  </a:cubicBezTo>
                  <a:cubicBezTo>
                    <a:pt x="28336" y="4147"/>
                    <a:pt x="28662" y="1797"/>
                    <a:pt x="25242" y="1029"/>
                  </a:cubicBezTo>
                  <a:cubicBezTo>
                    <a:pt x="22910" y="509"/>
                    <a:pt x="20045" y="0"/>
                    <a:pt x="1783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10003742" y="712451"/>
              <a:ext cx="240531" cy="198506"/>
            </a:xfrm>
            <a:custGeom>
              <a:avLst/>
              <a:gdLst/>
              <a:ahLst/>
              <a:cxnLst/>
              <a:rect l="l" t="t" r="r" b="b"/>
              <a:pathLst>
                <a:path w="10726" h="8852" extrusionOk="0">
                  <a:moveTo>
                    <a:pt x="2445" y="0"/>
                  </a:moveTo>
                  <a:cubicBezTo>
                    <a:pt x="2331" y="0"/>
                    <a:pt x="2222" y="1"/>
                    <a:pt x="2118" y="3"/>
                  </a:cubicBezTo>
                  <a:cubicBezTo>
                    <a:pt x="1466" y="3"/>
                    <a:pt x="908" y="492"/>
                    <a:pt x="815" y="1143"/>
                  </a:cubicBezTo>
                  <a:cubicBezTo>
                    <a:pt x="559" y="2679"/>
                    <a:pt x="1" y="5377"/>
                    <a:pt x="605" y="6308"/>
                  </a:cubicBezTo>
                  <a:cubicBezTo>
                    <a:pt x="1192" y="7267"/>
                    <a:pt x="1778" y="8851"/>
                    <a:pt x="2582" y="8851"/>
                  </a:cubicBezTo>
                  <a:cubicBezTo>
                    <a:pt x="2831" y="8851"/>
                    <a:pt x="3100" y="8700"/>
                    <a:pt x="3397" y="8332"/>
                  </a:cubicBezTo>
                  <a:cubicBezTo>
                    <a:pt x="4653" y="6773"/>
                    <a:pt x="4491" y="4749"/>
                    <a:pt x="5584" y="4284"/>
                  </a:cubicBezTo>
                  <a:cubicBezTo>
                    <a:pt x="6677" y="3819"/>
                    <a:pt x="10725" y="2097"/>
                    <a:pt x="7445" y="864"/>
                  </a:cubicBezTo>
                  <a:cubicBezTo>
                    <a:pt x="5567" y="139"/>
                    <a:pt x="3709" y="0"/>
                    <a:pt x="244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10125307" y="750260"/>
              <a:ext cx="326710" cy="306191"/>
            </a:xfrm>
            <a:custGeom>
              <a:avLst/>
              <a:gdLst/>
              <a:ahLst/>
              <a:cxnLst/>
              <a:rect l="l" t="t" r="r" b="b"/>
              <a:pathLst>
                <a:path w="14569" h="13654" extrusionOk="0">
                  <a:moveTo>
                    <a:pt x="10637" y="1"/>
                  </a:moveTo>
                  <a:cubicBezTo>
                    <a:pt x="10494" y="1"/>
                    <a:pt x="10323" y="85"/>
                    <a:pt x="10120" y="272"/>
                  </a:cubicBezTo>
                  <a:cubicBezTo>
                    <a:pt x="8686" y="1570"/>
                    <a:pt x="8237" y="3288"/>
                    <a:pt x="7400" y="3288"/>
                  </a:cubicBezTo>
                  <a:cubicBezTo>
                    <a:pt x="7233" y="3288"/>
                    <a:pt x="7050" y="3219"/>
                    <a:pt x="6840" y="3063"/>
                  </a:cubicBezTo>
                  <a:cubicBezTo>
                    <a:pt x="5821" y="2294"/>
                    <a:pt x="4469" y="1208"/>
                    <a:pt x="3413" y="1208"/>
                  </a:cubicBezTo>
                  <a:cubicBezTo>
                    <a:pt x="3191" y="1208"/>
                    <a:pt x="2982" y="1256"/>
                    <a:pt x="2792" y="1365"/>
                  </a:cubicBezTo>
                  <a:cubicBezTo>
                    <a:pt x="1698" y="1970"/>
                    <a:pt x="768" y="2900"/>
                    <a:pt x="768" y="2900"/>
                  </a:cubicBezTo>
                  <a:cubicBezTo>
                    <a:pt x="163" y="3994"/>
                    <a:pt x="0" y="5552"/>
                    <a:pt x="628" y="5715"/>
                  </a:cubicBezTo>
                  <a:cubicBezTo>
                    <a:pt x="1233" y="5878"/>
                    <a:pt x="768" y="6809"/>
                    <a:pt x="931" y="7437"/>
                  </a:cubicBezTo>
                  <a:cubicBezTo>
                    <a:pt x="1042" y="7851"/>
                    <a:pt x="1654" y="7916"/>
                    <a:pt x="2433" y="7916"/>
                  </a:cubicBezTo>
                  <a:cubicBezTo>
                    <a:pt x="2792" y="7916"/>
                    <a:pt x="3186" y="7902"/>
                    <a:pt x="3583" y="7902"/>
                  </a:cubicBezTo>
                  <a:cubicBezTo>
                    <a:pt x="4816" y="7902"/>
                    <a:pt x="6537" y="8507"/>
                    <a:pt x="4513" y="8995"/>
                  </a:cubicBezTo>
                  <a:cubicBezTo>
                    <a:pt x="2489" y="9461"/>
                    <a:pt x="1093" y="9600"/>
                    <a:pt x="2326" y="10694"/>
                  </a:cubicBezTo>
                  <a:cubicBezTo>
                    <a:pt x="3420" y="11645"/>
                    <a:pt x="3914" y="13653"/>
                    <a:pt x="5357" y="13653"/>
                  </a:cubicBezTo>
                  <a:cubicBezTo>
                    <a:pt x="5572" y="13653"/>
                    <a:pt x="5809" y="13608"/>
                    <a:pt x="6072" y="13509"/>
                  </a:cubicBezTo>
                  <a:cubicBezTo>
                    <a:pt x="8096" y="12718"/>
                    <a:pt x="10283" y="11624"/>
                    <a:pt x="11213" y="11624"/>
                  </a:cubicBezTo>
                  <a:cubicBezTo>
                    <a:pt x="11664" y="11624"/>
                    <a:pt x="12590" y="11881"/>
                    <a:pt x="13301" y="11881"/>
                  </a:cubicBezTo>
                  <a:cubicBezTo>
                    <a:pt x="14057" y="11881"/>
                    <a:pt x="14569" y="11590"/>
                    <a:pt x="14005" y="10391"/>
                  </a:cubicBezTo>
                  <a:cubicBezTo>
                    <a:pt x="12912" y="8042"/>
                    <a:pt x="11818" y="7739"/>
                    <a:pt x="11516" y="6018"/>
                  </a:cubicBezTo>
                  <a:cubicBezTo>
                    <a:pt x="11250" y="4523"/>
                    <a:pt x="11686" y="1"/>
                    <a:pt x="1063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10044959" y="474970"/>
              <a:ext cx="170856" cy="113067"/>
            </a:xfrm>
            <a:custGeom>
              <a:avLst/>
              <a:gdLst/>
              <a:ahLst/>
              <a:cxnLst/>
              <a:rect l="l" t="t" r="r" b="b"/>
              <a:pathLst>
                <a:path w="7619" h="5042" extrusionOk="0">
                  <a:moveTo>
                    <a:pt x="6125" y="0"/>
                  </a:moveTo>
                  <a:cubicBezTo>
                    <a:pt x="5313" y="0"/>
                    <a:pt x="4211" y="404"/>
                    <a:pt x="4211" y="404"/>
                  </a:cubicBezTo>
                  <a:cubicBezTo>
                    <a:pt x="2327" y="1474"/>
                    <a:pt x="0" y="4289"/>
                    <a:pt x="1257" y="4917"/>
                  </a:cubicBezTo>
                  <a:cubicBezTo>
                    <a:pt x="1433" y="5003"/>
                    <a:pt x="1631" y="5042"/>
                    <a:pt x="1844" y="5042"/>
                  </a:cubicBezTo>
                  <a:cubicBezTo>
                    <a:pt x="3128" y="5042"/>
                    <a:pt x="4949" y="3651"/>
                    <a:pt x="5607" y="2893"/>
                  </a:cubicBezTo>
                  <a:cubicBezTo>
                    <a:pt x="7619" y="544"/>
                    <a:pt x="7067" y="0"/>
                    <a:pt x="61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10118513" y="544039"/>
              <a:ext cx="261924" cy="154508"/>
            </a:xfrm>
            <a:custGeom>
              <a:avLst/>
              <a:gdLst/>
              <a:ahLst/>
              <a:cxnLst/>
              <a:rect l="l" t="t" r="r" b="b"/>
              <a:pathLst>
                <a:path w="11680" h="6890" extrusionOk="0">
                  <a:moveTo>
                    <a:pt x="8873" y="0"/>
                  </a:moveTo>
                  <a:cubicBezTo>
                    <a:pt x="8155" y="0"/>
                    <a:pt x="7461" y="688"/>
                    <a:pt x="6840" y="1511"/>
                  </a:cubicBezTo>
                  <a:cubicBezTo>
                    <a:pt x="6504" y="1966"/>
                    <a:pt x="6085" y="2134"/>
                    <a:pt x="5673" y="2134"/>
                  </a:cubicBezTo>
                  <a:cubicBezTo>
                    <a:pt x="4946" y="2134"/>
                    <a:pt x="4242" y="1610"/>
                    <a:pt x="4049" y="1209"/>
                  </a:cubicBezTo>
                  <a:cubicBezTo>
                    <a:pt x="3917" y="956"/>
                    <a:pt x="3661" y="880"/>
                    <a:pt x="3403" y="880"/>
                  </a:cubicBezTo>
                  <a:cubicBezTo>
                    <a:pt x="3019" y="880"/>
                    <a:pt x="2629" y="1046"/>
                    <a:pt x="2629" y="1046"/>
                  </a:cubicBezTo>
                  <a:cubicBezTo>
                    <a:pt x="1699" y="3070"/>
                    <a:pt x="1" y="5094"/>
                    <a:pt x="2025" y="5257"/>
                  </a:cubicBezTo>
                  <a:cubicBezTo>
                    <a:pt x="4049" y="5420"/>
                    <a:pt x="4351" y="6048"/>
                    <a:pt x="4514" y="6653"/>
                  </a:cubicBezTo>
                  <a:cubicBezTo>
                    <a:pt x="4551" y="6822"/>
                    <a:pt x="4703" y="6890"/>
                    <a:pt x="4936" y="6890"/>
                  </a:cubicBezTo>
                  <a:cubicBezTo>
                    <a:pt x="5568" y="6890"/>
                    <a:pt x="6794" y="6388"/>
                    <a:pt x="7934" y="6048"/>
                  </a:cubicBezTo>
                  <a:cubicBezTo>
                    <a:pt x="9492" y="5559"/>
                    <a:pt x="11051" y="5722"/>
                    <a:pt x="11353" y="4163"/>
                  </a:cubicBezTo>
                  <a:cubicBezTo>
                    <a:pt x="11679" y="2605"/>
                    <a:pt x="11051" y="1837"/>
                    <a:pt x="9958" y="581"/>
                  </a:cubicBezTo>
                  <a:cubicBezTo>
                    <a:pt x="9594" y="171"/>
                    <a:pt x="9230" y="0"/>
                    <a:pt x="88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0225996" y="363877"/>
              <a:ext cx="79833" cy="44895"/>
            </a:xfrm>
            <a:custGeom>
              <a:avLst/>
              <a:gdLst/>
              <a:ahLst/>
              <a:cxnLst/>
              <a:rect l="l" t="t" r="r" b="b"/>
              <a:pathLst>
                <a:path w="3560" h="2002" extrusionOk="0">
                  <a:moveTo>
                    <a:pt x="1932" y="0"/>
                  </a:moveTo>
                  <a:cubicBezTo>
                    <a:pt x="1521" y="0"/>
                    <a:pt x="1095" y="102"/>
                    <a:pt x="698" y="193"/>
                  </a:cubicBezTo>
                  <a:lnTo>
                    <a:pt x="186" y="752"/>
                  </a:lnTo>
                  <a:cubicBezTo>
                    <a:pt x="70" y="891"/>
                    <a:pt x="0" y="1124"/>
                    <a:pt x="116" y="1287"/>
                  </a:cubicBezTo>
                  <a:cubicBezTo>
                    <a:pt x="395" y="1775"/>
                    <a:pt x="1163" y="1961"/>
                    <a:pt x="1791" y="1985"/>
                  </a:cubicBezTo>
                  <a:cubicBezTo>
                    <a:pt x="1901" y="1995"/>
                    <a:pt x="2016" y="2002"/>
                    <a:pt x="2133" y="2002"/>
                  </a:cubicBezTo>
                  <a:cubicBezTo>
                    <a:pt x="2536" y="2002"/>
                    <a:pt x="2953" y="1919"/>
                    <a:pt x="3187" y="1612"/>
                  </a:cubicBezTo>
                  <a:cubicBezTo>
                    <a:pt x="3559" y="1124"/>
                    <a:pt x="3141" y="333"/>
                    <a:pt x="2559" y="100"/>
                  </a:cubicBezTo>
                  <a:cubicBezTo>
                    <a:pt x="2359" y="28"/>
                    <a:pt x="2148" y="0"/>
                    <a:pt x="19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0867665" y="1048019"/>
              <a:ext cx="48550" cy="64068"/>
            </a:xfrm>
            <a:custGeom>
              <a:avLst/>
              <a:gdLst/>
              <a:ahLst/>
              <a:cxnLst/>
              <a:rect l="l" t="t" r="r" b="b"/>
              <a:pathLst>
                <a:path w="2165" h="2857" extrusionOk="0">
                  <a:moveTo>
                    <a:pt x="1281" y="0"/>
                  </a:moveTo>
                  <a:cubicBezTo>
                    <a:pt x="866" y="0"/>
                    <a:pt x="412" y="268"/>
                    <a:pt x="233" y="626"/>
                  </a:cubicBezTo>
                  <a:cubicBezTo>
                    <a:pt x="1" y="1138"/>
                    <a:pt x="117" y="1720"/>
                    <a:pt x="256" y="2255"/>
                  </a:cubicBezTo>
                  <a:lnTo>
                    <a:pt x="792" y="2720"/>
                  </a:lnTo>
                  <a:cubicBezTo>
                    <a:pt x="886" y="2799"/>
                    <a:pt x="1013" y="2856"/>
                    <a:pt x="1142" y="2856"/>
                  </a:cubicBezTo>
                  <a:cubicBezTo>
                    <a:pt x="1204" y="2856"/>
                    <a:pt x="1266" y="2843"/>
                    <a:pt x="1327" y="2813"/>
                  </a:cubicBezTo>
                  <a:cubicBezTo>
                    <a:pt x="1815" y="2580"/>
                    <a:pt x="2025" y="1929"/>
                    <a:pt x="2094" y="1394"/>
                  </a:cubicBezTo>
                  <a:cubicBezTo>
                    <a:pt x="2141" y="952"/>
                    <a:pt x="2164" y="440"/>
                    <a:pt x="1769" y="161"/>
                  </a:cubicBezTo>
                  <a:cubicBezTo>
                    <a:pt x="1629" y="49"/>
                    <a:pt x="1459" y="0"/>
                    <a:pt x="1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10685080" y="1167073"/>
              <a:ext cx="141905" cy="116588"/>
            </a:xfrm>
            <a:custGeom>
              <a:avLst/>
              <a:gdLst/>
              <a:ahLst/>
              <a:cxnLst/>
              <a:rect l="l" t="t" r="r" b="b"/>
              <a:pathLst>
                <a:path w="6328" h="5199" extrusionOk="0">
                  <a:moveTo>
                    <a:pt x="2055" y="1"/>
                  </a:moveTo>
                  <a:cubicBezTo>
                    <a:pt x="1974" y="1"/>
                    <a:pt x="1892" y="14"/>
                    <a:pt x="1815" y="40"/>
                  </a:cubicBezTo>
                  <a:lnTo>
                    <a:pt x="1629" y="86"/>
                  </a:lnTo>
                  <a:cubicBezTo>
                    <a:pt x="1419" y="156"/>
                    <a:pt x="1256" y="319"/>
                    <a:pt x="1210" y="551"/>
                  </a:cubicBezTo>
                  <a:cubicBezTo>
                    <a:pt x="1001" y="1784"/>
                    <a:pt x="0" y="2785"/>
                    <a:pt x="582" y="3785"/>
                  </a:cubicBezTo>
                  <a:cubicBezTo>
                    <a:pt x="1016" y="4570"/>
                    <a:pt x="2025" y="5199"/>
                    <a:pt x="2673" y="5199"/>
                  </a:cubicBezTo>
                  <a:cubicBezTo>
                    <a:pt x="2927" y="5199"/>
                    <a:pt x="3125" y="5102"/>
                    <a:pt x="3211" y="4879"/>
                  </a:cubicBezTo>
                  <a:cubicBezTo>
                    <a:pt x="3393" y="4449"/>
                    <a:pt x="3764" y="4355"/>
                    <a:pt x="4138" y="4355"/>
                  </a:cubicBezTo>
                  <a:cubicBezTo>
                    <a:pt x="4432" y="4355"/>
                    <a:pt x="4727" y="4413"/>
                    <a:pt x="4932" y="4413"/>
                  </a:cubicBezTo>
                  <a:cubicBezTo>
                    <a:pt x="5397" y="4413"/>
                    <a:pt x="6328" y="4250"/>
                    <a:pt x="5235" y="2692"/>
                  </a:cubicBezTo>
                  <a:cubicBezTo>
                    <a:pt x="4490" y="1622"/>
                    <a:pt x="3722" y="2320"/>
                    <a:pt x="2582" y="296"/>
                  </a:cubicBezTo>
                  <a:cubicBezTo>
                    <a:pt x="2481" y="93"/>
                    <a:pt x="2270" y="1"/>
                    <a:pt x="20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0412751" y="724964"/>
              <a:ext cx="132532" cy="171484"/>
            </a:xfrm>
            <a:custGeom>
              <a:avLst/>
              <a:gdLst/>
              <a:ahLst/>
              <a:cxnLst/>
              <a:rect l="l" t="t" r="r" b="b"/>
              <a:pathLst>
                <a:path w="5910" h="7647" extrusionOk="0">
                  <a:moveTo>
                    <a:pt x="3866" y="0"/>
                  </a:moveTo>
                  <a:cubicBezTo>
                    <a:pt x="2933" y="0"/>
                    <a:pt x="2217" y="1036"/>
                    <a:pt x="1699" y="1306"/>
                  </a:cubicBezTo>
                  <a:cubicBezTo>
                    <a:pt x="1420" y="1446"/>
                    <a:pt x="1280" y="1748"/>
                    <a:pt x="1396" y="2051"/>
                  </a:cubicBezTo>
                  <a:cubicBezTo>
                    <a:pt x="1629" y="2656"/>
                    <a:pt x="1862" y="3005"/>
                    <a:pt x="1024" y="3423"/>
                  </a:cubicBezTo>
                  <a:cubicBezTo>
                    <a:pt x="0" y="3935"/>
                    <a:pt x="419" y="3935"/>
                    <a:pt x="1443" y="5494"/>
                  </a:cubicBezTo>
                  <a:cubicBezTo>
                    <a:pt x="2222" y="6654"/>
                    <a:pt x="2705" y="7647"/>
                    <a:pt x="3246" y="7647"/>
                  </a:cubicBezTo>
                  <a:cubicBezTo>
                    <a:pt x="3432" y="7647"/>
                    <a:pt x="3625" y="7530"/>
                    <a:pt x="3839" y="7262"/>
                  </a:cubicBezTo>
                  <a:cubicBezTo>
                    <a:pt x="4677" y="6215"/>
                    <a:pt x="5909" y="4447"/>
                    <a:pt x="4979" y="3633"/>
                  </a:cubicBezTo>
                  <a:cubicBezTo>
                    <a:pt x="4048" y="2795"/>
                    <a:pt x="5398" y="97"/>
                    <a:pt x="3955" y="4"/>
                  </a:cubicBezTo>
                  <a:cubicBezTo>
                    <a:pt x="3925" y="2"/>
                    <a:pt x="3895" y="0"/>
                    <a:pt x="386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10354312" y="302118"/>
              <a:ext cx="128361" cy="156056"/>
            </a:xfrm>
            <a:custGeom>
              <a:avLst/>
              <a:gdLst/>
              <a:ahLst/>
              <a:cxnLst/>
              <a:rect l="l" t="t" r="r" b="b"/>
              <a:pathLst>
                <a:path w="5724" h="6959" extrusionOk="0">
                  <a:moveTo>
                    <a:pt x="858" y="1"/>
                  </a:moveTo>
                  <a:cubicBezTo>
                    <a:pt x="14" y="1"/>
                    <a:pt x="117" y="667"/>
                    <a:pt x="117" y="667"/>
                  </a:cubicBezTo>
                  <a:lnTo>
                    <a:pt x="117" y="691"/>
                  </a:lnTo>
                  <a:cubicBezTo>
                    <a:pt x="536" y="1714"/>
                    <a:pt x="1467" y="1924"/>
                    <a:pt x="1467" y="2761"/>
                  </a:cubicBezTo>
                  <a:cubicBezTo>
                    <a:pt x="1467" y="3599"/>
                    <a:pt x="1" y="4203"/>
                    <a:pt x="1978" y="5041"/>
                  </a:cubicBezTo>
                  <a:cubicBezTo>
                    <a:pt x="3558" y="5710"/>
                    <a:pt x="4678" y="6959"/>
                    <a:pt x="5171" y="6959"/>
                  </a:cubicBezTo>
                  <a:cubicBezTo>
                    <a:pt x="5295" y="6959"/>
                    <a:pt x="5379" y="6880"/>
                    <a:pt x="5421" y="6693"/>
                  </a:cubicBezTo>
                  <a:cubicBezTo>
                    <a:pt x="5608" y="5762"/>
                    <a:pt x="5724" y="3994"/>
                    <a:pt x="5096" y="3157"/>
                  </a:cubicBezTo>
                  <a:cubicBezTo>
                    <a:pt x="4468" y="2342"/>
                    <a:pt x="3490" y="900"/>
                    <a:pt x="2513" y="458"/>
                  </a:cubicBezTo>
                  <a:cubicBezTo>
                    <a:pt x="1740" y="119"/>
                    <a:pt x="1214" y="1"/>
                    <a:pt x="8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0219717" y="429918"/>
              <a:ext cx="96540" cy="59852"/>
            </a:xfrm>
            <a:custGeom>
              <a:avLst/>
              <a:gdLst/>
              <a:ahLst/>
              <a:cxnLst/>
              <a:rect l="l" t="t" r="r" b="b"/>
              <a:pathLst>
                <a:path w="4305" h="2669" extrusionOk="0">
                  <a:moveTo>
                    <a:pt x="2163" y="1"/>
                  </a:moveTo>
                  <a:cubicBezTo>
                    <a:pt x="1167" y="1"/>
                    <a:pt x="513" y="482"/>
                    <a:pt x="513" y="482"/>
                  </a:cubicBezTo>
                  <a:cubicBezTo>
                    <a:pt x="1" y="691"/>
                    <a:pt x="210" y="2669"/>
                    <a:pt x="1234" y="2669"/>
                  </a:cubicBezTo>
                  <a:cubicBezTo>
                    <a:pt x="2281" y="2669"/>
                    <a:pt x="4305" y="528"/>
                    <a:pt x="3211" y="179"/>
                  </a:cubicBezTo>
                  <a:cubicBezTo>
                    <a:pt x="2834" y="50"/>
                    <a:pt x="2481" y="1"/>
                    <a:pt x="21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0393959" y="546641"/>
              <a:ext cx="114278" cy="116834"/>
            </a:xfrm>
            <a:custGeom>
              <a:avLst/>
              <a:gdLst/>
              <a:ahLst/>
              <a:cxnLst/>
              <a:rect l="l" t="t" r="r" b="b"/>
              <a:pathLst>
                <a:path w="5096" h="5210" extrusionOk="0">
                  <a:moveTo>
                    <a:pt x="3896" y="1"/>
                  </a:moveTo>
                  <a:cubicBezTo>
                    <a:pt x="3812" y="1"/>
                    <a:pt x="3723" y="16"/>
                    <a:pt x="3630" y="46"/>
                  </a:cubicBezTo>
                  <a:cubicBezTo>
                    <a:pt x="2855" y="317"/>
                    <a:pt x="1644" y="863"/>
                    <a:pt x="1140" y="863"/>
                  </a:cubicBezTo>
                  <a:cubicBezTo>
                    <a:pt x="1039" y="863"/>
                    <a:pt x="967" y="841"/>
                    <a:pt x="932" y="790"/>
                  </a:cubicBezTo>
                  <a:cubicBezTo>
                    <a:pt x="722" y="465"/>
                    <a:pt x="1" y="372"/>
                    <a:pt x="1" y="372"/>
                  </a:cubicBezTo>
                  <a:lnTo>
                    <a:pt x="1" y="372"/>
                  </a:lnTo>
                  <a:cubicBezTo>
                    <a:pt x="536" y="1395"/>
                    <a:pt x="327" y="3791"/>
                    <a:pt x="1257" y="3791"/>
                  </a:cubicBezTo>
                  <a:cubicBezTo>
                    <a:pt x="2188" y="3791"/>
                    <a:pt x="2281" y="4094"/>
                    <a:pt x="2816" y="4722"/>
                  </a:cubicBezTo>
                  <a:cubicBezTo>
                    <a:pt x="3029" y="4984"/>
                    <a:pt x="3462" y="5210"/>
                    <a:pt x="3893" y="5210"/>
                  </a:cubicBezTo>
                  <a:cubicBezTo>
                    <a:pt x="4495" y="5210"/>
                    <a:pt x="5096" y="4769"/>
                    <a:pt x="5096" y="3373"/>
                  </a:cubicBezTo>
                  <a:cubicBezTo>
                    <a:pt x="5096" y="1215"/>
                    <a:pt x="4662" y="1"/>
                    <a:pt x="38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0492046" y="367667"/>
              <a:ext cx="74630" cy="75684"/>
            </a:xfrm>
            <a:custGeom>
              <a:avLst/>
              <a:gdLst/>
              <a:ahLst/>
              <a:cxnLst/>
              <a:rect l="l" t="t" r="r" b="b"/>
              <a:pathLst>
                <a:path w="3328" h="3375" extrusionOk="0">
                  <a:moveTo>
                    <a:pt x="432" y="0"/>
                  </a:moveTo>
                  <a:cubicBezTo>
                    <a:pt x="115" y="0"/>
                    <a:pt x="1" y="141"/>
                    <a:pt x="1" y="141"/>
                  </a:cubicBezTo>
                  <a:cubicBezTo>
                    <a:pt x="303" y="862"/>
                    <a:pt x="210" y="3374"/>
                    <a:pt x="1443" y="3374"/>
                  </a:cubicBezTo>
                  <a:cubicBezTo>
                    <a:pt x="2699" y="3374"/>
                    <a:pt x="3327" y="1490"/>
                    <a:pt x="1862" y="559"/>
                  </a:cubicBezTo>
                  <a:cubicBezTo>
                    <a:pt x="1175" y="116"/>
                    <a:pt x="720" y="0"/>
                    <a:pt x="4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10522297" y="623783"/>
              <a:ext cx="58933" cy="71289"/>
            </a:xfrm>
            <a:custGeom>
              <a:avLst/>
              <a:gdLst/>
              <a:ahLst/>
              <a:cxnLst/>
              <a:rect l="l" t="t" r="r" b="b"/>
              <a:pathLst>
                <a:path w="2628" h="3179" extrusionOk="0">
                  <a:moveTo>
                    <a:pt x="1442" y="0"/>
                  </a:moveTo>
                  <a:cubicBezTo>
                    <a:pt x="1263" y="0"/>
                    <a:pt x="1141" y="142"/>
                    <a:pt x="1141" y="142"/>
                  </a:cubicBezTo>
                  <a:cubicBezTo>
                    <a:pt x="210" y="1073"/>
                    <a:pt x="1" y="2120"/>
                    <a:pt x="722" y="2538"/>
                  </a:cubicBezTo>
                  <a:cubicBezTo>
                    <a:pt x="1101" y="2758"/>
                    <a:pt x="1686" y="3178"/>
                    <a:pt x="2078" y="3178"/>
                  </a:cubicBezTo>
                  <a:cubicBezTo>
                    <a:pt x="2431" y="3178"/>
                    <a:pt x="2627" y="2837"/>
                    <a:pt x="2374" y="1701"/>
                  </a:cubicBezTo>
                  <a:cubicBezTo>
                    <a:pt x="2073" y="290"/>
                    <a:pt x="1699" y="0"/>
                    <a:pt x="144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9243646" y="724516"/>
              <a:ext cx="2029395" cy="1894800"/>
            </a:xfrm>
            <a:custGeom>
              <a:avLst/>
              <a:gdLst/>
              <a:ahLst/>
              <a:cxnLst/>
              <a:rect l="l" t="t" r="r" b="b"/>
              <a:pathLst>
                <a:path w="90497" h="84495" extrusionOk="0">
                  <a:moveTo>
                    <a:pt x="59253" y="0"/>
                  </a:moveTo>
                  <a:cubicBezTo>
                    <a:pt x="58043" y="0"/>
                    <a:pt x="58183" y="1675"/>
                    <a:pt x="57950" y="3281"/>
                  </a:cubicBezTo>
                  <a:cubicBezTo>
                    <a:pt x="57718" y="4863"/>
                    <a:pt x="58183" y="5095"/>
                    <a:pt x="57950" y="6514"/>
                  </a:cubicBezTo>
                  <a:cubicBezTo>
                    <a:pt x="57718" y="7910"/>
                    <a:pt x="57462" y="8655"/>
                    <a:pt x="57462" y="10330"/>
                  </a:cubicBezTo>
                  <a:cubicBezTo>
                    <a:pt x="57462" y="12005"/>
                    <a:pt x="58695" y="11772"/>
                    <a:pt x="59393" y="12423"/>
                  </a:cubicBezTo>
                  <a:cubicBezTo>
                    <a:pt x="60091" y="13098"/>
                    <a:pt x="59672" y="14401"/>
                    <a:pt x="59253" y="14610"/>
                  </a:cubicBezTo>
                  <a:cubicBezTo>
                    <a:pt x="58067" y="15168"/>
                    <a:pt x="58160" y="15308"/>
                    <a:pt x="58183" y="16518"/>
                  </a:cubicBezTo>
                  <a:cubicBezTo>
                    <a:pt x="58187" y="16666"/>
                    <a:pt x="58172" y="16729"/>
                    <a:pt x="58144" y="16729"/>
                  </a:cubicBezTo>
                  <a:cubicBezTo>
                    <a:pt x="58020" y="16729"/>
                    <a:pt x="57640" y="15452"/>
                    <a:pt x="57601" y="14843"/>
                  </a:cubicBezTo>
                  <a:cubicBezTo>
                    <a:pt x="57585" y="14321"/>
                    <a:pt x="57055" y="14256"/>
                    <a:pt x="56538" y="14256"/>
                  </a:cubicBezTo>
                  <a:cubicBezTo>
                    <a:pt x="56368" y="14256"/>
                    <a:pt x="56200" y="14263"/>
                    <a:pt x="56052" y="14263"/>
                  </a:cubicBezTo>
                  <a:cubicBezTo>
                    <a:pt x="56008" y="14263"/>
                    <a:pt x="55966" y="14263"/>
                    <a:pt x="55926" y="14261"/>
                  </a:cubicBezTo>
                  <a:cubicBezTo>
                    <a:pt x="55915" y="14260"/>
                    <a:pt x="55904" y="14260"/>
                    <a:pt x="55893" y="14260"/>
                  </a:cubicBezTo>
                  <a:cubicBezTo>
                    <a:pt x="55356" y="14260"/>
                    <a:pt x="55615" y="15359"/>
                    <a:pt x="55159" y="15587"/>
                  </a:cubicBezTo>
                  <a:cubicBezTo>
                    <a:pt x="55020" y="15657"/>
                    <a:pt x="54850" y="15687"/>
                    <a:pt x="54634" y="15687"/>
                  </a:cubicBezTo>
                  <a:cubicBezTo>
                    <a:pt x="54127" y="15687"/>
                    <a:pt x="53366" y="15520"/>
                    <a:pt x="52158" y="15308"/>
                  </a:cubicBezTo>
                  <a:cubicBezTo>
                    <a:pt x="50436" y="14982"/>
                    <a:pt x="50320" y="14168"/>
                    <a:pt x="49948" y="13633"/>
                  </a:cubicBezTo>
                  <a:cubicBezTo>
                    <a:pt x="49868" y="13521"/>
                    <a:pt x="49753" y="13474"/>
                    <a:pt x="49616" y="13474"/>
                  </a:cubicBezTo>
                  <a:cubicBezTo>
                    <a:pt x="49075" y="13474"/>
                    <a:pt x="48202" y="14206"/>
                    <a:pt x="47924" y="14447"/>
                  </a:cubicBezTo>
                  <a:cubicBezTo>
                    <a:pt x="47551" y="14750"/>
                    <a:pt x="48342" y="14959"/>
                    <a:pt x="48156" y="15936"/>
                  </a:cubicBezTo>
                  <a:cubicBezTo>
                    <a:pt x="48096" y="16212"/>
                    <a:pt x="47978" y="16319"/>
                    <a:pt x="47832" y="16319"/>
                  </a:cubicBezTo>
                  <a:cubicBezTo>
                    <a:pt x="47472" y="16319"/>
                    <a:pt x="46935" y="15678"/>
                    <a:pt x="46621" y="15331"/>
                  </a:cubicBezTo>
                  <a:cubicBezTo>
                    <a:pt x="46532" y="15232"/>
                    <a:pt x="46367" y="15193"/>
                    <a:pt x="46151" y="15193"/>
                  </a:cubicBezTo>
                  <a:cubicBezTo>
                    <a:pt x="45351" y="15193"/>
                    <a:pt x="43851" y="15727"/>
                    <a:pt x="42899" y="15727"/>
                  </a:cubicBezTo>
                  <a:cubicBezTo>
                    <a:pt x="41689" y="15727"/>
                    <a:pt x="42457" y="15075"/>
                    <a:pt x="43131" y="14680"/>
                  </a:cubicBezTo>
                  <a:cubicBezTo>
                    <a:pt x="43783" y="14284"/>
                    <a:pt x="43131" y="13935"/>
                    <a:pt x="42433" y="13517"/>
                  </a:cubicBezTo>
                  <a:cubicBezTo>
                    <a:pt x="41712" y="13075"/>
                    <a:pt x="40991" y="13284"/>
                    <a:pt x="40014" y="12842"/>
                  </a:cubicBezTo>
                  <a:cubicBezTo>
                    <a:pt x="39037" y="12423"/>
                    <a:pt x="38362" y="11981"/>
                    <a:pt x="37827" y="11632"/>
                  </a:cubicBezTo>
                  <a:cubicBezTo>
                    <a:pt x="37472" y="11400"/>
                    <a:pt x="36900" y="11117"/>
                    <a:pt x="36475" y="11117"/>
                  </a:cubicBezTo>
                  <a:cubicBezTo>
                    <a:pt x="36260" y="11117"/>
                    <a:pt x="36083" y="11189"/>
                    <a:pt x="35989" y="11376"/>
                  </a:cubicBezTo>
                  <a:cubicBezTo>
                    <a:pt x="35887" y="11591"/>
                    <a:pt x="35787" y="11713"/>
                    <a:pt x="35683" y="11713"/>
                  </a:cubicBezTo>
                  <a:cubicBezTo>
                    <a:pt x="35528" y="11713"/>
                    <a:pt x="35361" y="11444"/>
                    <a:pt x="35152" y="10818"/>
                  </a:cubicBezTo>
                  <a:cubicBezTo>
                    <a:pt x="35041" y="10507"/>
                    <a:pt x="34933" y="10381"/>
                    <a:pt x="34822" y="10381"/>
                  </a:cubicBezTo>
                  <a:cubicBezTo>
                    <a:pt x="34560" y="10381"/>
                    <a:pt x="34286" y="11088"/>
                    <a:pt x="33942" y="11725"/>
                  </a:cubicBezTo>
                  <a:cubicBezTo>
                    <a:pt x="33841" y="11900"/>
                    <a:pt x="33748" y="11975"/>
                    <a:pt x="33660" y="11975"/>
                  </a:cubicBezTo>
                  <a:cubicBezTo>
                    <a:pt x="33305" y="11975"/>
                    <a:pt x="33040" y="10750"/>
                    <a:pt x="32686" y="10004"/>
                  </a:cubicBezTo>
                  <a:cubicBezTo>
                    <a:pt x="32539" y="9677"/>
                    <a:pt x="32417" y="9557"/>
                    <a:pt x="32319" y="9557"/>
                  </a:cubicBezTo>
                  <a:cubicBezTo>
                    <a:pt x="32137" y="9557"/>
                    <a:pt x="32033" y="9965"/>
                    <a:pt x="31988" y="10237"/>
                  </a:cubicBezTo>
                  <a:cubicBezTo>
                    <a:pt x="31944" y="10513"/>
                    <a:pt x="31728" y="10626"/>
                    <a:pt x="31497" y="10626"/>
                  </a:cubicBezTo>
                  <a:cubicBezTo>
                    <a:pt x="31360" y="10626"/>
                    <a:pt x="31217" y="10585"/>
                    <a:pt x="31104" y="10516"/>
                  </a:cubicBezTo>
                  <a:cubicBezTo>
                    <a:pt x="31000" y="10456"/>
                    <a:pt x="30927" y="10428"/>
                    <a:pt x="30836" y="10428"/>
                  </a:cubicBezTo>
                  <a:cubicBezTo>
                    <a:pt x="30642" y="10428"/>
                    <a:pt x="30369" y="10557"/>
                    <a:pt x="29545" y="10795"/>
                  </a:cubicBezTo>
                  <a:cubicBezTo>
                    <a:pt x="28336" y="11144"/>
                    <a:pt x="27428" y="12028"/>
                    <a:pt x="26149" y="12702"/>
                  </a:cubicBezTo>
                  <a:cubicBezTo>
                    <a:pt x="25937" y="12810"/>
                    <a:pt x="25723" y="12856"/>
                    <a:pt x="25508" y="12856"/>
                  </a:cubicBezTo>
                  <a:cubicBezTo>
                    <a:pt x="24420" y="12856"/>
                    <a:pt x="23297" y="11698"/>
                    <a:pt x="22287" y="11563"/>
                  </a:cubicBezTo>
                  <a:cubicBezTo>
                    <a:pt x="21218" y="11437"/>
                    <a:pt x="21112" y="10406"/>
                    <a:pt x="20303" y="10406"/>
                  </a:cubicBezTo>
                  <a:cubicBezTo>
                    <a:pt x="20214" y="10406"/>
                    <a:pt x="20116" y="10418"/>
                    <a:pt x="20007" y="10446"/>
                  </a:cubicBezTo>
                  <a:cubicBezTo>
                    <a:pt x="19692" y="10520"/>
                    <a:pt x="19464" y="10547"/>
                    <a:pt x="19273" y="10547"/>
                  </a:cubicBezTo>
                  <a:cubicBezTo>
                    <a:pt x="18798" y="10547"/>
                    <a:pt x="18546" y="10379"/>
                    <a:pt x="17750" y="10330"/>
                  </a:cubicBezTo>
                  <a:cubicBezTo>
                    <a:pt x="16736" y="10247"/>
                    <a:pt x="15740" y="9722"/>
                    <a:pt x="14730" y="9722"/>
                  </a:cubicBezTo>
                  <a:cubicBezTo>
                    <a:pt x="14605" y="9722"/>
                    <a:pt x="14480" y="9730"/>
                    <a:pt x="14354" y="9748"/>
                  </a:cubicBezTo>
                  <a:cubicBezTo>
                    <a:pt x="14279" y="9757"/>
                    <a:pt x="14204" y="9762"/>
                    <a:pt x="14131" y="9762"/>
                  </a:cubicBezTo>
                  <a:cubicBezTo>
                    <a:pt x="13091" y="9762"/>
                    <a:pt x="12217" y="8894"/>
                    <a:pt x="11283" y="8655"/>
                  </a:cubicBezTo>
                  <a:cubicBezTo>
                    <a:pt x="10536" y="8451"/>
                    <a:pt x="10074" y="8173"/>
                    <a:pt x="9500" y="8173"/>
                  </a:cubicBezTo>
                  <a:cubicBezTo>
                    <a:pt x="9287" y="8173"/>
                    <a:pt x="9058" y="8211"/>
                    <a:pt x="8794" y="8306"/>
                  </a:cubicBezTo>
                  <a:cubicBezTo>
                    <a:pt x="7817" y="8655"/>
                    <a:pt x="6188" y="9632"/>
                    <a:pt x="5444" y="9981"/>
                  </a:cubicBezTo>
                  <a:cubicBezTo>
                    <a:pt x="4699" y="10330"/>
                    <a:pt x="4397" y="11214"/>
                    <a:pt x="3955" y="12074"/>
                  </a:cubicBezTo>
                  <a:cubicBezTo>
                    <a:pt x="3536" y="12935"/>
                    <a:pt x="3071" y="13238"/>
                    <a:pt x="2373" y="13284"/>
                  </a:cubicBezTo>
                  <a:cubicBezTo>
                    <a:pt x="2224" y="13294"/>
                    <a:pt x="2109" y="13296"/>
                    <a:pt x="2021" y="13296"/>
                  </a:cubicBezTo>
                  <a:cubicBezTo>
                    <a:pt x="1913" y="13296"/>
                    <a:pt x="1844" y="13292"/>
                    <a:pt x="1798" y="13292"/>
                  </a:cubicBezTo>
                  <a:cubicBezTo>
                    <a:pt x="1698" y="13292"/>
                    <a:pt x="1702" y="13310"/>
                    <a:pt x="1652" y="13424"/>
                  </a:cubicBezTo>
                  <a:cubicBezTo>
                    <a:pt x="1652" y="13424"/>
                    <a:pt x="1512" y="14377"/>
                    <a:pt x="1652" y="14680"/>
                  </a:cubicBezTo>
                  <a:cubicBezTo>
                    <a:pt x="1791" y="14959"/>
                    <a:pt x="2931" y="15610"/>
                    <a:pt x="3187" y="15959"/>
                  </a:cubicBezTo>
                  <a:cubicBezTo>
                    <a:pt x="3443" y="16332"/>
                    <a:pt x="3722" y="16936"/>
                    <a:pt x="3955" y="17053"/>
                  </a:cubicBezTo>
                  <a:cubicBezTo>
                    <a:pt x="4188" y="17192"/>
                    <a:pt x="5188" y="17914"/>
                    <a:pt x="5467" y="18449"/>
                  </a:cubicBezTo>
                  <a:cubicBezTo>
                    <a:pt x="5746" y="19007"/>
                    <a:pt x="4374" y="19170"/>
                    <a:pt x="3955" y="19170"/>
                  </a:cubicBezTo>
                  <a:cubicBezTo>
                    <a:pt x="3536" y="19170"/>
                    <a:pt x="4048" y="18518"/>
                    <a:pt x="3955" y="18263"/>
                  </a:cubicBezTo>
                  <a:cubicBezTo>
                    <a:pt x="3906" y="18068"/>
                    <a:pt x="3688" y="17986"/>
                    <a:pt x="3450" y="17986"/>
                  </a:cubicBezTo>
                  <a:cubicBezTo>
                    <a:pt x="3347" y="17986"/>
                    <a:pt x="3239" y="18002"/>
                    <a:pt x="3141" y="18030"/>
                  </a:cubicBezTo>
                  <a:cubicBezTo>
                    <a:pt x="2792" y="18100"/>
                    <a:pt x="1698" y="18984"/>
                    <a:pt x="838" y="19449"/>
                  </a:cubicBezTo>
                  <a:cubicBezTo>
                    <a:pt x="0" y="19914"/>
                    <a:pt x="233" y="20217"/>
                    <a:pt x="558" y="20380"/>
                  </a:cubicBezTo>
                  <a:cubicBezTo>
                    <a:pt x="907" y="20542"/>
                    <a:pt x="1280" y="20775"/>
                    <a:pt x="1396" y="21519"/>
                  </a:cubicBezTo>
                  <a:cubicBezTo>
                    <a:pt x="1467" y="22109"/>
                    <a:pt x="2114" y="22177"/>
                    <a:pt x="2411" y="22177"/>
                  </a:cubicBezTo>
                  <a:cubicBezTo>
                    <a:pt x="2501" y="22177"/>
                    <a:pt x="2559" y="22171"/>
                    <a:pt x="2559" y="22171"/>
                  </a:cubicBezTo>
                  <a:cubicBezTo>
                    <a:pt x="2918" y="22171"/>
                    <a:pt x="3718" y="21980"/>
                    <a:pt x="4420" y="21980"/>
                  </a:cubicBezTo>
                  <a:cubicBezTo>
                    <a:pt x="5038" y="21980"/>
                    <a:pt x="5579" y="22128"/>
                    <a:pt x="5677" y="22683"/>
                  </a:cubicBezTo>
                  <a:cubicBezTo>
                    <a:pt x="5886" y="23892"/>
                    <a:pt x="4839" y="24148"/>
                    <a:pt x="3955" y="24148"/>
                  </a:cubicBezTo>
                  <a:cubicBezTo>
                    <a:pt x="3071" y="24148"/>
                    <a:pt x="2513" y="25288"/>
                    <a:pt x="1791" y="26684"/>
                  </a:cubicBezTo>
                  <a:cubicBezTo>
                    <a:pt x="1047" y="28080"/>
                    <a:pt x="2978" y="30220"/>
                    <a:pt x="3234" y="30220"/>
                  </a:cubicBezTo>
                  <a:cubicBezTo>
                    <a:pt x="3344" y="30220"/>
                    <a:pt x="3619" y="30173"/>
                    <a:pt x="3918" y="30173"/>
                  </a:cubicBezTo>
                  <a:cubicBezTo>
                    <a:pt x="4313" y="30173"/>
                    <a:pt x="4750" y="30255"/>
                    <a:pt x="4909" y="30639"/>
                  </a:cubicBezTo>
                  <a:cubicBezTo>
                    <a:pt x="5139" y="31245"/>
                    <a:pt x="5125" y="32019"/>
                    <a:pt x="5490" y="32019"/>
                  </a:cubicBezTo>
                  <a:cubicBezTo>
                    <a:pt x="5531" y="32019"/>
                    <a:pt x="5578" y="32010"/>
                    <a:pt x="5630" y="31988"/>
                  </a:cubicBezTo>
                  <a:cubicBezTo>
                    <a:pt x="5795" y="31921"/>
                    <a:pt x="5955" y="31897"/>
                    <a:pt x="6125" y="31897"/>
                  </a:cubicBezTo>
                  <a:cubicBezTo>
                    <a:pt x="6485" y="31897"/>
                    <a:pt x="6892" y="32003"/>
                    <a:pt x="7491" y="32035"/>
                  </a:cubicBezTo>
                  <a:cubicBezTo>
                    <a:pt x="8375" y="32081"/>
                    <a:pt x="8422" y="32244"/>
                    <a:pt x="8422" y="32756"/>
                  </a:cubicBezTo>
                  <a:cubicBezTo>
                    <a:pt x="8422" y="33291"/>
                    <a:pt x="7747" y="34361"/>
                    <a:pt x="6933" y="35106"/>
                  </a:cubicBezTo>
                  <a:cubicBezTo>
                    <a:pt x="6095" y="35827"/>
                    <a:pt x="4234" y="36548"/>
                    <a:pt x="3141" y="37223"/>
                  </a:cubicBezTo>
                  <a:cubicBezTo>
                    <a:pt x="2047" y="37897"/>
                    <a:pt x="2396" y="38223"/>
                    <a:pt x="2978" y="38316"/>
                  </a:cubicBezTo>
                  <a:cubicBezTo>
                    <a:pt x="3005" y="38322"/>
                    <a:pt x="3034" y="38324"/>
                    <a:pt x="3065" y="38324"/>
                  </a:cubicBezTo>
                  <a:cubicBezTo>
                    <a:pt x="3658" y="38324"/>
                    <a:pt x="4862" y="37275"/>
                    <a:pt x="7119" y="36036"/>
                  </a:cubicBezTo>
                  <a:cubicBezTo>
                    <a:pt x="9515" y="34733"/>
                    <a:pt x="11120" y="32872"/>
                    <a:pt x="11958" y="31569"/>
                  </a:cubicBezTo>
                  <a:cubicBezTo>
                    <a:pt x="12795" y="30267"/>
                    <a:pt x="11493" y="31151"/>
                    <a:pt x="11958" y="30267"/>
                  </a:cubicBezTo>
                  <a:cubicBezTo>
                    <a:pt x="12185" y="29835"/>
                    <a:pt x="12484" y="29664"/>
                    <a:pt x="12738" y="29664"/>
                  </a:cubicBezTo>
                  <a:cubicBezTo>
                    <a:pt x="13006" y="29664"/>
                    <a:pt x="13225" y="29853"/>
                    <a:pt x="13261" y="30127"/>
                  </a:cubicBezTo>
                  <a:cubicBezTo>
                    <a:pt x="13300" y="30556"/>
                    <a:pt x="13420" y="30887"/>
                    <a:pt x="13732" y="30887"/>
                  </a:cubicBezTo>
                  <a:cubicBezTo>
                    <a:pt x="13793" y="30887"/>
                    <a:pt x="13860" y="30875"/>
                    <a:pt x="13935" y="30848"/>
                  </a:cubicBezTo>
                  <a:cubicBezTo>
                    <a:pt x="14400" y="30685"/>
                    <a:pt x="16052" y="29848"/>
                    <a:pt x="16052" y="29708"/>
                  </a:cubicBezTo>
                  <a:cubicBezTo>
                    <a:pt x="16052" y="29545"/>
                    <a:pt x="16308" y="28661"/>
                    <a:pt x="16843" y="28499"/>
                  </a:cubicBezTo>
                  <a:cubicBezTo>
                    <a:pt x="16877" y="28489"/>
                    <a:pt x="16916" y="28485"/>
                    <a:pt x="16958" y="28485"/>
                  </a:cubicBezTo>
                  <a:cubicBezTo>
                    <a:pt x="17559" y="28485"/>
                    <a:pt x="18986" y="29350"/>
                    <a:pt x="20007" y="29545"/>
                  </a:cubicBezTo>
                  <a:cubicBezTo>
                    <a:pt x="21100" y="29755"/>
                    <a:pt x="24311" y="31872"/>
                    <a:pt x="25358" y="32919"/>
                  </a:cubicBezTo>
                  <a:cubicBezTo>
                    <a:pt x="26381" y="33966"/>
                    <a:pt x="29243" y="37432"/>
                    <a:pt x="29964" y="38572"/>
                  </a:cubicBezTo>
                  <a:cubicBezTo>
                    <a:pt x="30685" y="39712"/>
                    <a:pt x="31569" y="41061"/>
                    <a:pt x="32104" y="42061"/>
                  </a:cubicBezTo>
                  <a:cubicBezTo>
                    <a:pt x="32616" y="43038"/>
                    <a:pt x="31732" y="42620"/>
                    <a:pt x="31476" y="42945"/>
                  </a:cubicBezTo>
                  <a:cubicBezTo>
                    <a:pt x="31220" y="43248"/>
                    <a:pt x="33035" y="44155"/>
                    <a:pt x="34012" y="44900"/>
                  </a:cubicBezTo>
                  <a:cubicBezTo>
                    <a:pt x="34989" y="45644"/>
                    <a:pt x="35059" y="46924"/>
                    <a:pt x="35222" y="47668"/>
                  </a:cubicBezTo>
                  <a:cubicBezTo>
                    <a:pt x="35384" y="48389"/>
                    <a:pt x="34570" y="52833"/>
                    <a:pt x="35222" y="55205"/>
                  </a:cubicBezTo>
                  <a:cubicBezTo>
                    <a:pt x="35896" y="57578"/>
                    <a:pt x="37595" y="59951"/>
                    <a:pt x="37944" y="60417"/>
                  </a:cubicBezTo>
                  <a:cubicBezTo>
                    <a:pt x="38292" y="60905"/>
                    <a:pt x="39712" y="61556"/>
                    <a:pt x="40479" y="62301"/>
                  </a:cubicBezTo>
                  <a:cubicBezTo>
                    <a:pt x="41270" y="63045"/>
                    <a:pt x="42852" y="66070"/>
                    <a:pt x="42969" y="66302"/>
                  </a:cubicBezTo>
                  <a:cubicBezTo>
                    <a:pt x="43085" y="66535"/>
                    <a:pt x="42340" y="66581"/>
                    <a:pt x="42271" y="66814"/>
                  </a:cubicBezTo>
                  <a:cubicBezTo>
                    <a:pt x="42201" y="67047"/>
                    <a:pt x="43317" y="67931"/>
                    <a:pt x="43992" y="68024"/>
                  </a:cubicBezTo>
                  <a:cubicBezTo>
                    <a:pt x="44644" y="68094"/>
                    <a:pt x="44806" y="69536"/>
                    <a:pt x="46016" y="70699"/>
                  </a:cubicBezTo>
                  <a:cubicBezTo>
                    <a:pt x="46404" y="71079"/>
                    <a:pt x="46634" y="71216"/>
                    <a:pt x="46757" y="71216"/>
                  </a:cubicBezTo>
                  <a:cubicBezTo>
                    <a:pt x="47019" y="71216"/>
                    <a:pt x="46803" y="70602"/>
                    <a:pt x="46598" y="70397"/>
                  </a:cubicBezTo>
                  <a:cubicBezTo>
                    <a:pt x="46272" y="70094"/>
                    <a:pt x="43946" y="66233"/>
                    <a:pt x="43062" y="64674"/>
                  </a:cubicBezTo>
                  <a:cubicBezTo>
                    <a:pt x="42545" y="63787"/>
                    <a:pt x="42692" y="63352"/>
                    <a:pt x="43034" y="63352"/>
                  </a:cubicBezTo>
                  <a:cubicBezTo>
                    <a:pt x="43294" y="63352"/>
                    <a:pt x="43665" y="63601"/>
                    <a:pt x="43946" y="64092"/>
                  </a:cubicBezTo>
                  <a:cubicBezTo>
                    <a:pt x="44620" y="65209"/>
                    <a:pt x="49366" y="71141"/>
                    <a:pt x="49948" y="72025"/>
                  </a:cubicBezTo>
                  <a:cubicBezTo>
                    <a:pt x="50529" y="72932"/>
                    <a:pt x="49203" y="72932"/>
                    <a:pt x="50715" y="74747"/>
                  </a:cubicBezTo>
                  <a:cubicBezTo>
                    <a:pt x="52010" y="76297"/>
                    <a:pt x="56003" y="76954"/>
                    <a:pt x="57738" y="76954"/>
                  </a:cubicBezTo>
                  <a:cubicBezTo>
                    <a:pt x="58060" y="76954"/>
                    <a:pt x="58304" y="76931"/>
                    <a:pt x="58439" y="76887"/>
                  </a:cubicBezTo>
                  <a:cubicBezTo>
                    <a:pt x="58505" y="76868"/>
                    <a:pt x="58572" y="76858"/>
                    <a:pt x="58639" y="76858"/>
                  </a:cubicBezTo>
                  <a:cubicBezTo>
                    <a:pt x="59443" y="76858"/>
                    <a:pt x="60298" y="78185"/>
                    <a:pt x="61114" y="78679"/>
                  </a:cubicBezTo>
                  <a:cubicBezTo>
                    <a:pt x="62022" y="79237"/>
                    <a:pt x="63953" y="79307"/>
                    <a:pt x="64348" y="79539"/>
                  </a:cubicBezTo>
                  <a:cubicBezTo>
                    <a:pt x="64743" y="79772"/>
                    <a:pt x="64534" y="80400"/>
                    <a:pt x="64930" y="80586"/>
                  </a:cubicBezTo>
                  <a:cubicBezTo>
                    <a:pt x="65325" y="80796"/>
                    <a:pt x="65628" y="81494"/>
                    <a:pt x="65628" y="81912"/>
                  </a:cubicBezTo>
                  <a:cubicBezTo>
                    <a:pt x="65628" y="82331"/>
                    <a:pt x="66418" y="82308"/>
                    <a:pt x="66954" y="82610"/>
                  </a:cubicBezTo>
                  <a:cubicBezTo>
                    <a:pt x="67512" y="82936"/>
                    <a:pt x="68442" y="83308"/>
                    <a:pt x="69443" y="84099"/>
                  </a:cubicBezTo>
                  <a:cubicBezTo>
                    <a:pt x="69658" y="84260"/>
                    <a:pt x="69821" y="84324"/>
                    <a:pt x="69944" y="84324"/>
                  </a:cubicBezTo>
                  <a:cubicBezTo>
                    <a:pt x="70405" y="84324"/>
                    <a:pt x="70304" y="83424"/>
                    <a:pt x="70304" y="83424"/>
                  </a:cubicBezTo>
                  <a:cubicBezTo>
                    <a:pt x="70304" y="83424"/>
                    <a:pt x="70632" y="83074"/>
                    <a:pt x="71288" y="83074"/>
                  </a:cubicBezTo>
                  <a:cubicBezTo>
                    <a:pt x="71308" y="83074"/>
                    <a:pt x="71329" y="83075"/>
                    <a:pt x="71350" y="83076"/>
                  </a:cubicBezTo>
                  <a:cubicBezTo>
                    <a:pt x="72048" y="83122"/>
                    <a:pt x="71746" y="83866"/>
                    <a:pt x="72141" y="84495"/>
                  </a:cubicBezTo>
                  <a:lnTo>
                    <a:pt x="72863" y="83238"/>
                  </a:lnTo>
                  <a:cubicBezTo>
                    <a:pt x="72863" y="83238"/>
                    <a:pt x="72029" y="82423"/>
                    <a:pt x="71082" y="82423"/>
                  </a:cubicBezTo>
                  <a:cubicBezTo>
                    <a:pt x="70956" y="82423"/>
                    <a:pt x="70828" y="82438"/>
                    <a:pt x="70699" y="82471"/>
                  </a:cubicBezTo>
                  <a:cubicBezTo>
                    <a:pt x="70233" y="82580"/>
                    <a:pt x="69844" y="82642"/>
                    <a:pt x="69487" y="82642"/>
                  </a:cubicBezTo>
                  <a:cubicBezTo>
                    <a:pt x="69006" y="82642"/>
                    <a:pt x="68584" y="82528"/>
                    <a:pt x="68117" y="82261"/>
                  </a:cubicBezTo>
                  <a:cubicBezTo>
                    <a:pt x="67303" y="81796"/>
                    <a:pt x="67465" y="80912"/>
                    <a:pt x="67698" y="79260"/>
                  </a:cubicBezTo>
                  <a:cubicBezTo>
                    <a:pt x="67931" y="77632"/>
                    <a:pt x="67419" y="77399"/>
                    <a:pt x="66837" y="77097"/>
                  </a:cubicBezTo>
                  <a:cubicBezTo>
                    <a:pt x="66668" y="77002"/>
                    <a:pt x="66419" y="76968"/>
                    <a:pt x="66136" y="76968"/>
                  </a:cubicBezTo>
                  <a:cubicBezTo>
                    <a:pt x="65451" y="76968"/>
                    <a:pt x="64567" y="77166"/>
                    <a:pt x="64139" y="77166"/>
                  </a:cubicBezTo>
                  <a:cubicBezTo>
                    <a:pt x="63557" y="77166"/>
                    <a:pt x="63766" y="76585"/>
                    <a:pt x="63836" y="75771"/>
                  </a:cubicBezTo>
                  <a:cubicBezTo>
                    <a:pt x="63906" y="74956"/>
                    <a:pt x="64767" y="73468"/>
                    <a:pt x="65046" y="72770"/>
                  </a:cubicBezTo>
                  <a:cubicBezTo>
                    <a:pt x="65166" y="72471"/>
                    <a:pt x="64926" y="72385"/>
                    <a:pt x="64550" y="72385"/>
                  </a:cubicBezTo>
                  <a:cubicBezTo>
                    <a:pt x="64047" y="72385"/>
                    <a:pt x="63301" y="72537"/>
                    <a:pt x="62836" y="72537"/>
                  </a:cubicBezTo>
                  <a:cubicBezTo>
                    <a:pt x="61998" y="72537"/>
                    <a:pt x="62161" y="73002"/>
                    <a:pt x="62161" y="73584"/>
                  </a:cubicBezTo>
                  <a:cubicBezTo>
                    <a:pt x="62161" y="74165"/>
                    <a:pt x="61393" y="74561"/>
                    <a:pt x="60719" y="74980"/>
                  </a:cubicBezTo>
                  <a:cubicBezTo>
                    <a:pt x="60484" y="75139"/>
                    <a:pt x="60118" y="75205"/>
                    <a:pt x="59714" y="75205"/>
                  </a:cubicBezTo>
                  <a:cubicBezTo>
                    <a:pt x="58999" y="75205"/>
                    <a:pt x="58164" y="75000"/>
                    <a:pt x="57718" y="74747"/>
                  </a:cubicBezTo>
                  <a:cubicBezTo>
                    <a:pt x="57020" y="74352"/>
                    <a:pt x="56601" y="72653"/>
                    <a:pt x="56322" y="71909"/>
                  </a:cubicBezTo>
                  <a:cubicBezTo>
                    <a:pt x="56043" y="71164"/>
                    <a:pt x="56438" y="69071"/>
                    <a:pt x="56624" y="68768"/>
                  </a:cubicBezTo>
                  <a:cubicBezTo>
                    <a:pt x="56834" y="68443"/>
                    <a:pt x="56136" y="67791"/>
                    <a:pt x="57229" y="66535"/>
                  </a:cubicBezTo>
                  <a:cubicBezTo>
                    <a:pt x="58049" y="65590"/>
                    <a:pt x="59210" y="65301"/>
                    <a:pt x="60315" y="65301"/>
                  </a:cubicBezTo>
                  <a:cubicBezTo>
                    <a:pt x="60652" y="65301"/>
                    <a:pt x="60985" y="65328"/>
                    <a:pt x="61300" y="65372"/>
                  </a:cubicBezTo>
                  <a:cubicBezTo>
                    <a:pt x="61557" y="65407"/>
                    <a:pt x="61762" y="65422"/>
                    <a:pt x="61929" y="65422"/>
                  </a:cubicBezTo>
                  <a:cubicBezTo>
                    <a:pt x="62654" y="65422"/>
                    <a:pt x="62665" y="65133"/>
                    <a:pt x="63138" y="64906"/>
                  </a:cubicBezTo>
                  <a:cubicBezTo>
                    <a:pt x="63273" y="64842"/>
                    <a:pt x="63505" y="64817"/>
                    <a:pt x="63794" y="64817"/>
                  </a:cubicBezTo>
                  <a:cubicBezTo>
                    <a:pt x="64718" y="64817"/>
                    <a:pt x="66230" y="65070"/>
                    <a:pt x="67039" y="65070"/>
                  </a:cubicBezTo>
                  <a:cubicBezTo>
                    <a:pt x="67065" y="65070"/>
                    <a:pt x="67091" y="65070"/>
                    <a:pt x="67116" y="65069"/>
                  </a:cubicBezTo>
                  <a:cubicBezTo>
                    <a:pt x="67131" y="65069"/>
                    <a:pt x="67145" y="65068"/>
                    <a:pt x="67159" y="65068"/>
                  </a:cubicBezTo>
                  <a:cubicBezTo>
                    <a:pt x="68120" y="65068"/>
                    <a:pt x="68236" y="66636"/>
                    <a:pt x="68419" y="67163"/>
                  </a:cubicBezTo>
                  <a:cubicBezTo>
                    <a:pt x="68629" y="67698"/>
                    <a:pt x="69257" y="69373"/>
                    <a:pt x="69978" y="69420"/>
                  </a:cubicBezTo>
                  <a:cubicBezTo>
                    <a:pt x="69984" y="69420"/>
                    <a:pt x="69990" y="69420"/>
                    <a:pt x="69996" y="69420"/>
                  </a:cubicBezTo>
                  <a:cubicBezTo>
                    <a:pt x="70711" y="69420"/>
                    <a:pt x="70021" y="66709"/>
                    <a:pt x="69606" y="65325"/>
                  </a:cubicBezTo>
                  <a:cubicBezTo>
                    <a:pt x="69164" y="63929"/>
                    <a:pt x="69629" y="63464"/>
                    <a:pt x="69675" y="63069"/>
                  </a:cubicBezTo>
                  <a:cubicBezTo>
                    <a:pt x="69722" y="62696"/>
                    <a:pt x="71653" y="61487"/>
                    <a:pt x="73072" y="60510"/>
                  </a:cubicBezTo>
                  <a:cubicBezTo>
                    <a:pt x="74468" y="59533"/>
                    <a:pt x="73770" y="58718"/>
                    <a:pt x="73491" y="57788"/>
                  </a:cubicBezTo>
                  <a:cubicBezTo>
                    <a:pt x="73360" y="57351"/>
                    <a:pt x="73352" y="57222"/>
                    <a:pt x="73404" y="57222"/>
                  </a:cubicBezTo>
                  <a:cubicBezTo>
                    <a:pt x="73463" y="57222"/>
                    <a:pt x="73600" y="57388"/>
                    <a:pt x="73723" y="57462"/>
                  </a:cubicBezTo>
                  <a:cubicBezTo>
                    <a:pt x="73787" y="57507"/>
                    <a:pt x="73843" y="57531"/>
                    <a:pt x="73897" y="57531"/>
                  </a:cubicBezTo>
                  <a:cubicBezTo>
                    <a:pt x="74038" y="57531"/>
                    <a:pt x="74169" y="57367"/>
                    <a:pt x="74421" y="56997"/>
                  </a:cubicBezTo>
                  <a:cubicBezTo>
                    <a:pt x="74770" y="56485"/>
                    <a:pt x="75282" y="54880"/>
                    <a:pt x="75282" y="54880"/>
                  </a:cubicBezTo>
                  <a:cubicBezTo>
                    <a:pt x="75631" y="54089"/>
                    <a:pt x="76166" y="54135"/>
                    <a:pt x="77399" y="53740"/>
                  </a:cubicBezTo>
                  <a:cubicBezTo>
                    <a:pt x="78655" y="53321"/>
                    <a:pt x="78283" y="52856"/>
                    <a:pt x="77981" y="52391"/>
                  </a:cubicBezTo>
                  <a:cubicBezTo>
                    <a:pt x="77655" y="51925"/>
                    <a:pt x="78074" y="51553"/>
                    <a:pt x="78190" y="51088"/>
                  </a:cubicBezTo>
                  <a:cubicBezTo>
                    <a:pt x="78283" y="50622"/>
                    <a:pt x="81493" y="49692"/>
                    <a:pt x="82284" y="49203"/>
                  </a:cubicBezTo>
                  <a:cubicBezTo>
                    <a:pt x="82441" y="49109"/>
                    <a:pt x="82544" y="49070"/>
                    <a:pt x="82605" y="49070"/>
                  </a:cubicBezTo>
                  <a:cubicBezTo>
                    <a:pt x="82846" y="49070"/>
                    <a:pt x="82446" y="49665"/>
                    <a:pt x="82075" y="49832"/>
                  </a:cubicBezTo>
                  <a:cubicBezTo>
                    <a:pt x="81610" y="50041"/>
                    <a:pt x="81447" y="50762"/>
                    <a:pt x="81563" y="51344"/>
                  </a:cubicBezTo>
                  <a:cubicBezTo>
                    <a:pt x="81581" y="51452"/>
                    <a:pt x="81643" y="51496"/>
                    <a:pt x="81733" y="51496"/>
                  </a:cubicBezTo>
                  <a:cubicBezTo>
                    <a:pt x="82108" y="51496"/>
                    <a:pt x="82980" y="50722"/>
                    <a:pt x="83262" y="50553"/>
                  </a:cubicBezTo>
                  <a:cubicBezTo>
                    <a:pt x="83634" y="50343"/>
                    <a:pt x="84681" y="49669"/>
                    <a:pt x="85914" y="48994"/>
                  </a:cubicBezTo>
                  <a:cubicBezTo>
                    <a:pt x="87170" y="48319"/>
                    <a:pt x="86076" y="47761"/>
                    <a:pt x="85751" y="47552"/>
                  </a:cubicBezTo>
                  <a:cubicBezTo>
                    <a:pt x="85724" y="47533"/>
                    <a:pt x="85693" y="47525"/>
                    <a:pt x="85659" y="47525"/>
                  </a:cubicBezTo>
                  <a:cubicBezTo>
                    <a:pt x="85305" y="47525"/>
                    <a:pt x="84563" y="48391"/>
                    <a:pt x="84172" y="48391"/>
                  </a:cubicBezTo>
                  <a:cubicBezTo>
                    <a:pt x="84163" y="48391"/>
                    <a:pt x="84154" y="48390"/>
                    <a:pt x="84146" y="48389"/>
                  </a:cubicBezTo>
                  <a:cubicBezTo>
                    <a:pt x="83727" y="48319"/>
                    <a:pt x="83424" y="47877"/>
                    <a:pt x="82866" y="47715"/>
                  </a:cubicBezTo>
                  <a:cubicBezTo>
                    <a:pt x="82284" y="47552"/>
                    <a:pt x="82494" y="47179"/>
                    <a:pt x="82540" y="46505"/>
                  </a:cubicBezTo>
                  <a:cubicBezTo>
                    <a:pt x="82587" y="45830"/>
                    <a:pt x="82657" y="45109"/>
                    <a:pt x="82657" y="44807"/>
                  </a:cubicBezTo>
                  <a:cubicBezTo>
                    <a:pt x="82657" y="44747"/>
                    <a:pt x="82588" y="44721"/>
                    <a:pt x="82473" y="44721"/>
                  </a:cubicBezTo>
                  <a:cubicBezTo>
                    <a:pt x="81960" y="44721"/>
                    <a:pt x="80526" y="45233"/>
                    <a:pt x="80051" y="45574"/>
                  </a:cubicBezTo>
                  <a:cubicBezTo>
                    <a:pt x="79654" y="45872"/>
                    <a:pt x="79244" y="46017"/>
                    <a:pt x="78983" y="46017"/>
                  </a:cubicBezTo>
                  <a:cubicBezTo>
                    <a:pt x="78877" y="46017"/>
                    <a:pt x="78795" y="45993"/>
                    <a:pt x="78748" y="45946"/>
                  </a:cubicBezTo>
                  <a:cubicBezTo>
                    <a:pt x="78609" y="45784"/>
                    <a:pt x="80586" y="44481"/>
                    <a:pt x="81610" y="43760"/>
                  </a:cubicBezTo>
                  <a:cubicBezTo>
                    <a:pt x="82051" y="43456"/>
                    <a:pt x="82728" y="43371"/>
                    <a:pt x="83451" y="43371"/>
                  </a:cubicBezTo>
                  <a:cubicBezTo>
                    <a:pt x="84365" y="43371"/>
                    <a:pt x="85353" y="43507"/>
                    <a:pt x="86029" y="43507"/>
                  </a:cubicBezTo>
                  <a:cubicBezTo>
                    <a:pt x="86086" y="43507"/>
                    <a:pt x="86141" y="43506"/>
                    <a:pt x="86193" y="43504"/>
                  </a:cubicBezTo>
                  <a:cubicBezTo>
                    <a:pt x="87333" y="43457"/>
                    <a:pt x="89031" y="41689"/>
                    <a:pt x="89775" y="40805"/>
                  </a:cubicBezTo>
                  <a:cubicBezTo>
                    <a:pt x="90497" y="39921"/>
                    <a:pt x="89031" y="38991"/>
                    <a:pt x="88473" y="38572"/>
                  </a:cubicBezTo>
                  <a:cubicBezTo>
                    <a:pt x="87891" y="38153"/>
                    <a:pt x="87891" y="37595"/>
                    <a:pt x="87170" y="37269"/>
                  </a:cubicBezTo>
                  <a:cubicBezTo>
                    <a:pt x="86449" y="36967"/>
                    <a:pt x="85565" y="35199"/>
                    <a:pt x="84983" y="33966"/>
                  </a:cubicBezTo>
                  <a:cubicBezTo>
                    <a:pt x="84425" y="32709"/>
                    <a:pt x="83494" y="30848"/>
                    <a:pt x="82820" y="29336"/>
                  </a:cubicBezTo>
                  <a:lnTo>
                    <a:pt x="82796" y="29336"/>
                  </a:lnTo>
                  <a:cubicBezTo>
                    <a:pt x="82796" y="29336"/>
                    <a:pt x="82755" y="29246"/>
                    <a:pt x="82653" y="29246"/>
                  </a:cubicBezTo>
                  <a:cubicBezTo>
                    <a:pt x="82584" y="29246"/>
                    <a:pt x="82486" y="29288"/>
                    <a:pt x="82354" y="29429"/>
                  </a:cubicBezTo>
                  <a:cubicBezTo>
                    <a:pt x="82052" y="29778"/>
                    <a:pt x="81307" y="31732"/>
                    <a:pt x="80191" y="31965"/>
                  </a:cubicBezTo>
                  <a:cubicBezTo>
                    <a:pt x="80105" y="31982"/>
                    <a:pt x="80025" y="31991"/>
                    <a:pt x="79949" y="31991"/>
                  </a:cubicBezTo>
                  <a:cubicBezTo>
                    <a:pt x="79010" y="31991"/>
                    <a:pt x="78766" y="30723"/>
                    <a:pt x="78702" y="29755"/>
                  </a:cubicBezTo>
                  <a:cubicBezTo>
                    <a:pt x="78632" y="28708"/>
                    <a:pt x="78934" y="28545"/>
                    <a:pt x="78120" y="28219"/>
                  </a:cubicBezTo>
                  <a:cubicBezTo>
                    <a:pt x="77306" y="27917"/>
                    <a:pt x="76794" y="26707"/>
                    <a:pt x="75864" y="25963"/>
                  </a:cubicBezTo>
                  <a:cubicBezTo>
                    <a:pt x="75541" y="25712"/>
                    <a:pt x="75262" y="25647"/>
                    <a:pt x="74985" y="25647"/>
                  </a:cubicBezTo>
                  <a:cubicBezTo>
                    <a:pt x="74683" y="25647"/>
                    <a:pt x="74382" y="25725"/>
                    <a:pt x="74025" y="25725"/>
                  </a:cubicBezTo>
                  <a:cubicBezTo>
                    <a:pt x="73767" y="25725"/>
                    <a:pt x="73480" y="25684"/>
                    <a:pt x="73142" y="25544"/>
                  </a:cubicBezTo>
                  <a:cubicBezTo>
                    <a:pt x="72975" y="25476"/>
                    <a:pt x="72834" y="25446"/>
                    <a:pt x="72713" y="25446"/>
                  </a:cubicBezTo>
                  <a:cubicBezTo>
                    <a:pt x="71925" y="25446"/>
                    <a:pt x="72042" y="26761"/>
                    <a:pt x="72002" y="27568"/>
                  </a:cubicBezTo>
                  <a:cubicBezTo>
                    <a:pt x="71979" y="28499"/>
                    <a:pt x="72467" y="28731"/>
                    <a:pt x="72327" y="30150"/>
                  </a:cubicBezTo>
                  <a:cubicBezTo>
                    <a:pt x="72165" y="31546"/>
                    <a:pt x="71350" y="31616"/>
                    <a:pt x="72444" y="32989"/>
                  </a:cubicBezTo>
                  <a:cubicBezTo>
                    <a:pt x="73537" y="34338"/>
                    <a:pt x="72816" y="36292"/>
                    <a:pt x="71699" y="36943"/>
                  </a:cubicBezTo>
                  <a:cubicBezTo>
                    <a:pt x="70559" y="37618"/>
                    <a:pt x="70443" y="37688"/>
                    <a:pt x="71164" y="38735"/>
                  </a:cubicBezTo>
                  <a:cubicBezTo>
                    <a:pt x="71862" y="39782"/>
                    <a:pt x="71281" y="42061"/>
                    <a:pt x="70420" y="42085"/>
                  </a:cubicBezTo>
                  <a:cubicBezTo>
                    <a:pt x="70414" y="42085"/>
                    <a:pt x="70409" y="42085"/>
                    <a:pt x="70403" y="42085"/>
                  </a:cubicBezTo>
                  <a:cubicBezTo>
                    <a:pt x="69548" y="42085"/>
                    <a:pt x="68697" y="38587"/>
                    <a:pt x="68466" y="37385"/>
                  </a:cubicBezTo>
                  <a:cubicBezTo>
                    <a:pt x="68233" y="36176"/>
                    <a:pt x="65511" y="35966"/>
                    <a:pt x="64022" y="35431"/>
                  </a:cubicBezTo>
                  <a:cubicBezTo>
                    <a:pt x="62557" y="34896"/>
                    <a:pt x="60091" y="32709"/>
                    <a:pt x="59253" y="31546"/>
                  </a:cubicBezTo>
                  <a:cubicBezTo>
                    <a:pt x="58392" y="30383"/>
                    <a:pt x="58741" y="29755"/>
                    <a:pt x="58928" y="28778"/>
                  </a:cubicBezTo>
                  <a:cubicBezTo>
                    <a:pt x="59137" y="27801"/>
                    <a:pt x="60137" y="26079"/>
                    <a:pt x="60533" y="25660"/>
                  </a:cubicBezTo>
                  <a:cubicBezTo>
                    <a:pt x="60928" y="25242"/>
                    <a:pt x="61742" y="24846"/>
                    <a:pt x="61742" y="24846"/>
                  </a:cubicBezTo>
                  <a:cubicBezTo>
                    <a:pt x="62208" y="24381"/>
                    <a:pt x="61649" y="24055"/>
                    <a:pt x="61463" y="23823"/>
                  </a:cubicBezTo>
                  <a:cubicBezTo>
                    <a:pt x="61393" y="23734"/>
                    <a:pt x="61419" y="23713"/>
                    <a:pt x="61504" y="23713"/>
                  </a:cubicBezTo>
                  <a:cubicBezTo>
                    <a:pt x="61582" y="23713"/>
                    <a:pt x="61709" y="23731"/>
                    <a:pt x="61855" y="23731"/>
                  </a:cubicBezTo>
                  <a:cubicBezTo>
                    <a:pt x="61967" y="23731"/>
                    <a:pt x="62089" y="23721"/>
                    <a:pt x="62208" y="23683"/>
                  </a:cubicBezTo>
                  <a:cubicBezTo>
                    <a:pt x="62626" y="23520"/>
                    <a:pt x="62440" y="23101"/>
                    <a:pt x="63301" y="23101"/>
                  </a:cubicBezTo>
                  <a:cubicBezTo>
                    <a:pt x="64139" y="23101"/>
                    <a:pt x="64348" y="21915"/>
                    <a:pt x="64650" y="21333"/>
                  </a:cubicBezTo>
                  <a:cubicBezTo>
                    <a:pt x="64883" y="20918"/>
                    <a:pt x="64783" y="20859"/>
                    <a:pt x="64606" y="20859"/>
                  </a:cubicBezTo>
                  <a:cubicBezTo>
                    <a:pt x="64535" y="20859"/>
                    <a:pt x="64451" y="20868"/>
                    <a:pt x="64371" y="20868"/>
                  </a:cubicBezTo>
                  <a:cubicBezTo>
                    <a:pt x="64115" y="20868"/>
                    <a:pt x="63557" y="20519"/>
                    <a:pt x="62859" y="20170"/>
                  </a:cubicBezTo>
                  <a:cubicBezTo>
                    <a:pt x="62526" y="20004"/>
                    <a:pt x="62468" y="19917"/>
                    <a:pt x="62583" y="19917"/>
                  </a:cubicBezTo>
                  <a:cubicBezTo>
                    <a:pt x="62708" y="19917"/>
                    <a:pt x="63039" y="20021"/>
                    <a:pt x="63441" y="20240"/>
                  </a:cubicBezTo>
                  <a:cubicBezTo>
                    <a:pt x="63871" y="20480"/>
                    <a:pt x="64108" y="20556"/>
                    <a:pt x="64299" y="20556"/>
                  </a:cubicBezTo>
                  <a:cubicBezTo>
                    <a:pt x="64459" y="20556"/>
                    <a:pt x="64586" y="20502"/>
                    <a:pt x="64767" y="20449"/>
                  </a:cubicBezTo>
                  <a:cubicBezTo>
                    <a:pt x="65162" y="20333"/>
                    <a:pt x="65558" y="19542"/>
                    <a:pt x="65441" y="18844"/>
                  </a:cubicBezTo>
                  <a:cubicBezTo>
                    <a:pt x="65371" y="18423"/>
                    <a:pt x="65309" y="18281"/>
                    <a:pt x="65410" y="18281"/>
                  </a:cubicBezTo>
                  <a:cubicBezTo>
                    <a:pt x="65475" y="18281"/>
                    <a:pt x="65611" y="18342"/>
                    <a:pt x="65860" y="18425"/>
                  </a:cubicBezTo>
                  <a:cubicBezTo>
                    <a:pt x="66210" y="18529"/>
                    <a:pt x="66473" y="18611"/>
                    <a:pt x="66751" y="18611"/>
                  </a:cubicBezTo>
                  <a:cubicBezTo>
                    <a:pt x="66971" y="18611"/>
                    <a:pt x="67200" y="18559"/>
                    <a:pt x="67489" y="18425"/>
                  </a:cubicBezTo>
                  <a:cubicBezTo>
                    <a:pt x="68163" y="18100"/>
                    <a:pt x="68675" y="17634"/>
                    <a:pt x="69280" y="16750"/>
                  </a:cubicBezTo>
                  <a:cubicBezTo>
                    <a:pt x="69908" y="15843"/>
                    <a:pt x="68582" y="14796"/>
                    <a:pt x="68698" y="14215"/>
                  </a:cubicBezTo>
                  <a:cubicBezTo>
                    <a:pt x="68815" y="13633"/>
                    <a:pt x="69326" y="12982"/>
                    <a:pt x="68396" y="11772"/>
                  </a:cubicBezTo>
                  <a:cubicBezTo>
                    <a:pt x="68067" y="11345"/>
                    <a:pt x="67684" y="11193"/>
                    <a:pt x="67315" y="11193"/>
                  </a:cubicBezTo>
                  <a:cubicBezTo>
                    <a:pt x="66638" y="11193"/>
                    <a:pt x="66011" y="11702"/>
                    <a:pt x="65860" y="11958"/>
                  </a:cubicBezTo>
                  <a:cubicBezTo>
                    <a:pt x="65628" y="12354"/>
                    <a:pt x="66488" y="13447"/>
                    <a:pt x="66209" y="13517"/>
                  </a:cubicBezTo>
                  <a:cubicBezTo>
                    <a:pt x="65930" y="13586"/>
                    <a:pt x="65744" y="15122"/>
                    <a:pt x="65092" y="16169"/>
                  </a:cubicBezTo>
                  <a:cubicBezTo>
                    <a:pt x="64939" y="16407"/>
                    <a:pt x="64790" y="16507"/>
                    <a:pt x="64652" y="16507"/>
                  </a:cubicBezTo>
                  <a:cubicBezTo>
                    <a:pt x="64186" y="16507"/>
                    <a:pt x="63852" y="15364"/>
                    <a:pt x="63906" y="14610"/>
                  </a:cubicBezTo>
                  <a:cubicBezTo>
                    <a:pt x="63999" y="13633"/>
                    <a:pt x="63953" y="13447"/>
                    <a:pt x="63255" y="12726"/>
                  </a:cubicBezTo>
                  <a:cubicBezTo>
                    <a:pt x="63135" y="12606"/>
                    <a:pt x="63037" y="12554"/>
                    <a:pt x="62957" y="12554"/>
                  </a:cubicBezTo>
                  <a:cubicBezTo>
                    <a:pt x="62570" y="12554"/>
                    <a:pt x="62575" y="13761"/>
                    <a:pt x="62324" y="14377"/>
                  </a:cubicBezTo>
                  <a:cubicBezTo>
                    <a:pt x="62259" y="14521"/>
                    <a:pt x="62202" y="14583"/>
                    <a:pt x="62153" y="14583"/>
                  </a:cubicBezTo>
                  <a:cubicBezTo>
                    <a:pt x="61957" y="14583"/>
                    <a:pt x="61882" y="13592"/>
                    <a:pt x="61882" y="12958"/>
                  </a:cubicBezTo>
                  <a:cubicBezTo>
                    <a:pt x="61882" y="12191"/>
                    <a:pt x="61626" y="12260"/>
                    <a:pt x="60998" y="12121"/>
                  </a:cubicBezTo>
                  <a:cubicBezTo>
                    <a:pt x="60370" y="11958"/>
                    <a:pt x="60649" y="10934"/>
                    <a:pt x="60835" y="10097"/>
                  </a:cubicBezTo>
                  <a:cubicBezTo>
                    <a:pt x="61021" y="9236"/>
                    <a:pt x="59974" y="7491"/>
                    <a:pt x="59090" y="6700"/>
                  </a:cubicBezTo>
                  <a:cubicBezTo>
                    <a:pt x="58183" y="5933"/>
                    <a:pt x="58741" y="6305"/>
                    <a:pt x="59044" y="5654"/>
                  </a:cubicBezTo>
                  <a:cubicBezTo>
                    <a:pt x="59370" y="5002"/>
                    <a:pt x="59323" y="4630"/>
                    <a:pt x="59137" y="4095"/>
                  </a:cubicBezTo>
                  <a:cubicBezTo>
                    <a:pt x="59053" y="3881"/>
                    <a:pt x="59066" y="3820"/>
                    <a:pt x="59175" y="3820"/>
                  </a:cubicBezTo>
                  <a:cubicBezTo>
                    <a:pt x="59324" y="3820"/>
                    <a:pt x="59654" y="3936"/>
                    <a:pt x="60165" y="3936"/>
                  </a:cubicBezTo>
                  <a:cubicBezTo>
                    <a:pt x="60216" y="3936"/>
                    <a:pt x="60269" y="3935"/>
                    <a:pt x="60323" y="3932"/>
                  </a:cubicBezTo>
                  <a:cubicBezTo>
                    <a:pt x="61347" y="3909"/>
                    <a:pt x="61045" y="3699"/>
                    <a:pt x="61696" y="1768"/>
                  </a:cubicBezTo>
                  <a:cubicBezTo>
                    <a:pt x="62129" y="514"/>
                    <a:pt x="62035" y="324"/>
                    <a:pt x="61758" y="324"/>
                  </a:cubicBezTo>
                  <a:cubicBezTo>
                    <a:pt x="61637" y="324"/>
                    <a:pt x="61482" y="360"/>
                    <a:pt x="61321" y="360"/>
                  </a:cubicBezTo>
                  <a:cubicBezTo>
                    <a:pt x="61276" y="360"/>
                    <a:pt x="61230" y="357"/>
                    <a:pt x="61184" y="349"/>
                  </a:cubicBezTo>
                  <a:cubicBezTo>
                    <a:pt x="60603" y="280"/>
                    <a:pt x="60463" y="0"/>
                    <a:pt x="592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1100862" y="1707897"/>
              <a:ext cx="49582" cy="28121"/>
            </a:xfrm>
            <a:custGeom>
              <a:avLst/>
              <a:gdLst/>
              <a:ahLst/>
              <a:cxnLst/>
              <a:rect l="l" t="t" r="r" b="b"/>
              <a:pathLst>
                <a:path w="2211" h="1254" extrusionOk="0">
                  <a:moveTo>
                    <a:pt x="94" y="1"/>
                  </a:moveTo>
                  <a:cubicBezTo>
                    <a:pt x="1" y="1"/>
                    <a:pt x="1" y="140"/>
                    <a:pt x="1" y="233"/>
                  </a:cubicBezTo>
                  <a:cubicBezTo>
                    <a:pt x="140" y="280"/>
                    <a:pt x="94" y="303"/>
                    <a:pt x="187" y="443"/>
                  </a:cubicBezTo>
                  <a:cubicBezTo>
                    <a:pt x="489" y="838"/>
                    <a:pt x="954" y="1141"/>
                    <a:pt x="1466" y="1234"/>
                  </a:cubicBezTo>
                  <a:cubicBezTo>
                    <a:pt x="1534" y="1246"/>
                    <a:pt x="1606" y="1253"/>
                    <a:pt x="1678" y="1253"/>
                  </a:cubicBezTo>
                  <a:cubicBezTo>
                    <a:pt x="1879" y="1253"/>
                    <a:pt x="2078" y="1196"/>
                    <a:pt x="2164" y="1024"/>
                  </a:cubicBezTo>
                  <a:cubicBezTo>
                    <a:pt x="2211" y="931"/>
                    <a:pt x="2211" y="815"/>
                    <a:pt x="2187" y="722"/>
                  </a:cubicBezTo>
                  <a:cubicBezTo>
                    <a:pt x="2048" y="373"/>
                    <a:pt x="1536" y="443"/>
                    <a:pt x="1257" y="210"/>
                  </a:cubicBezTo>
                  <a:cubicBezTo>
                    <a:pt x="1187" y="164"/>
                    <a:pt x="1117" y="71"/>
                    <a:pt x="1047" y="47"/>
                  </a:cubicBezTo>
                  <a:cubicBezTo>
                    <a:pt x="978" y="24"/>
                    <a:pt x="908" y="1"/>
                    <a:pt x="81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1187983" y="1665872"/>
              <a:ext cx="124190" cy="130626"/>
            </a:xfrm>
            <a:custGeom>
              <a:avLst/>
              <a:gdLst/>
              <a:ahLst/>
              <a:cxnLst/>
              <a:rect l="l" t="t" r="r" b="b"/>
              <a:pathLst>
                <a:path w="5538" h="5825" extrusionOk="0">
                  <a:moveTo>
                    <a:pt x="3153" y="0"/>
                  </a:moveTo>
                  <a:cubicBezTo>
                    <a:pt x="2805" y="0"/>
                    <a:pt x="2164" y="339"/>
                    <a:pt x="2164" y="339"/>
                  </a:cubicBezTo>
                  <a:lnTo>
                    <a:pt x="2187" y="339"/>
                  </a:lnTo>
                  <a:cubicBezTo>
                    <a:pt x="1606" y="1177"/>
                    <a:pt x="1" y="4131"/>
                    <a:pt x="163" y="4387"/>
                  </a:cubicBezTo>
                  <a:cubicBezTo>
                    <a:pt x="286" y="4612"/>
                    <a:pt x="427" y="5090"/>
                    <a:pt x="1094" y="5090"/>
                  </a:cubicBezTo>
                  <a:cubicBezTo>
                    <a:pt x="1185" y="5090"/>
                    <a:pt x="1285" y="5081"/>
                    <a:pt x="1396" y="5062"/>
                  </a:cubicBezTo>
                  <a:cubicBezTo>
                    <a:pt x="2049" y="4948"/>
                    <a:pt x="2599" y="4662"/>
                    <a:pt x="2893" y="4662"/>
                  </a:cubicBezTo>
                  <a:cubicBezTo>
                    <a:pt x="3018" y="4662"/>
                    <a:pt x="3097" y="4714"/>
                    <a:pt x="3118" y="4852"/>
                  </a:cubicBezTo>
                  <a:cubicBezTo>
                    <a:pt x="3161" y="5282"/>
                    <a:pt x="3125" y="5533"/>
                    <a:pt x="3557" y="5533"/>
                  </a:cubicBezTo>
                  <a:cubicBezTo>
                    <a:pt x="3593" y="5533"/>
                    <a:pt x="3633" y="5531"/>
                    <a:pt x="3676" y="5527"/>
                  </a:cubicBezTo>
                  <a:cubicBezTo>
                    <a:pt x="3698" y="5525"/>
                    <a:pt x="3720" y="5525"/>
                    <a:pt x="3743" y="5525"/>
                  </a:cubicBezTo>
                  <a:cubicBezTo>
                    <a:pt x="4173" y="5525"/>
                    <a:pt x="4739" y="5825"/>
                    <a:pt x="5085" y="5825"/>
                  </a:cubicBezTo>
                  <a:cubicBezTo>
                    <a:pt x="5205" y="5825"/>
                    <a:pt x="5299" y="5788"/>
                    <a:pt x="5351" y="5690"/>
                  </a:cubicBezTo>
                  <a:cubicBezTo>
                    <a:pt x="5537" y="5271"/>
                    <a:pt x="5281" y="4271"/>
                    <a:pt x="5026" y="3875"/>
                  </a:cubicBezTo>
                  <a:cubicBezTo>
                    <a:pt x="4770" y="3457"/>
                    <a:pt x="5142" y="2363"/>
                    <a:pt x="4397" y="2363"/>
                  </a:cubicBezTo>
                  <a:cubicBezTo>
                    <a:pt x="4125" y="2363"/>
                    <a:pt x="3808" y="2387"/>
                    <a:pt x="3521" y="2387"/>
                  </a:cubicBezTo>
                  <a:cubicBezTo>
                    <a:pt x="3048" y="2387"/>
                    <a:pt x="2653" y="2324"/>
                    <a:pt x="2653" y="1991"/>
                  </a:cubicBezTo>
                  <a:cubicBezTo>
                    <a:pt x="2653" y="1479"/>
                    <a:pt x="3583" y="130"/>
                    <a:pt x="3258" y="14"/>
                  </a:cubicBezTo>
                  <a:cubicBezTo>
                    <a:pt x="3227" y="4"/>
                    <a:pt x="3192" y="0"/>
                    <a:pt x="31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9483100" y="1450480"/>
              <a:ext cx="51151" cy="52093"/>
            </a:xfrm>
            <a:custGeom>
              <a:avLst/>
              <a:gdLst/>
              <a:ahLst/>
              <a:cxnLst/>
              <a:rect l="l" t="t" r="r" b="b"/>
              <a:pathLst>
                <a:path w="2281" h="2323" extrusionOk="0">
                  <a:moveTo>
                    <a:pt x="2003" y="0"/>
                  </a:moveTo>
                  <a:cubicBezTo>
                    <a:pt x="1854" y="0"/>
                    <a:pt x="1682" y="110"/>
                    <a:pt x="1582" y="243"/>
                  </a:cubicBezTo>
                  <a:cubicBezTo>
                    <a:pt x="1466" y="383"/>
                    <a:pt x="1350" y="569"/>
                    <a:pt x="1187" y="639"/>
                  </a:cubicBezTo>
                  <a:cubicBezTo>
                    <a:pt x="1094" y="639"/>
                    <a:pt x="977" y="685"/>
                    <a:pt x="908" y="732"/>
                  </a:cubicBezTo>
                  <a:cubicBezTo>
                    <a:pt x="582" y="941"/>
                    <a:pt x="303" y="1197"/>
                    <a:pt x="93" y="1523"/>
                  </a:cubicBezTo>
                  <a:cubicBezTo>
                    <a:pt x="47" y="1593"/>
                    <a:pt x="0" y="1709"/>
                    <a:pt x="24" y="1779"/>
                  </a:cubicBezTo>
                  <a:cubicBezTo>
                    <a:pt x="47" y="1825"/>
                    <a:pt x="70" y="1872"/>
                    <a:pt x="93" y="1895"/>
                  </a:cubicBezTo>
                  <a:cubicBezTo>
                    <a:pt x="279" y="2104"/>
                    <a:pt x="489" y="2314"/>
                    <a:pt x="768" y="2314"/>
                  </a:cubicBezTo>
                  <a:cubicBezTo>
                    <a:pt x="793" y="2320"/>
                    <a:pt x="820" y="2323"/>
                    <a:pt x="847" y="2323"/>
                  </a:cubicBezTo>
                  <a:cubicBezTo>
                    <a:pt x="922" y="2323"/>
                    <a:pt x="1002" y="2301"/>
                    <a:pt x="1070" y="2267"/>
                  </a:cubicBezTo>
                  <a:cubicBezTo>
                    <a:pt x="1768" y="2035"/>
                    <a:pt x="2164" y="1244"/>
                    <a:pt x="2257" y="499"/>
                  </a:cubicBezTo>
                  <a:cubicBezTo>
                    <a:pt x="2280" y="336"/>
                    <a:pt x="2280" y="174"/>
                    <a:pt x="2164" y="57"/>
                  </a:cubicBezTo>
                  <a:cubicBezTo>
                    <a:pt x="2118" y="18"/>
                    <a:pt x="2062" y="0"/>
                    <a:pt x="200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10472738" y="970540"/>
              <a:ext cx="73061" cy="73509"/>
            </a:xfrm>
            <a:custGeom>
              <a:avLst/>
              <a:gdLst/>
              <a:ahLst/>
              <a:cxnLst/>
              <a:rect l="l" t="t" r="r" b="b"/>
              <a:pathLst>
                <a:path w="3258" h="3278" extrusionOk="0">
                  <a:moveTo>
                    <a:pt x="1325" y="0"/>
                  </a:moveTo>
                  <a:cubicBezTo>
                    <a:pt x="1226" y="0"/>
                    <a:pt x="1164" y="33"/>
                    <a:pt x="1164" y="33"/>
                  </a:cubicBezTo>
                  <a:cubicBezTo>
                    <a:pt x="1001" y="498"/>
                    <a:pt x="1141" y="1289"/>
                    <a:pt x="769" y="1522"/>
                  </a:cubicBezTo>
                  <a:cubicBezTo>
                    <a:pt x="396" y="1755"/>
                    <a:pt x="1" y="1964"/>
                    <a:pt x="489" y="2290"/>
                  </a:cubicBezTo>
                  <a:cubicBezTo>
                    <a:pt x="924" y="2600"/>
                    <a:pt x="1744" y="3278"/>
                    <a:pt x="2296" y="3278"/>
                  </a:cubicBezTo>
                  <a:cubicBezTo>
                    <a:pt x="2365" y="3278"/>
                    <a:pt x="2431" y="3267"/>
                    <a:pt x="2490" y="3244"/>
                  </a:cubicBezTo>
                  <a:cubicBezTo>
                    <a:pt x="3025" y="3058"/>
                    <a:pt x="3258" y="2755"/>
                    <a:pt x="2886" y="1987"/>
                  </a:cubicBezTo>
                  <a:cubicBezTo>
                    <a:pt x="2490" y="1220"/>
                    <a:pt x="2071" y="615"/>
                    <a:pt x="1885" y="359"/>
                  </a:cubicBezTo>
                  <a:cubicBezTo>
                    <a:pt x="1670" y="63"/>
                    <a:pt x="1462" y="0"/>
                    <a:pt x="13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10447712" y="1007788"/>
              <a:ext cx="25049" cy="25071"/>
            </a:xfrm>
            <a:custGeom>
              <a:avLst/>
              <a:gdLst/>
              <a:ahLst/>
              <a:cxnLst/>
              <a:rect l="l" t="t" r="r" b="b"/>
              <a:pathLst>
                <a:path w="1117" h="1118" extrusionOk="0">
                  <a:moveTo>
                    <a:pt x="558" y="1"/>
                  </a:moveTo>
                  <a:cubicBezTo>
                    <a:pt x="512" y="24"/>
                    <a:pt x="465" y="24"/>
                    <a:pt x="442" y="47"/>
                  </a:cubicBezTo>
                  <a:cubicBezTo>
                    <a:pt x="419" y="70"/>
                    <a:pt x="396" y="117"/>
                    <a:pt x="396" y="140"/>
                  </a:cubicBezTo>
                  <a:cubicBezTo>
                    <a:pt x="372" y="164"/>
                    <a:pt x="372" y="187"/>
                    <a:pt x="372" y="210"/>
                  </a:cubicBezTo>
                  <a:cubicBezTo>
                    <a:pt x="256" y="489"/>
                    <a:pt x="0" y="1117"/>
                    <a:pt x="465" y="1117"/>
                  </a:cubicBezTo>
                  <a:cubicBezTo>
                    <a:pt x="558" y="1117"/>
                    <a:pt x="675" y="1071"/>
                    <a:pt x="745" y="1001"/>
                  </a:cubicBezTo>
                  <a:cubicBezTo>
                    <a:pt x="814" y="908"/>
                    <a:pt x="814" y="815"/>
                    <a:pt x="861" y="699"/>
                  </a:cubicBezTo>
                  <a:cubicBezTo>
                    <a:pt x="931" y="559"/>
                    <a:pt x="1047" y="443"/>
                    <a:pt x="1094" y="280"/>
                  </a:cubicBezTo>
                  <a:cubicBezTo>
                    <a:pt x="1117" y="233"/>
                    <a:pt x="1117" y="164"/>
                    <a:pt x="1094" y="117"/>
                  </a:cubicBezTo>
                  <a:cubicBezTo>
                    <a:pt x="1070" y="70"/>
                    <a:pt x="1024" y="47"/>
                    <a:pt x="977" y="47"/>
                  </a:cubicBezTo>
                  <a:cubicBezTo>
                    <a:pt x="838" y="1"/>
                    <a:pt x="698" y="1"/>
                    <a:pt x="5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2"/>
          <p:cNvGrpSpPr/>
          <p:nvPr/>
        </p:nvGrpSpPr>
        <p:grpSpPr>
          <a:xfrm>
            <a:off x="6827441" y="3171532"/>
            <a:ext cx="3711338" cy="3560485"/>
            <a:chOff x="11940791" y="128482"/>
            <a:chExt cx="3711338" cy="3560485"/>
          </a:xfrm>
        </p:grpSpPr>
        <p:sp>
          <p:nvSpPr>
            <p:cNvPr id="300" name="Google Shape;300;p2"/>
            <p:cNvSpPr/>
            <p:nvPr/>
          </p:nvSpPr>
          <p:spPr>
            <a:xfrm>
              <a:off x="14784527" y="1586376"/>
              <a:ext cx="48886" cy="232480"/>
            </a:xfrm>
            <a:custGeom>
              <a:avLst/>
              <a:gdLst/>
              <a:ahLst/>
              <a:cxnLst/>
              <a:rect l="l" t="t" r="r" b="b"/>
              <a:pathLst>
                <a:path w="2180" h="10367" extrusionOk="0">
                  <a:moveTo>
                    <a:pt x="1135" y="0"/>
                  </a:moveTo>
                  <a:cubicBezTo>
                    <a:pt x="1093" y="0"/>
                    <a:pt x="1041" y="44"/>
                    <a:pt x="978" y="139"/>
                  </a:cubicBezTo>
                  <a:cubicBezTo>
                    <a:pt x="582" y="767"/>
                    <a:pt x="1" y="2023"/>
                    <a:pt x="163" y="2954"/>
                  </a:cubicBezTo>
                  <a:cubicBezTo>
                    <a:pt x="303" y="3884"/>
                    <a:pt x="210" y="6211"/>
                    <a:pt x="210" y="6722"/>
                  </a:cubicBezTo>
                  <a:cubicBezTo>
                    <a:pt x="210" y="7258"/>
                    <a:pt x="163" y="7351"/>
                    <a:pt x="303" y="8142"/>
                  </a:cubicBezTo>
                  <a:cubicBezTo>
                    <a:pt x="466" y="8909"/>
                    <a:pt x="1" y="10049"/>
                    <a:pt x="94" y="10305"/>
                  </a:cubicBezTo>
                  <a:cubicBezTo>
                    <a:pt x="112" y="10348"/>
                    <a:pt x="141" y="10367"/>
                    <a:pt x="177" y="10367"/>
                  </a:cubicBezTo>
                  <a:cubicBezTo>
                    <a:pt x="376" y="10367"/>
                    <a:pt x="792" y="9807"/>
                    <a:pt x="792" y="9630"/>
                  </a:cubicBezTo>
                  <a:cubicBezTo>
                    <a:pt x="792" y="9582"/>
                    <a:pt x="826" y="9563"/>
                    <a:pt x="881" y="9563"/>
                  </a:cubicBezTo>
                  <a:cubicBezTo>
                    <a:pt x="1035" y="9563"/>
                    <a:pt x="1346" y="9712"/>
                    <a:pt x="1466" y="9747"/>
                  </a:cubicBezTo>
                  <a:cubicBezTo>
                    <a:pt x="1470" y="9748"/>
                    <a:pt x="1473" y="9748"/>
                    <a:pt x="1475" y="9748"/>
                  </a:cubicBezTo>
                  <a:cubicBezTo>
                    <a:pt x="1576" y="9748"/>
                    <a:pt x="978" y="8848"/>
                    <a:pt x="978" y="8235"/>
                  </a:cubicBezTo>
                  <a:cubicBezTo>
                    <a:pt x="978" y="7637"/>
                    <a:pt x="1083" y="6199"/>
                    <a:pt x="1453" y="6199"/>
                  </a:cubicBezTo>
                  <a:cubicBezTo>
                    <a:pt x="1472" y="6199"/>
                    <a:pt x="1492" y="6203"/>
                    <a:pt x="1513" y="6211"/>
                  </a:cubicBezTo>
                  <a:cubicBezTo>
                    <a:pt x="1659" y="6267"/>
                    <a:pt x="1805" y="6330"/>
                    <a:pt x="1912" y="6330"/>
                  </a:cubicBezTo>
                  <a:cubicBezTo>
                    <a:pt x="2113" y="6330"/>
                    <a:pt x="2180" y="6112"/>
                    <a:pt x="1862" y="5234"/>
                  </a:cubicBezTo>
                  <a:cubicBezTo>
                    <a:pt x="1396" y="3884"/>
                    <a:pt x="1303" y="2582"/>
                    <a:pt x="1303" y="2582"/>
                  </a:cubicBezTo>
                  <a:cubicBezTo>
                    <a:pt x="1303" y="1358"/>
                    <a:pt x="1370" y="0"/>
                    <a:pt x="113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14570122" y="1825785"/>
              <a:ext cx="285896" cy="328280"/>
            </a:xfrm>
            <a:custGeom>
              <a:avLst/>
              <a:gdLst/>
              <a:ahLst/>
              <a:cxnLst/>
              <a:rect l="l" t="t" r="r" b="b"/>
              <a:pathLst>
                <a:path w="12749" h="14639" extrusionOk="0">
                  <a:moveTo>
                    <a:pt x="9855" y="1"/>
                  </a:moveTo>
                  <a:cubicBezTo>
                    <a:pt x="9809" y="1"/>
                    <a:pt x="9778" y="36"/>
                    <a:pt x="9771" y="118"/>
                  </a:cubicBezTo>
                  <a:cubicBezTo>
                    <a:pt x="9724" y="629"/>
                    <a:pt x="9934" y="1862"/>
                    <a:pt x="9469" y="2235"/>
                  </a:cubicBezTo>
                  <a:cubicBezTo>
                    <a:pt x="9003" y="2607"/>
                    <a:pt x="7956" y="3212"/>
                    <a:pt x="8049" y="3747"/>
                  </a:cubicBezTo>
                  <a:cubicBezTo>
                    <a:pt x="8166" y="4259"/>
                    <a:pt x="8585" y="4631"/>
                    <a:pt x="8422" y="4933"/>
                  </a:cubicBezTo>
                  <a:cubicBezTo>
                    <a:pt x="8259" y="5259"/>
                    <a:pt x="8049" y="5771"/>
                    <a:pt x="8049" y="6143"/>
                  </a:cubicBezTo>
                  <a:cubicBezTo>
                    <a:pt x="8049" y="6492"/>
                    <a:pt x="7794" y="8469"/>
                    <a:pt x="7119" y="8562"/>
                  </a:cubicBezTo>
                  <a:cubicBezTo>
                    <a:pt x="6444" y="8679"/>
                    <a:pt x="5514" y="8842"/>
                    <a:pt x="5351" y="9307"/>
                  </a:cubicBezTo>
                  <a:cubicBezTo>
                    <a:pt x="5211" y="9772"/>
                    <a:pt x="4793" y="10191"/>
                    <a:pt x="4164" y="10400"/>
                  </a:cubicBezTo>
                  <a:cubicBezTo>
                    <a:pt x="3536" y="10586"/>
                    <a:pt x="2350" y="10540"/>
                    <a:pt x="1885" y="11168"/>
                  </a:cubicBezTo>
                  <a:cubicBezTo>
                    <a:pt x="1419" y="11796"/>
                    <a:pt x="675" y="12145"/>
                    <a:pt x="675" y="12145"/>
                  </a:cubicBezTo>
                  <a:cubicBezTo>
                    <a:pt x="675" y="12145"/>
                    <a:pt x="0" y="12634"/>
                    <a:pt x="70" y="12889"/>
                  </a:cubicBezTo>
                  <a:cubicBezTo>
                    <a:pt x="87" y="12985"/>
                    <a:pt x="140" y="12999"/>
                    <a:pt x="208" y="12999"/>
                  </a:cubicBezTo>
                  <a:cubicBezTo>
                    <a:pt x="238" y="12999"/>
                    <a:pt x="271" y="12997"/>
                    <a:pt x="304" y="12997"/>
                  </a:cubicBezTo>
                  <a:cubicBezTo>
                    <a:pt x="401" y="12997"/>
                    <a:pt x="506" y="13019"/>
                    <a:pt x="582" y="13192"/>
                  </a:cubicBezTo>
                  <a:cubicBezTo>
                    <a:pt x="745" y="13564"/>
                    <a:pt x="675" y="14239"/>
                    <a:pt x="745" y="14495"/>
                  </a:cubicBezTo>
                  <a:cubicBezTo>
                    <a:pt x="761" y="14586"/>
                    <a:pt x="857" y="14638"/>
                    <a:pt x="978" y="14638"/>
                  </a:cubicBezTo>
                  <a:cubicBezTo>
                    <a:pt x="1197" y="14638"/>
                    <a:pt x="1499" y="14464"/>
                    <a:pt x="1559" y="14029"/>
                  </a:cubicBezTo>
                  <a:cubicBezTo>
                    <a:pt x="1675" y="13355"/>
                    <a:pt x="1768" y="12680"/>
                    <a:pt x="1722" y="12471"/>
                  </a:cubicBezTo>
                  <a:cubicBezTo>
                    <a:pt x="1675" y="12261"/>
                    <a:pt x="1931" y="11843"/>
                    <a:pt x="2234" y="11843"/>
                  </a:cubicBezTo>
                  <a:cubicBezTo>
                    <a:pt x="2461" y="11843"/>
                    <a:pt x="3394" y="11433"/>
                    <a:pt x="3934" y="11433"/>
                  </a:cubicBezTo>
                  <a:cubicBezTo>
                    <a:pt x="4167" y="11433"/>
                    <a:pt x="4327" y="11509"/>
                    <a:pt x="4327" y="11726"/>
                  </a:cubicBezTo>
                  <a:cubicBezTo>
                    <a:pt x="4327" y="12108"/>
                    <a:pt x="4486" y="12294"/>
                    <a:pt x="4741" y="12294"/>
                  </a:cubicBezTo>
                  <a:cubicBezTo>
                    <a:pt x="4984" y="12294"/>
                    <a:pt x="5313" y="12125"/>
                    <a:pt x="5677" y="11796"/>
                  </a:cubicBezTo>
                  <a:cubicBezTo>
                    <a:pt x="6398" y="11121"/>
                    <a:pt x="8259" y="10749"/>
                    <a:pt x="8678" y="10540"/>
                  </a:cubicBezTo>
                  <a:cubicBezTo>
                    <a:pt x="9096" y="10330"/>
                    <a:pt x="8468" y="9144"/>
                    <a:pt x="8934" y="8516"/>
                  </a:cubicBezTo>
                  <a:cubicBezTo>
                    <a:pt x="9399" y="7911"/>
                    <a:pt x="10073" y="7167"/>
                    <a:pt x="9934" y="6236"/>
                  </a:cubicBezTo>
                  <a:cubicBezTo>
                    <a:pt x="9771" y="5305"/>
                    <a:pt x="9143" y="3863"/>
                    <a:pt x="9306" y="3700"/>
                  </a:cubicBezTo>
                  <a:cubicBezTo>
                    <a:pt x="9387" y="3619"/>
                    <a:pt x="9643" y="3578"/>
                    <a:pt x="9899" y="3578"/>
                  </a:cubicBezTo>
                  <a:cubicBezTo>
                    <a:pt x="10155" y="3578"/>
                    <a:pt x="10411" y="3619"/>
                    <a:pt x="10492" y="3700"/>
                  </a:cubicBezTo>
                  <a:cubicBezTo>
                    <a:pt x="10539" y="3747"/>
                    <a:pt x="10619" y="3771"/>
                    <a:pt x="10714" y="3771"/>
                  </a:cubicBezTo>
                  <a:cubicBezTo>
                    <a:pt x="10948" y="3771"/>
                    <a:pt x="11274" y="3626"/>
                    <a:pt x="11423" y="3328"/>
                  </a:cubicBezTo>
                  <a:cubicBezTo>
                    <a:pt x="11632" y="2909"/>
                    <a:pt x="12679" y="2909"/>
                    <a:pt x="12726" y="2700"/>
                  </a:cubicBezTo>
                  <a:cubicBezTo>
                    <a:pt x="12749" y="2653"/>
                    <a:pt x="12726" y="2584"/>
                    <a:pt x="12726" y="2467"/>
                  </a:cubicBezTo>
                  <a:cubicBezTo>
                    <a:pt x="12656" y="1955"/>
                    <a:pt x="12260" y="1560"/>
                    <a:pt x="11748" y="1490"/>
                  </a:cubicBezTo>
                  <a:cubicBezTo>
                    <a:pt x="11306" y="1397"/>
                    <a:pt x="10864" y="1281"/>
                    <a:pt x="10864" y="1188"/>
                  </a:cubicBezTo>
                  <a:cubicBezTo>
                    <a:pt x="10864" y="1070"/>
                    <a:pt x="10114" y="1"/>
                    <a:pt x="98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14618111" y="2087709"/>
              <a:ext cx="49940" cy="35880"/>
            </a:xfrm>
            <a:custGeom>
              <a:avLst/>
              <a:gdLst/>
              <a:ahLst/>
              <a:cxnLst/>
              <a:rect l="l" t="t" r="r" b="b"/>
              <a:pathLst>
                <a:path w="2227" h="1600" extrusionOk="0">
                  <a:moveTo>
                    <a:pt x="1367" y="0"/>
                  </a:moveTo>
                  <a:cubicBezTo>
                    <a:pt x="1244" y="0"/>
                    <a:pt x="1100" y="14"/>
                    <a:pt x="931" y="46"/>
                  </a:cubicBezTo>
                  <a:cubicBezTo>
                    <a:pt x="373" y="163"/>
                    <a:pt x="373" y="512"/>
                    <a:pt x="373" y="512"/>
                  </a:cubicBezTo>
                  <a:cubicBezTo>
                    <a:pt x="47" y="674"/>
                    <a:pt x="0" y="1465"/>
                    <a:pt x="0" y="1465"/>
                  </a:cubicBezTo>
                  <a:cubicBezTo>
                    <a:pt x="0" y="1465"/>
                    <a:pt x="300" y="1600"/>
                    <a:pt x="500" y="1600"/>
                  </a:cubicBezTo>
                  <a:cubicBezTo>
                    <a:pt x="600" y="1600"/>
                    <a:pt x="675" y="1566"/>
                    <a:pt x="675" y="1465"/>
                  </a:cubicBezTo>
                  <a:cubicBezTo>
                    <a:pt x="675" y="1140"/>
                    <a:pt x="884" y="884"/>
                    <a:pt x="1047" y="884"/>
                  </a:cubicBezTo>
                  <a:cubicBezTo>
                    <a:pt x="1129" y="884"/>
                    <a:pt x="1252" y="924"/>
                    <a:pt x="1405" y="924"/>
                  </a:cubicBezTo>
                  <a:cubicBezTo>
                    <a:pt x="1512" y="924"/>
                    <a:pt x="1634" y="904"/>
                    <a:pt x="1769" y="837"/>
                  </a:cubicBezTo>
                  <a:cubicBezTo>
                    <a:pt x="2033" y="695"/>
                    <a:pt x="2227" y="0"/>
                    <a:pt x="136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4853641" y="1850318"/>
              <a:ext cx="24286" cy="21618"/>
            </a:xfrm>
            <a:custGeom>
              <a:avLst/>
              <a:gdLst/>
              <a:ahLst/>
              <a:cxnLst/>
              <a:rect l="l" t="t" r="r" b="b"/>
              <a:pathLst>
                <a:path w="1083" h="964" extrusionOk="0">
                  <a:moveTo>
                    <a:pt x="804" y="1"/>
                  </a:moveTo>
                  <a:cubicBezTo>
                    <a:pt x="533" y="230"/>
                    <a:pt x="1" y="963"/>
                    <a:pt x="193" y="963"/>
                  </a:cubicBezTo>
                  <a:cubicBezTo>
                    <a:pt x="216" y="963"/>
                    <a:pt x="248" y="953"/>
                    <a:pt x="292" y="931"/>
                  </a:cubicBezTo>
                  <a:cubicBezTo>
                    <a:pt x="711" y="722"/>
                    <a:pt x="1083" y="94"/>
                    <a:pt x="1083" y="94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4879990" y="1826839"/>
              <a:ext cx="38638" cy="19039"/>
            </a:xfrm>
            <a:custGeom>
              <a:avLst/>
              <a:gdLst/>
              <a:ahLst/>
              <a:cxnLst/>
              <a:rect l="l" t="t" r="r" b="b"/>
              <a:pathLst>
                <a:path w="1723" h="849" extrusionOk="0">
                  <a:moveTo>
                    <a:pt x="1257" y="1"/>
                  </a:moveTo>
                  <a:cubicBezTo>
                    <a:pt x="1094" y="1"/>
                    <a:pt x="1" y="745"/>
                    <a:pt x="257" y="838"/>
                  </a:cubicBezTo>
                  <a:cubicBezTo>
                    <a:pt x="273" y="846"/>
                    <a:pt x="292" y="849"/>
                    <a:pt x="315" y="849"/>
                  </a:cubicBezTo>
                  <a:cubicBezTo>
                    <a:pt x="657" y="849"/>
                    <a:pt x="1722" y="71"/>
                    <a:pt x="1722" y="71"/>
                  </a:cubicBezTo>
                  <a:lnTo>
                    <a:pt x="125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14920692" y="1808069"/>
              <a:ext cx="23501" cy="13051"/>
            </a:xfrm>
            <a:custGeom>
              <a:avLst/>
              <a:gdLst/>
              <a:ahLst/>
              <a:cxnLst/>
              <a:rect l="l" t="t" r="r" b="b"/>
              <a:pathLst>
                <a:path w="1048" h="582" extrusionOk="0">
                  <a:moveTo>
                    <a:pt x="675" y="0"/>
                  </a:moveTo>
                  <a:lnTo>
                    <a:pt x="675" y="24"/>
                  </a:lnTo>
                  <a:cubicBezTo>
                    <a:pt x="419" y="210"/>
                    <a:pt x="0" y="582"/>
                    <a:pt x="419" y="582"/>
                  </a:cubicBezTo>
                  <a:cubicBezTo>
                    <a:pt x="838" y="582"/>
                    <a:pt x="1047" y="117"/>
                    <a:pt x="1047" y="117"/>
                  </a:cubicBezTo>
                  <a:lnTo>
                    <a:pt x="675" y="0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4965026" y="1785106"/>
              <a:ext cx="12558" cy="6817"/>
            </a:xfrm>
            <a:custGeom>
              <a:avLst/>
              <a:gdLst/>
              <a:ahLst/>
              <a:cxnLst/>
              <a:rect l="l" t="t" r="r" b="b"/>
              <a:pathLst>
                <a:path w="560" h="304" extrusionOk="0">
                  <a:moveTo>
                    <a:pt x="303" y="1"/>
                  </a:moveTo>
                  <a:lnTo>
                    <a:pt x="1" y="303"/>
                  </a:lnTo>
                  <a:lnTo>
                    <a:pt x="559" y="257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4267541" y="2932010"/>
              <a:ext cx="744981" cy="560625"/>
            </a:xfrm>
            <a:custGeom>
              <a:avLst/>
              <a:gdLst/>
              <a:ahLst/>
              <a:cxnLst/>
              <a:rect l="l" t="t" r="r" b="b"/>
              <a:pathLst>
                <a:path w="33221" h="25000" extrusionOk="0">
                  <a:moveTo>
                    <a:pt x="23900" y="0"/>
                  </a:moveTo>
                  <a:cubicBezTo>
                    <a:pt x="23710" y="0"/>
                    <a:pt x="23439" y="163"/>
                    <a:pt x="23311" y="456"/>
                  </a:cubicBezTo>
                  <a:cubicBezTo>
                    <a:pt x="23148" y="805"/>
                    <a:pt x="22892" y="2945"/>
                    <a:pt x="22962" y="4504"/>
                  </a:cubicBezTo>
                  <a:cubicBezTo>
                    <a:pt x="22994" y="5595"/>
                    <a:pt x="22445" y="5786"/>
                    <a:pt x="21985" y="5786"/>
                  </a:cubicBezTo>
                  <a:cubicBezTo>
                    <a:pt x="21788" y="5786"/>
                    <a:pt x="21608" y="5751"/>
                    <a:pt x="21496" y="5737"/>
                  </a:cubicBezTo>
                  <a:cubicBezTo>
                    <a:pt x="21124" y="5690"/>
                    <a:pt x="18541" y="3666"/>
                    <a:pt x="18332" y="3294"/>
                  </a:cubicBezTo>
                  <a:cubicBezTo>
                    <a:pt x="18123" y="2945"/>
                    <a:pt x="19100" y="1991"/>
                    <a:pt x="19263" y="1433"/>
                  </a:cubicBezTo>
                  <a:cubicBezTo>
                    <a:pt x="19344" y="1142"/>
                    <a:pt x="18489" y="1037"/>
                    <a:pt x="17503" y="1037"/>
                  </a:cubicBezTo>
                  <a:cubicBezTo>
                    <a:pt x="16517" y="1037"/>
                    <a:pt x="15401" y="1142"/>
                    <a:pt x="14959" y="1270"/>
                  </a:cubicBezTo>
                  <a:cubicBezTo>
                    <a:pt x="14075" y="1526"/>
                    <a:pt x="13656" y="2782"/>
                    <a:pt x="13400" y="3341"/>
                  </a:cubicBezTo>
                  <a:cubicBezTo>
                    <a:pt x="13321" y="3521"/>
                    <a:pt x="13226" y="3589"/>
                    <a:pt x="13124" y="3589"/>
                  </a:cubicBezTo>
                  <a:cubicBezTo>
                    <a:pt x="12896" y="3589"/>
                    <a:pt x="12632" y="3247"/>
                    <a:pt x="12423" y="3038"/>
                  </a:cubicBezTo>
                  <a:cubicBezTo>
                    <a:pt x="12232" y="2861"/>
                    <a:pt x="11905" y="2700"/>
                    <a:pt x="11531" y="2700"/>
                  </a:cubicBezTo>
                  <a:cubicBezTo>
                    <a:pt x="11268" y="2700"/>
                    <a:pt x="10981" y="2780"/>
                    <a:pt x="10702" y="2992"/>
                  </a:cubicBezTo>
                  <a:cubicBezTo>
                    <a:pt x="10027" y="3503"/>
                    <a:pt x="8771" y="4597"/>
                    <a:pt x="8166" y="4760"/>
                  </a:cubicBezTo>
                  <a:cubicBezTo>
                    <a:pt x="7538" y="4899"/>
                    <a:pt x="7538" y="5225"/>
                    <a:pt x="7584" y="5946"/>
                  </a:cubicBezTo>
                  <a:cubicBezTo>
                    <a:pt x="7631" y="6667"/>
                    <a:pt x="6700" y="7458"/>
                    <a:pt x="5514" y="7807"/>
                  </a:cubicBezTo>
                  <a:cubicBezTo>
                    <a:pt x="4327" y="8179"/>
                    <a:pt x="2350" y="8901"/>
                    <a:pt x="1349" y="9436"/>
                  </a:cubicBezTo>
                  <a:cubicBezTo>
                    <a:pt x="372" y="9948"/>
                    <a:pt x="675" y="10669"/>
                    <a:pt x="535" y="11669"/>
                  </a:cubicBezTo>
                  <a:cubicBezTo>
                    <a:pt x="372" y="12646"/>
                    <a:pt x="0" y="12274"/>
                    <a:pt x="1140" y="14670"/>
                  </a:cubicBezTo>
                  <a:cubicBezTo>
                    <a:pt x="2303" y="17066"/>
                    <a:pt x="2257" y="19602"/>
                    <a:pt x="1978" y="20323"/>
                  </a:cubicBezTo>
                  <a:cubicBezTo>
                    <a:pt x="1792" y="20847"/>
                    <a:pt x="2649" y="21457"/>
                    <a:pt x="3570" y="21457"/>
                  </a:cubicBezTo>
                  <a:cubicBezTo>
                    <a:pt x="3916" y="21457"/>
                    <a:pt x="4271" y="21371"/>
                    <a:pt x="4583" y="21161"/>
                  </a:cubicBezTo>
                  <a:cubicBezTo>
                    <a:pt x="5723" y="20370"/>
                    <a:pt x="6747" y="20533"/>
                    <a:pt x="8049" y="20370"/>
                  </a:cubicBezTo>
                  <a:cubicBezTo>
                    <a:pt x="9352" y="20230"/>
                    <a:pt x="8724" y="20277"/>
                    <a:pt x="11679" y="18718"/>
                  </a:cubicBezTo>
                  <a:cubicBezTo>
                    <a:pt x="12500" y="18288"/>
                    <a:pt x="13260" y="18108"/>
                    <a:pt x="13946" y="18108"/>
                  </a:cubicBezTo>
                  <a:cubicBezTo>
                    <a:pt x="15746" y="18108"/>
                    <a:pt x="17038" y="19349"/>
                    <a:pt x="17611" y="20579"/>
                  </a:cubicBezTo>
                  <a:cubicBezTo>
                    <a:pt x="17872" y="21165"/>
                    <a:pt x="18104" y="21371"/>
                    <a:pt x="18317" y="21371"/>
                  </a:cubicBezTo>
                  <a:cubicBezTo>
                    <a:pt x="18730" y="21371"/>
                    <a:pt x="19073" y="20599"/>
                    <a:pt x="19425" y="20323"/>
                  </a:cubicBezTo>
                  <a:cubicBezTo>
                    <a:pt x="19527" y="20240"/>
                    <a:pt x="19605" y="20198"/>
                    <a:pt x="19671" y="20198"/>
                  </a:cubicBezTo>
                  <a:cubicBezTo>
                    <a:pt x="19941" y="20198"/>
                    <a:pt x="20029" y="20883"/>
                    <a:pt x="20775" y="22301"/>
                  </a:cubicBezTo>
                  <a:cubicBezTo>
                    <a:pt x="21705" y="24069"/>
                    <a:pt x="23683" y="24999"/>
                    <a:pt x="24986" y="24999"/>
                  </a:cubicBezTo>
                  <a:cubicBezTo>
                    <a:pt x="26288" y="24999"/>
                    <a:pt x="27428" y="24627"/>
                    <a:pt x="28568" y="24441"/>
                  </a:cubicBezTo>
                  <a:cubicBezTo>
                    <a:pt x="29708" y="24232"/>
                    <a:pt x="29755" y="23906"/>
                    <a:pt x="29964" y="22929"/>
                  </a:cubicBezTo>
                  <a:cubicBezTo>
                    <a:pt x="30173" y="21928"/>
                    <a:pt x="31267" y="19695"/>
                    <a:pt x="32244" y="17625"/>
                  </a:cubicBezTo>
                  <a:cubicBezTo>
                    <a:pt x="33221" y="15554"/>
                    <a:pt x="32244" y="12949"/>
                    <a:pt x="31732" y="12065"/>
                  </a:cubicBezTo>
                  <a:cubicBezTo>
                    <a:pt x="31197" y="11181"/>
                    <a:pt x="29708" y="9157"/>
                    <a:pt x="28824" y="8226"/>
                  </a:cubicBezTo>
                  <a:cubicBezTo>
                    <a:pt x="27940" y="7295"/>
                    <a:pt x="26730" y="6272"/>
                    <a:pt x="26544" y="5178"/>
                  </a:cubicBezTo>
                  <a:cubicBezTo>
                    <a:pt x="26335" y="4085"/>
                    <a:pt x="25753" y="3085"/>
                    <a:pt x="25125" y="2689"/>
                  </a:cubicBezTo>
                  <a:cubicBezTo>
                    <a:pt x="24520" y="2270"/>
                    <a:pt x="24637" y="479"/>
                    <a:pt x="24032" y="37"/>
                  </a:cubicBezTo>
                  <a:cubicBezTo>
                    <a:pt x="23997" y="12"/>
                    <a:pt x="23951" y="0"/>
                    <a:pt x="239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14839827" y="3541544"/>
              <a:ext cx="68374" cy="62723"/>
            </a:xfrm>
            <a:custGeom>
              <a:avLst/>
              <a:gdLst/>
              <a:ahLst/>
              <a:cxnLst/>
              <a:rect l="l" t="t" r="r" b="b"/>
              <a:pathLst>
                <a:path w="3049" h="2797" extrusionOk="0">
                  <a:moveTo>
                    <a:pt x="479" y="1"/>
                  </a:moveTo>
                  <a:cubicBezTo>
                    <a:pt x="451" y="1"/>
                    <a:pt x="424" y="2"/>
                    <a:pt x="396" y="5"/>
                  </a:cubicBezTo>
                  <a:cubicBezTo>
                    <a:pt x="1" y="52"/>
                    <a:pt x="163" y="633"/>
                    <a:pt x="280" y="982"/>
                  </a:cubicBezTo>
                  <a:cubicBezTo>
                    <a:pt x="605" y="1820"/>
                    <a:pt x="629" y="2797"/>
                    <a:pt x="1164" y="2797"/>
                  </a:cubicBezTo>
                  <a:cubicBezTo>
                    <a:pt x="1885" y="2797"/>
                    <a:pt x="3048" y="1982"/>
                    <a:pt x="2839" y="1029"/>
                  </a:cubicBezTo>
                  <a:cubicBezTo>
                    <a:pt x="2694" y="387"/>
                    <a:pt x="2550" y="287"/>
                    <a:pt x="2230" y="287"/>
                  </a:cubicBezTo>
                  <a:cubicBezTo>
                    <a:pt x="2086" y="287"/>
                    <a:pt x="1907" y="307"/>
                    <a:pt x="1676" y="307"/>
                  </a:cubicBezTo>
                  <a:cubicBezTo>
                    <a:pt x="1327" y="307"/>
                    <a:pt x="896" y="1"/>
                    <a:pt x="47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5339613" y="3401904"/>
              <a:ext cx="113740" cy="160294"/>
            </a:xfrm>
            <a:custGeom>
              <a:avLst/>
              <a:gdLst/>
              <a:ahLst/>
              <a:cxnLst/>
              <a:rect l="l" t="t" r="r" b="b"/>
              <a:pathLst>
                <a:path w="5072" h="7148" extrusionOk="0">
                  <a:moveTo>
                    <a:pt x="81" y="0"/>
                  </a:moveTo>
                  <a:cubicBezTo>
                    <a:pt x="6" y="0"/>
                    <a:pt x="1" y="80"/>
                    <a:pt x="163" y="323"/>
                  </a:cubicBezTo>
                  <a:lnTo>
                    <a:pt x="163" y="300"/>
                  </a:lnTo>
                  <a:cubicBezTo>
                    <a:pt x="1559" y="2393"/>
                    <a:pt x="1768" y="3580"/>
                    <a:pt x="1280" y="4208"/>
                  </a:cubicBezTo>
                  <a:cubicBezTo>
                    <a:pt x="47" y="5767"/>
                    <a:pt x="2676" y="5069"/>
                    <a:pt x="1768" y="6744"/>
                  </a:cubicBezTo>
                  <a:cubicBezTo>
                    <a:pt x="1706" y="6868"/>
                    <a:pt x="1965" y="7147"/>
                    <a:pt x="2241" y="7147"/>
                  </a:cubicBezTo>
                  <a:cubicBezTo>
                    <a:pt x="2378" y="7147"/>
                    <a:pt x="2521" y="7077"/>
                    <a:pt x="2629" y="6883"/>
                  </a:cubicBezTo>
                  <a:cubicBezTo>
                    <a:pt x="3001" y="6232"/>
                    <a:pt x="3164" y="5232"/>
                    <a:pt x="3792" y="4766"/>
                  </a:cubicBezTo>
                  <a:cubicBezTo>
                    <a:pt x="4537" y="4255"/>
                    <a:pt x="5072" y="3068"/>
                    <a:pt x="4025" y="2952"/>
                  </a:cubicBezTo>
                  <a:cubicBezTo>
                    <a:pt x="3001" y="2859"/>
                    <a:pt x="2350" y="3115"/>
                    <a:pt x="2141" y="2277"/>
                  </a:cubicBezTo>
                  <a:cubicBezTo>
                    <a:pt x="2024" y="1812"/>
                    <a:pt x="1722" y="1184"/>
                    <a:pt x="1489" y="742"/>
                  </a:cubicBezTo>
                  <a:cubicBezTo>
                    <a:pt x="1343" y="449"/>
                    <a:pt x="1047" y="269"/>
                    <a:pt x="718" y="269"/>
                  </a:cubicBezTo>
                  <a:cubicBezTo>
                    <a:pt x="681" y="269"/>
                    <a:pt x="643" y="272"/>
                    <a:pt x="605" y="276"/>
                  </a:cubicBezTo>
                  <a:cubicBezTo>
                    <a:pt x="605" y="276"/>
                    <a:pt x="221" y="0"/>
                    <a:pt x="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5230336" y="3543607"/>
              <a:ext cx="131724" cy="145359"/>
            </a:xfrm>
            <a:custGeom>
              <a:avLst/>
              <a:gdLst/>
              <a:ahLst/>
              <a:cxnLst/>
              <a:rect l="l" t="t" r="r" b="b"/>
              <a:pathLst>
                <a:path w="5874" h="6482" extrusionOk="0">
                  <a:moveTo>
                    <a:pt x="4948" y="0"/>
                  </a:moveTo>
                  <a:cubicBezTo>
                    <a:pt x="4497" y="0"/>
                    <a:pt x="4083" y="303"/>
                    <a:pt x="3989" y="774"/>
                  </a:cubicBezTo>
                  <a:cubicBezTo>
                    <a:pt x="3850" y="1588"/>
                    <a:pt x="3617" y="2426"/>
                    <a:pt x="3059" y="2495"/>
                  </a:cubicBezTo>
                  <a:cubicBezTo>
                    <a:pt x="2221" y="2612"/>
                    <a:pt x="988" y="4170"/>
                    <a:pt x="663" y="4473"/>
                  </a:cubicBezTo>
                  <a:cubicBezTo>
                    <a:pt x="382" y="4754"/>
                    <a:pt x="0" y="6482"/>
                    <a:pt x="1124" y="6482"/>
                  </a:cubicBezTo>
                  <a:cubicBezTo>
                    <a:pt x="1209" y="6482"/>
                    <a:pt x="1304" y="6472"/>
                    <a:pt x="1407" y="6450"/>
                  </a:cubicBezTo>
                  <a:cubicBezTo>
                    <a:pt x="2849" y="6124"/>
                    <a:pt x="3175" y="5403"/>
                    <a:pt x="3687" y="4380"/>
                  </a:cubicBezTo>
                  <a:cubicBezTo>
                    <a:pt x="4199" y="3333"/>
                    <a:pt x="5455" y="2705"/>
                    <a:pt x="5548" y="1983"/>
                  </a:cubicBezTo>
                  <a:cubicBezTo>
                    <a:pt x="5664" y="1262"/>
                    <a:pt x="5874" y="215"/>
                    <a:pt x="5455" y="122"/>
                  </a:cubicBezTo>
                  <a:cubicBezTo>
                    <a:pt x="5385" y="99"/>
                    <a:pt x="5315" y="76"/>
                    <a:pt x="5246" y="53"/>
                  </a:cubicBezTo>
                  <a:lnTo>
                    <a:pt x="5269" y="53"/>
                  </a:lnTo>
                  <a:cubicBezTo>
                    <a:pt x="5162" y="17"/>
                    <a:pt x="5054" y="0"/>
                    <a:pt x="494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4399512" y="2277582"/>
              <a:ext cx="40208" cy="62655"/>
            </a:xfrm>
            <a:custGeom>
              <a:avLst/>
              <a:gdLst/>
              <a:ahLst/>
              <a:cxnLst/>
              <a:rect l="l" t="t" r="r" b="b"/>
              <a:pathLst>
                <a:path w="1793" h="2794" extrusionOk="0">
                  <a:moveTo>
                    <a:pt x="1536" y="1"/>
                  </a:moveTo>
                  <a:cubicBezTo>
                    <a:pt x="1280" y="1"/>
                    <a:pt x="978" y="47"/>
                    <a:pt x="978" y="47"/>
                  </a:cubicBezTo>
                  <a:cubicBezTo>
                    <a:pt x="559" y="350"/>
                    <a:pt x="1" y="1094"/>
                    <a:pt x="47" y="1559"/>
                  </a:cubicBezTo>
                  <a:cubicBezTo>
                    <a:pt x="94" y="2025"/>
                    <a:pt x="187" y="2746"/>
                    <a:pt x="396" y="2792"/>
                  </a:cubicBezTo>
                  <a:cubicBezTo>
                    <a:pt x="400" y="2793"/>
                    <a:pt x="403" y="2794"/>
                    <a:pt x="406" y="2794"/>
                  </a:cubicBezTo>
                  <a:cubicBezTo>
                    <a:pt x="626" y="2794"/>
                    <a:pt x="1280" y="1347"/>
                    <a:pt x="1280" y="1141"/>
                  </a:cubicBezTo>
                  <a:cubicBezTo>
                    <a:pt x="1280" y="931"/>
                    <a:pt x="1792" y="1"/>
                    <a:pt x="1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14392224" y="2402735"/>
              <a:ext cx="84834" cy="128249"/>
            </a:xfrm>
            <a:custGeom>
              <a:avLst/>
              <a:gdLst/>
              <a:ahLst/>
              <a:cxnLst/>
              <a:rect l="l" t="t" r="r" b="b"/>
              <a:pathLst>
                <a:path w="3783" h="5719" extrusionOk="0">
                  <a:moveTo>
                    <a:pt x="1814" y="1"/>
                  </a:moveTo>
                  <a:cubicBezTo>
                    <a:pt x="1799" y="1"/>
                    <a:pt x="1784" y="2"/>
                    <a:pt x="1768" y="3"/>
                  </a:cubicBezTo>
                  <a:cubicBezTo>
                    <a:pt x="1629" y="26"/>
                    <a:pt x="1489" y="26"/>
                    <a:pt x="1373" y="50"/>
                  </a:cubicBezTo>
                  <a:cubicBezTo>
                    <a:pt x="954" y="73"/>
                    <a:pt x="628" y="352"/>
                    <a:pt x="559" y="748"/>
                  </a:cubicBezTo>
                  <a:cubicBezTo>
                    <a:pt x="465" y="1190"/>
                    <a:pt x="349" y="1632"/>
                    <a:pt x="210" y="1934"/>
                  </a:cubicBezTo>
                  <a:cubicBezTo>
                    <a:pt x="0" y="2399"/>
                    <a:pt x="47" y="3144"/>
                    <a:pt x="419" y="3609"/>
                  </a:cubicBezTo>
                  <a:cubicBezTo>
                    <a:pt x="763" y="4040"/>
                    <a:pt x="610" y="4550"/>
                    <a:pt x="954" y="4550"/>
                  </a:cubicBezTo>
                  <a:cubicBezTo>
                    <a:pt x="981" y="4550"/>
                    <a:pt x="1012" y="4547"/>
                    <a:pt x="1047" y="4540"/>
                  </a:cubicBezTo>
                  <a:cubicBezTo>
                    <a:pt x="1338" y="4467"/>
                    <a:pt x="1874" y="4385"/>
                    <a:pt x="2258" y="4385"/>
                  </a:cubicBezTo>
                  <a:cubicBezTo>
                    <a:pt x="2488" y="4385"/>
                    <a:pt x="2664" y="4415"/>
                    <a:pt x="2699" y="4493"/>
                  </a:cubicBezTo>
                  <a:cubicBezTo>
                    <a:pt x="2815" y="4679"/>
                    <a:pt x="3280" y="5214"/>
                    <a:pt x="2862" y="5424"/>
                  </a:cubicBezTo>
                  <a:cubicBezTo>
                    <a:pt x="2607" y="5537"/>
                    <a:pt x="3023" y="5718"/>
                    <a:pt x="3367" y="5718"/>
                  </a:cubicBezTo>
                  <a:cubicBezTo>
                    <a:pt x="3589" y="5718"/>
                    <a:pt x="3782" y="5643"/>
                    <a:pt x="3746" y="5424"/>
                  </a:cubicBezTo>
                  <a:cubicBezTo>
                    <a:pt x="3629" y="4842"/>
                    <a:pt x="3327" y="3911"/>
                    <a:pt x="2908" y="3818"/>
                  </a:cubicBezTo>
                  <a:cubicBezTo>
                    <a:pt x="2489" y="3702"/>
                    <a:pt x="1722" y="3330"/>
                    <a:pt x="1675" y="2981"/>
                  </a:cubicBezTo>
                  <a:cubicBezTo>
                    <a:pt x="1605" y="2609"/>
                    <a:pt x="2280" y="1725"/>
                    <a:pt x="2280" y="1213"/>
                  </a:cubicBezTo>
                  <a:cubicBezTo>
                    <a:pt x="2280" y="694"/>
                    <a:pt x="2280" y="1"/>
                    <a:pt x="181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4337440" y="2549081"/>
              <a:ext cx="59247" cy="40500"/>
            </a:xfrm>
            <a:custGeom>
              <a:avLst/>
              <a:gdLst/>
              <a:ahLst/>
              <a:cxnLst/>
              <a:rect l="l" t="t" r="r" b="b"/>
              <a:pathLst>
                <a:path w="2642" h="1806" extrusionOk="0">
                  <a:moveTo>
                    <a:pt x="2478" y="0"/>
                  </a:moveTo>
                  <a:cubicBezTo>
                    <a:pt x="2318" y="0"/>
                    <a:pt x="2064" y="55"/>
                    <a:pt x="1978" y="84"/>
                  </a:cubicBezTo>
                  <a:cubicBezTo>
                    <a:pt x="1350" y="340"/>
                    <a:pt x="0" y="1806"/>
                    <a:pt x="466" y="1806"/>
                  </a:cubicBezTo>
                  <a:cubicBezTo>
                    <a:pt x="931" y="1806"/>
                    <a:pt x="2490" y="247"/>
                    <a:pt x="2606" y="84"/>
                  </a:cubicBezTo>
                  <a:cubicBezTo>
                    <a:pt x="2642" y="22"/>
                    <a:pt x="2578" y="0"/>
                    <a:pt x="247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14424898" y="2569577"/>
              <a:ext cx="90978" cy="69002"/>
            </a:xfrm>
            <a:custGeom>
              <a:avLst/>
              <a:gdLst/>
              <a:ahLst/>
              <a:cxnLst/>
              <a:rect l="l" t="t" r="r" b="b"/>
              <a:pathLst>
                <a:path w="4057" h="3077" extrusionOk="0">
                  <a:moveTo>
                    <a:pt x="3257" y="1"/>
                  </a:moveTo>
                  <a:cubicBezTo>
                    <a:pt x="3243" y="1"/>
                    <a:pt x="3230" y="3"/>
                    <a:pt x="3219" y="8"/>
                  </a:cubicBezTo>
                  <a:lnTo>
                    <a:pt x="2963" y="473"/>
                  </a:lnTo>
                  <a:cubicBezTo>
                    <a:pt x="2963" y="473"/>
                    <a:pt x="2289" y="775"/>
                    <a:pt x="2289" y="985"/>
                  </a:cubicBezTo>
                  <a:cubicBezTo>
                    <a:pt x="2289" y="1067"/>
                    <a:pt x="2153" y="1091"/>
                    <a:pt x="1969" y="1091"/>
                  </a:cubicBezTo>
                  <a:cubicBezTo>
                    <a:pt x="1682" y="1091"/>
                    <a:pt x="1277" y="1031"/>
                    <a:pt x="1079" y="1031"/>
                  </a:cubicBezTo>
                  <a:cubicBezTo>
                    <a:pt x="777" y="1031"/>
                    <a:pt x="148" y="1706"/>
                    <a:pt x="55" y="2078"/>
                  </a:cubicBezTo>
                  <a:cubicBezTo>
                    <a:pt x="0" y="2254"/>
                    <a:pt x="91" y="2347"/>
                    <a:pt x="211" y="2347"/>
                  </a:cubicBezTo>
                  <a:cubicBezTo>
                    <a:pt x="346" y="2347"/>
                    <a:pt x="518" y="2231"/>
                    <a:pt x="567" y="1985"/>
                  </a:cubicBezTo>
                  <a:cubicBezTo>
                    <a:pt x="625" y="1741"/>
                    <a:pt x="835" y="1659"/>
                    <a:pt x="1082" y="1659"/>
                  </a:cubicBezTo>
                  <a:cubicBezTo>
                    <a:pt x="1329" y="1659"/>
                    <a:pt x="1614" y="1741"/>
                    <a:pt x="1823" y="1822"/>
                  </a:cubicBezTo>
                  <a:cubicBezTo>
                    <a:pt x="2242" y="1985"/>
                    <a:pt x="2172" y="2706"/>
                    <a:pt x="2591" y="2916"/>
                  </a:cubicBezTo>
                  <a:cubicBezTo>
                    <a:pt x="2788" y="3014"/>
                    <a:pt x="2938" y="3076"/>
                    <a:pt x="3052" y="3076"/>
                  </a:cubicBezTo>
                  <a:cubicBezTo>
                    <a:pt x="3181" y="3076"/>
                    <a:pt x="3263" y="2997"/>
                    <a:pt x="3312" y="2799"/>
                  </a:cubicBezTo>
                  <a:cubicBezTo>
                    <a:pt x="3429" y="2450"/>
                    <a:pt x="3126" y="2241"/>
                    <a:pt x="3382" y="2078"/>
                  </a:cubicBezTo>
                  <a:cubicBezTo>
                    <a:pt x="3410" y="2060"/>
                    <a:pt x="3438" y="2052"/>
                    <a:pt x="3465" y="2052"/>
                  </a:cubicBezTo>
                  <a:cubicBezTo>
                    <a:pt x="3631" y="2052"/>
                    <a:pt x="3772" y="2343"/>
                    <a:pt x="3867" y="2343"/>
                  </a:cubicBezTo>
                  <a:cubicBezTo>
                    <a:pt x="3896" y="2343"/>
                    <a:pt x="3921" y="2314"/>
                    <a:pt x="3940" y="2241"/>
                  </a:cubicBezTo>
                  <a:cubicBezTo>
                    <a:pt x="4057" y="1869"/>
                    <a:pt x="3940" y="1147"/>
                    <a:pt x="3987" y="775"/>
                  </a:cubicBezTo>
                  <a:cubicBezTo>
                    <a:pt x="4052" y="449"/>
                    <a:pt x="3467" y="1"/>
                    <a:pt x="325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4199190" y="2614584"/>
              <a:ext cx="201399" cy="199134"/>
            </a:xfrm>
            <a:custGeom>
              <a:avLst/>
              <a:gdLst/>
              <a:ahLst/>
              <a:cxnLst/>
              <a:rect l="l" t="t" r="r" b="b"/>
              <a:pathLst>
                <a:path w="8981" h="8880" extrusionOk="0">
                  <a:moveTo>
                    <a:pt x="6573" y="0"/>
                  </a:moveTo>
                  <a:cubicBezTo>
                    <a:pt x="6408" y="0"/>
                    <a:pt x="6119" y="490"/>
                    <a:pt x="6119" y="490"/>
                  </a:cubicBezTo>
                  <a:cubicBezTo>
                    <a:pt x="5142" y="1327"/>
                    <a:pt x="3467" y="2770"/>
                    <a:pt x="2746" y="3281"/>
                  </a:cubicBezTo>
                  <a:cubicBezTo>
                    <a:pt x="2025" y="3793"/>
                    <a:pt x="1699" y="4119"/>
                    <a:pt x="1024" y="4119"/>
                  </a:cubicBezTo>
                  <a:cubicBezTo>
                    <a:pt x="350" y="4119"/>
                    <a:pt x="1" y="4282"/>
                    <a:pt x="47" y="5096"/>
                  </a:cubicBezTo>
                  <a:cubicBezTo>
                    <a:pt x="94" y="5933"/>
                    <a:pt x="675" y="6771"/>
                    <a:pt x="768" y="7329"/>
                  </a:cubicBezTo>
                  <a:cubicBezTo>
                    <a:pt x="885" y="7911"/>
                    <a:pt x="768" y="8213"/>
                    <a:pt x="2234" y="8330"/>
                  </a:cubicBezTo>
                  <a:cubicBezTo>
                    <a:pt x="3676" y="8423"/>
                    <a:pt x="3886" y="8748"/>
                    <a:pt x="4607" y="8841"/>
                  </a:cubicBezTo>
                  <a:cubicBezTo>
                    <a:pt x="4776" y="8863"/>
                    <a:pt x="4950" y="8879"/>
                    <a:pt x="5118" y="8879"/>
                  </a:cubicBezTo>
                  <a:cubicBezTo>
                    <a:pt x="5688" y="8879"/>
                    <a:pt x="6203" y="8691"/>
                    <a:pt x="6328" y="7864"/>
                  </a:cubicBezTo>
                  <a:cubicBezTo>
                    <a:pt x="6491" y="6771"/>
                    <a:pt x="6375" y="5933"/>
                    <a:pt x="7003" y="5631"/>
                  </a:cubicBezTo>
                  <a:cubicBezTo>
                    <a:pt x="7631" y="5305"/>
                    <a:pt x="8143" y="5003"/>
                    <a:pt x="7840" y="4840"/>
                  </a:cubicBezTo>
                  <a:cubicBezTo>
                    <a:pt x="7515" y="4677"/>
                    <a:pt x="6701" y="3537"/>
                    <a:pt x="6956" y="3026"/>
                  </a:cubicBezTo>
                  <a:cubicBezTo>
                    <a:pt x="7212" y="2514"/>
                    <a:pt x="8980" y="1676"/>
                    <a:pt x="7934" y="1211"/>
                  </a:cubicBezTo>
                  <a:cubicBezTo>
                    <a:pt x="6910" y="746"/>
                    <a:pt x="7026" y="94"/>
                    <a:pt x="6584" y="1"/>
                  </a:cubicBezTo>
                  <a:cubicBezTo>
                    <a:pt x="6581" y="1"/>
                    <a:pt x="6577" y="0"/>
                    <a:pt x="65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13941998" y="2640171"/>
              <a:ext cx="227995" cy="206265"/>
            </a:xfrm>
            <a:custGeom>
              <a:avLst/>
              <a:gdLst/>
              <a:ahLst/>
              <a:cxnLst/>
              <a:rect l="l" t="t" r="r" b="b"/>
              <a:pathLst>
                <a:path w="10167" h="9198" extrusionOk="0">
                  <a:moveTo>
                    <a:pt x="1071" y="0"/>
                  </a:moveTo>
                  <a:lnTo>
                    <a:pt x="1094" y="23"/>
                  </a:lnTo>
                  <a:cubicBezTo>
                    <a:pt x="605" y="23"/>
                    <a:pt x="0" y="116"/>
                    <a:pt x="931" y="907"/>
                  </a:cubicBezTo>
                  <a:cubicBezTo>
                    <a:pt x="1862" y="1675"/>
                    <a:pt x="2443" y="2303"/>
                    <a:pt x="3257" y="3490"/>
                  </a:cubicBezTo>
                  <a:cubicBezTo>
                    <a:pt x="4095" y="4699"/>
                    <a:pt x="6375" y="8375"/>
                    <a:pt x="7166" y="8840"/>
                  </a:cubicBezTo>
                  <a:cubicBezTo>
                    <a:pt x="7511" y="9050"/>
                    <a:pt x="8026" y="9198"/>
                    <a:pt x="8469" y="9198"/>
                  </a:cubicBezTo>
                  <a:cubicBezTo>
                    <a:pt x="9011" y="9198"/>
                    <a:pt x="9444" y="8977"/>
                    <a:pt x="9329" y="8375"/>
                  </a:cubicBezTo>
                  <a:cubicBezTo>
                    <a:pt x="9120" y="7282"/>
                    <a:pt x="10167" y="6956"/>
                    <a:pt x="9585" y="6491"/>
                  </a:cubicBezTo>
                  <a:cubicBezTo>
                    <a:pt x="9027" y="6025"/>
                    <a:pt x="8724" y="5979"/>
                    <a:pt x="8096" y="5677"/>
                  </a:cubicBezTo>
                  <a:cubicBezTo>
                    <a:pt x="7468" y="5351"/>
                    <a:pt x="7212" y="4676"/>
                    <a:pt x="7049" y="4374"/>
                  </a:cubicBezTo>
                  <a:cubicBezTo>
                    <a:pt x="6887" y="4048"/>
                    <a:pt x="4863" y="2955"/>
                    <a:pt x="4188" y="2094"/>
                  </a:cubicBezTo>
                  <a:cubicBezTo>
                    <a:pt x="2792" y="279"/>
                    <a:pt x="1071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14579495" y="2752184"/>
              <a:ext cx="378265" cy="179108"/>
            </a:xfrm>
            <a:custGeom>
              <a:avLst/>
              <a:gdLst/>
              <a:ahLst/>
              <a:cxnLst/>
              <a:rect l="l" t="t" r="r" b="b"/>
              <a:pathLst>
                <a:path w="16868" h="7987" extrusionOk="0">
                  <a:moveTo>
                    <a:pt x="2521" y="1"/>
                  </a:moveTo>
                  <a:cubicBezTo>
                    <a:pt x="2028" y="1"/>
                    <a:pt x="1440" y="133"/>
                    <a:pt x="1094" y="216"/>
                  </a:cubicBezTo>
                  <a:cubicBezTo>
                    <a:pt x="1094" y="216"/>
                    <a:pt x="420" y="356"/>
                    <a:pt x="210" y="519"/>
                  </a:cubicBezTo>
                  <a:cubicBezTo>
                    <a:pt x="1" y="682"/>
                    <a:pt x="1885" y="937"/>
                    <a:pt x="1932" y="1147"/>
                  </a:cubicBezTo>
                  <a:cubicBezTo>
                    <a:pt x="1978" y="1356"/>
                    <a:pt x="1769" y="1659"/>
                    <a:pt x="1676" y="1915"/>
                  </a:cubicBezTo>
                  <a:cubicBezTo>
                    <a:pt x="1560" y="2170"/>
                    <a:pt x="1769" y="2450"/>
                    <a:pt x="2281" y="2589"/>
                  </a:cubicBezTo>
                  <a:cubicBezTo>
                    <a:pt x="2816" y="2752"/>
                    <a:pt x="4375" y="3124"/>
                    <a:pt x="5305" y="3427"/>
                  </a:cubicBezTo>
                  <a:cubicBezTo>
                    <a:pt x="6236" y="3729"/>
                    <a:pt x="7352" y="4939"/>
                    <a:pt x="6747" y="5358"/>
                  </a:cubicBezTo>
                  <a:cubicBezTo>
                    <a:pt x="6073" y="5823"/>
                    <a:pt x="6026" y="6544"/>
                    <a:pt x="6864" y="6544"/>
                  </a:cubicBezTo>
                  <a:cubicBezTo>
                    <a:pt x="7444" y="6544"/>
                    <a:pt x="8681" y="6745"/>
                    <a:pt x="9650" y="6745"/>
                  </a:cubicBezTo>
                  <a:cubicBezTo>
                    <a:pt x="10081" y="6745"/>
                    <a:pt x="10459" y="6705"/>
                    <a:pt x="10702" y="6591"/>
                  </a:cubicBezTo>
                  <a:cubicBezTo>
                    <a:pt x="11253" y="6340"/>
                    <a:pt x="11445" y="5970"/>
                    <a:pt x="11793" y="5970"/>
                  </a:cubicBezTo>
                  <a:cubicBezTo>
                    <a:pt x="11930" y="5970"/>
                    <a:pt x="12091" y="6027"/>
                    <a:pt x="12308" y="6172"/>
                  </a:cubicBezTo>
                  <a:cubicBezTo>
                    <a:pt x="13098" y="6707"/>
                    <a:pt x="14494" y="7986"/>
                    <a:pt x="15681" y="7986"/>
                  </a:cubicBezTo>
                  <a:cubicBezTo>
                    <a:pt x="16867" y="7986"/>
                    <a:pt x="15681" y="7428"/>
                    <a:pt x="15169" y="6916"/>
                  </a:cubicBezTo>
                  <a:cubicBezTo>
                    <a:pt x="14657" y="6381"/>
                    <a:pt x="14029" y="5451"/>
                    <a:pt x="13820" y="4892"/>
                  </a:cubicBezTo>
                  <a:cubicBezTo>
                    <a:pt x="13610" y="4311"/>
                    <a:pt x="12517" y="3473"/>
                    <a:pt x="12098" y="3124"/>
                  </a:cubicBezTo>
                  <a:cubicBezTo>
                    <a:pt x="11679" y="2752"/>
                    <a:pt x="9981" y="2194"/>
                    <a:pt x="8469" y="1519"/>
                  </a:cubicBezTo>
                  <a:cubicBezTo>
                    <a:pt x="7614" y="1138"/>
                    <a:pt x="6863" y="1002"/>
                    <a:pt x="6318" y="1002"/>
                  </a:cubicBezTo>
                  <a:cubicBezTo>
                    <a:pt x="5898" y="1002"/>
                    <a:pt x="5599" y="1082"/>
                    <a:pt x="5468" y="1193"/>
                  </a:cubicBezTo>
                  <a:cubicBezTo>
                    <a:pt x="5142" y="1449"/>
                    <a:pt x="4584" y="2031"/>
                    <a:pt x="4119" y="2124"/>
                  </a:cubicBezTo>
                  <a:cubicBezTo>
                    <a:pt x="4091" y="2131"/>
                    <a:pt x="4063" y="2134"/>
                    <a:pt x="4037" y="2134"/>
                  </a:cubicBezTo>
                  <a:cubicBezTo>
                    <a:pt x="3621" y="2134"/>
                    <a:pt x="3374" y="1306"/>
                    <a:pt x="3374" y="519"/>
                  </a:cubicBezTo>
                  <a:cubicBezTo>
                    <a:pt x="3374" y="121"/>
                    <a:pt x="2991" y="1"/>
                    <a:pt x="252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4135032" y="2849800"/>
              <a:ext cx="193550" cy="49133"/>
            </a:xfrm>
            <a:custGeom>
              <a:avLst/>
              <a:gdLst/>
              <a:ahLst/>
              <a:cxnLst/>
              <a:rect l="l" t="t" r="r" b="b"/>
              <a:pathLst>
                <a:path w="8631" h="2191" extrusionOk="0">
                  <a:moveTo>
                    <a:pt x="916" y="1"/>
                  </a:moveTo>
                  <a:cubicBezTo>
                    <a:pt x="888" y="1"/>
                    <a:pt x="862" y="2"/>
                    <a:pt x="838" y="4"/>
                  </a:cubicBezTo>
                  <a:cubicBezTo>
                    <a:pt x="326" y="74"/>
                    <a:pt x="0" y="1005"/>
                    <a:pt x="1140" y="1167"/>
                  </a:cubicBezTo>
                  <a:cubicBezTo>
                    <a:pt x="2280" y="1307"/>
                    <a:pt x="4095" y="1935"/>
                    <a:pt x="5141" y="1935"/>
                  </a:cubicBezTo>
                  <a:cubicBezTo>
                    <a:pt x="6188" y="1935"/>
                    <a:pt x="7584" y="2191"/>
                    <a:pt x="7887" y="2191"/>
                  </a:cubicBezTo>
                  <a:cubicBezTo>
                    <a:pt x="8212" y="2191"/>
                    <a:pt x="8631" y="2028"/>
                    <a:pt x="7956" y="1679"/>
                  </a:cubicBezTo>
                  <a:cubicBezTo>
                    <a:pt x="7282" y="1307"/>
                    <a:pt x="5816" y="1377"/>
                    <a:pt x="6235" y="1260"/>
                  </a:cubicBezTo>
                  <a:cubicBezTo>
                    <a:pt x="6627" y="1173"/>
                    <a:pt x="7141" y="577"/>
                    <a:pt x="6233" y="577"/>
                  </a:cubicBezTo>
                  <a:cubicBezTo>
                    <a:pt x="6171" y="577"/>
                    <a:pt x="6102" y="580"/>
                    <a:pt x="6025" y="586"/>
                  </a:cubicBezTo>
                  <a:cubicBezTo>
                    <a:pt x="4839" y="702"/>
                    <a:pt x="4002" y="749"/>
                    <a:pt x="3629" y="749"/>
                  </a:cubicBezTo>
                  <a:cubicBezTo>
                    <a:pt x="3280" y="749"/>
                    <a:pt x="3071" y="632"/>
                    <a:pt x="3071" y="632"/>
                  </a:cubicBezTo>
                  <a:cubicBezTo>
                    <a:pt x="2827" y="433"/>
                    <a:pt x="1485" y="1"/>
                    <a:pt x="91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4314477" y="2892856"/>
              <a:ext cx="69293" cy="13567"/>
            </a:xfrm>
            <a:custGeom>
              <a:avLst/>
              <a:gdLst/>
              <a:ahLst/>
              <a:cxnLst/>
              <a:rect l="l" t="t" r="r" b="b"/>
              <a:pathLst>
                <a:path w="3090" h="605" extrusionOk="0">
                  <a:moveTo>
                    <a:pt x="2084" y="0"/>
                  </a:moveTo>
                  <a:cubicBezTo>
                    <a:pt x="1845" y="0"/>
                    <a:pt x="1653" y="15"/>
                    <a:pt x="1653" y="15"/>
                  </a:cubicBezTo>
                  <a:cubicBezTo>
                    <a:pt x="978" y="108"/>
                    <a:pt x="1" y="573"/>
                    <a:pt x="815" y="573"/>
                  </a:cubicBezTo>
                  <a:cubicBezTo>
                    <a:pt x="1182" y="573"/>
                    <a:pt x="1597" y="605"/>
                    <a:pt x="1966" y="605"/>
                  </a:cubicBezTo>
                  <a:cubicBezTo>
                    <a:pt x="2440" y="605"/>
                    <a:pt x="2838" y="553"/>
                    <a:pt x="2955" y="318"/>
                  </a:cubicBezTo>
                  <a:cubicBezTo>
                    <a:pt x="3090" y="48"/>
                    <a:pt x="2513" y="0"/>
                    <a:pt x="2084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4460038" y="2896915"/>
              <a:ext cx="74092" cy="34961"/>
            </a:xfrm>
            <a:custGeom>
              <a:avLst/>
              <a:gdLst/>
              <a:ahLst/>
              <a:cxnLst/>
              <a:rect l="l" t="t" r="r" b="b"/>
              <a:pathLst>
                <a:path w="3304" h="1559" extrusionOk="0">
                  <a:moveTo>
                    <a:pt x="2781" y="0"/>
                  </a:moveTo>
                  <a:cubicBezTo>
                    <a:pt x="2213" y="0"/>
                    <a:pt x="1233" y="206"/>
                    <a:pt x="1233" y="206"/>
                  </a:cubicBezTo>
                  <a:cubicBezTo>
                    <a:pt x="512" y="392"/>
                    <a:pt x="1" y="602"/>
                    <a:pt x="1" y="974"/>
                  </a:cubicBezTo>
                  <a:cubicBezTo>
                    <a:pt x="1" y="1242"/>
                    <a:pt x="266" y="1558"/>
                    <a:pt x="553" y="1558"/>
                  </a:cubicBezTo>
                  <a:cubicBezTo>
                    <a:pt x="665" y="1558"/>
                    <a:pt x="780" y="1510"/>
                    <a:pt x="885" y="1393"/>
                  </a:cubicBezTo>
                  <a:cubicBezTo>
                    <a:pt x="1233" y="974"/>
                    <a:pt x="3304" y="346"/>
                    <a:pt x="3164" y="90"/>
                  </a:cubicBezTo>
                  <a:cubicBezTo>
                    <a:pt x="3123" y="25"/>
                    <a:pt x="2976" y="0"/>
                    <a:pt x="27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4387515" y="2880052"/>
              <a:ext cx="85910" cy="24040"/>
            </a:xfrm>
            <a:custGeom>
              <a:avLst/>
              <a:gdLst/>
              <a:ahLst/>
              <a:cxnLst/>
              <a:rect l="l" t="t" r="r" b="b"/>
              <a:pathLst>
                <a:path w="3831" h="1072" extrusionOk="0">
                  <a:moveTo>
                    <a:pt x="3505" y="0"/>
                  </a:moveTo>
                  <a:cubicBezTo>
                    <a:pt x="3444" y="0"/>
                    <a:pt x="3356" y="23"/>
                    <a:pt x="3235" y="74"/>
                  </a:cubicBezTo>
                  <a:cubicBezTo>
                    <a:pt x="2444" y="377"/>
                    <a:pt x="722" y="423"/>
                    <a:pt x="722" y="423"/>
                  </a:cubicBezTo>
                  <a:lnTo>
                    <a:pt x="745" y="423"/>
                  </a:lnTo>
                  <a:cubicBezTo>
                    <a:pt x="327" y="633"/>
                    <a:pt x="1" y="1005"/>
                    <a:pt x="792" y="1005"/>
                  </a:cubicBezTo>
                  <a:cubicBezTo>
                    <a:pt x="1224" y="1005"/>
                    <a:pt x="1773" y="1071"/>
                    <a:pt x="2238" y="1071"/>
                  </a:cubicBezTo>
                  <a:cubicBezTo>
                    <a:pt x="2599" y="1071"/>
                    <a:pt x="2909" y="1031"/>
                    <a:pt x="3072" y="889"/>
                  </a:cubicBezTo>
                  <a:cubicBezTo>
                    <a:pt x="3385" y="634"/>
                    <a:pt x="3830" y="0"/>
                    <a:pt x="350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4380743" y="2910751"/>
              <a:ext cx="33929" cy="18523"/>
            </a:xfrm>
            <a:custGeom>
              <a:avLst/>
              <a:gdLst/>
              <a:ahLst/>
              <a:cxnLst/>
              <a:rect l="l" t="t" r="r" b="b"/>
              <a:pathLst>
                <a:path w="1513" h="826" extrusionOk="0">
                  <a:moveTo>
                    <a:pt x="601" y="0"/>
                  </a:moveTo>
                  <a:cubicBezTo>
                    <a:pt x="268" y="0"/>
                    <a:pt x="0" y="148"/>
                    <a:pt x="0" y="148"/>
                  </a:cubicBezTo>
                  <a:cubicBezTo>
                    <a:pt x="156" y="348"/>
                    <a:pt x="823" y="825"/>
                    <a:pt x="1145" y="825"/>
                  </a:cubicBezTo>
                  <a:cubicBezTo>
                    <a:pt x="1160" y="825"/>
                    <a:pt x="1174" y="824"/>
                    <a:pt x="1187" y="822"/>
                  </a:cubicBezTo>
                  <a:cubicBezTo>
                    <a:pt x="1513" y="776"/>
                    <a:pt x="1396" y="194"/>
                    <a:pt x="931" y="55"/>
                  </a:cubicBezTo>
                  <a:cubicBezTo>
                    <a:pt x="819" y="15"/>
                    <a:pt x="706" y="0"/>
                    <a:pt x="6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4364036" y="2755839"/>
              <a:ext cx="109412" cy="94701"/>
            </a:xfrm>
            <a:custGeom>
              <a:avLst/>
              <a:gdLst/>
              <a:ahLst/>
              <a:cxnLst/>
              <a:rect l="l" t="t" r="r" b="b"/>
              <a:pathLst>
                <a:path w="4879" h="4223" extrusionOk="0">
                  <a:moveTo>
                    <a:pt x="3130" y="1"/>
                  </a:moveTo>
                  <a:cubicBezTo>
                    <a:pt x="3074" y="1"/>
                    <a:pt x="3023" y="3"/>
                    <a:pt x="2979" y="7"/>
                  </a:cubicBezTo>
                  <a:cubicBezTo>
                    <a:pt x="2304" y="77"/>
                    <a:pt x="1350" y="53"/>
                    <a:pt x="745" y="379"/>
                  </a:cubicBezTo>
                  <a:cubicBezTo>
                    <a:pt x="1" y="774"/>
                    <a:pt x="187" y="937"/>
                    <a:pt x="443" y="1565"/>
                  </a:cubicBezTo>
                  <a:cubicBezTo>
                    <a:pt x="629" y="2007"/>
                    <a:pt x="792" y="2194"/>
                    <a:pt x="815" y="2705"/>
                  </a:cubicBezTo>
                  <a:cubicBezTo>
                    <a:pt x="838" y="3101"/>
                    <a:pt x="699" y="3473"/>
                    <a:pt x="862" y="3845"/>
                  </a:cubicBezTo>
                  <a:cubicBezTo>
                    <a:pt x="946" y="4064"/>
                    <a:pt x="1189" y="4222"/>
                    <a:pt x="1413" y="4222"/>
                  </a:cubicBezTo>
                  <a:cubicBezTo>
                    <a:pt x="1499" y="4222"/>
                    <a:pt x="1582" y="4199"/>
                    <a:pt x="1653" y="4148"/>
                  </a:cubicBezTo>
                  <a:cubicBezTo>
                    <a:pt x="1653" y="3729"/>
                    <a:pt x="1653" y="3310"/>
                    <a:pt x="1653" y="2891"/>
                  </a:cubicBezTo>
                  <a:cubicBezTo>
                    <a:pt x="1653" y="2682"/>
                    <a:pt x="1653" y="2449"/>
                    <a:pt x="1816" y="2310"/>
                  </a:cubicBezTo>
                  <a:cubicBezTo>
                    <a:pt x="1909" y="2248"/>
                    <a:pt x="2022" y="2227"/>
                    <a:pt x="2136" y="2227"/>
                  </a:cubicBezTo>
                  <a:cubicBezTo>
                    <a:pt x="2193" y="2227"/>
                    <a:pt x="2250" y="2232"/>
                    <a:pt x="2304" y="2240"/>
                  </a:cubicBezTo>
                  <a:cubicBezTo>
                    <a:pt x="2420" y="2240"/>
                    <a:pt x="2537" y="2240"/>
                    <a:pt x="2653" y="2310"/>
                  </a:cubicBezTo>
                  <a:cubicBezTo>
                    <a:pt x="2862" y="2426"/>
                    <a:pt x="2909" y="2705"/>
                    <a:pt x="3002" y="2915"/>
                  </a:cubicBezTo>
                  <a:cubicBezTo>
                    <a:pt x="3123" y="3178"/>
                    <a:pt x="3403" y="3370"/>
                    <a:pt x="3673" y="3370"/>
                  </a:cubicBezTo>
                  <a:cubicBezTo>
                    <a:pt x="3713" y="3370"/>
                    <a:pt x="3753" y="3366"/>
                    <a:pt x="3793" y="3357"/>
                  </a:cubicBezTo>
                  <a:cubicBezTo>
                    <a:pt x="4119" y="3287"/>
                    <a:pt x="4351" y="2891"/>
                    <a:pt x="4188" y="2612"/>
                  </a:cubicBezTo>
                  <a:cubicBezTo>
                    <a:pt x="4049" y="2333"/>
                    <a:pt x="3677" y="2287"/>
                    <a:pt x="3444" y="2124"/>
                  </a:cubicBezTo>
                  <a:cubicBezTo>
                    <a:pt x="3142" y="1914"/>
                    <a:pt x="3025" y="1472"/>
                    <a:pt x="3165" y="1147"/>
                  </a:cubicBezTo>
                  <a:lnTo>
                    <a:pt x="3165" y="1147"/>
                  </a:lnTo>
                  <a:cubicBezTo>
                    <a:pt x="3253" y="1167"/>
                    <a:pt x="3345" y="1177"/>
                    <a:pt x="3437" y="1177"/>
                  </a:cubicBezTo>
                  <a:cubicBezTo>
                    <a:pt x="3661" y="1177"/>
                    <a:pt x="3884" y="1116"/>
                    <a:pt x="4049" y="984"/>
                  </a:cubicBezTo>
                  <a:cubicBezTo>
                    <a:pt x="4878" y="239"/>
                    <a:pt x="3725" y="1"/>
                    <a:pt x="313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4395341" y="2715228"/>
              <a:ext cx="105936" cy="26170"/>
            </a:xfrm>
            <a:custGeom>
              <a:avLst/>
              <a:gdLst/>
              <a:ahLst/>
              <a:cxnLst/>
              <a:rect l="l" t="t" r="r" b="b"/>
              <a:pathLst>
                <a:path w="4724" h="1167" extrusionOk="0">
                  <a:moveTo>
                    <a:pt x="3980" y="1"/>
                  </a:moveTo>
                  <a:cubicBezTo>
                    <a:pt x="3654" y="1"/>
                    <a:pt x="3328" y="147"/>
                    <a:pt x="3002" y="213"/>
                  </a:cubicBezTo>
                  <a:cubicBezTo>
                    <a:pt x="2852" y="244"/>
                    <a:pt x="2699" y="255"/>
                    <a:pt x="2544" y="255"/>
                  </a:cubicBezTo>
                  <a:cubicBezTo>
                    <a:pt x="2160" y="255"/>
                    <a:pt x="1764" y="187"/>
                    <a:pt x="1377" y="187"/>
                  </a:cubicBezTo>
                  <a:cubicBezTo>
                    <a:pt x="1337" y="187"/>
                    <a:pt x="1297" y="188"/>
                    <a:pt x="1257" y="189"/>
                  </a:cubicBezTo>
                  <a:cubicBezTo>
                    <a:pt x="675" y="213"/>
                    <a:pt x="1" y="561"/>
                    <a:pt x="1" y="1166"/>
                  </a:cubicBezTo>
                  <a:cubicBezTo>
                    <a:pt x="280" y="1050"/>
                    <a:pt x="582" y="1027"/>
                    <a:pt x="908" y="1027"/>
                  </a:cubicBezTo>
                  <a:cubicBezTo>
                    <a:pt x="1908" y="1003"/>
                    <a:pt x="2932" y="957"/>
                    <a:pt x="3956" y="934"/>
                  </a:cubicBezTo>
                  <a:cubicBezTo>
                    <a:pt x="4142" y="934"/>
                    <a:pt x="4374" y="910"/>
                    <a:pt x="4491" y="748"/>
                  </a:cubicBezTo>
                  <a:cubicBezTo>
                    <a:pt x="4723" y="468"/>
                    <a:pt x="4398" y="50"/>
                    <a:pt x="4049" y="3"/>
                  </a:cubicBezTo>
                  <a:cubicBezTo>
                    <a:pt x="4026" y="2"/>
                    <a:pt x="4003" y="1"/>
                    <a:pt x="39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14528165" y="2702760"/>
              <a:ext cx="35185" cy="55479"/>
            </a:xfrm>
            <a:custGeom>
              <a:avLst/>
              <a:gdLst/>
              <a:ahLst/>
              <a:cxnLst/>
              <a:rect l="l" t="t" r="r" b="b"/>
              <a:pathLst>
                <a:path w="1569" h="2474" extrusionOk="0">
                  <a:moveTo>
                    <a:pt x="196" y="629"/>
                  </a:moveTo>
                  <a:cubicBezTo>
                    <a:pt x="194" y="646"/>
                    <a:pt x="191" y="664"/>
                    <a:pt x="189" y="681"/>
                  </a:cubicBezTo>
                  <a:lnTo>
                    <a:pt x="189" y="681"/>
                  </a:lnTo>
                  <a:lnTo>
                    <a:pt x="173" y="629"/>
                  </a:lnTo>
                  <a:close/>
                  <a:moveTo>
                    <a:pt x="568" y="1"/>
                  </a:moveTo>
                  <a:cubicBezTo>
                    <a:pt x="336" y="1"/>
                    <a:pt x="126" y="140"/>
                    <a:pt x="57" y="350"/>
                  </a:cubicBezTo>
                  <a:cubicBezTo>
                    <a:pt x="0" y="518"/>
                    <a:pt x="50" y="717"/>
                    <a:pt x="168" y="849"/>
                  </a:cubicBezTo>
                  <a:lnTo>
                    <a:pt x="168" y="849"/>
                  </a:lnTo>
                  <a:cubicBezTo>
                    <a:pt x="138" y="1109"/>
                    <a:pt x="116" y="1381"/>
                    <a:pt x="80" y="1653"/>
                  </a:cubicBezTo>
                  <a:cubicBezTo>
                    <a:pt x="57" y="1839"/>
                    <a:pt x="33" y="2048"/>
                    <a:pt x="126" y="2234"/>
                  </a:cubicBezTo>
                  <a:cubicBezTo>
                    <a:pt x="199" y="2361"/>
                    <a:pt x="342" y="2473"/>
                    <a:pt x="489" y="2473"/>
                  </a:cubicBezTo>
                  <a:cubicBezTo>
                    <a:pt x="531" y="2473"/>
                    <a:pt x="574" y="2464"/>
                    <a:pt x="615" y="2444"/>
                  </a:cubicBezTo>
                  <a:cubicBezTo>
                    <a:pt x="964" y="2257"/>
                    <a:pt x="615" y="1629"/>
                    <a:pt x="894" y="1327"/>
                  </a:cubicBezTo>
                  <a:cubicBezTo>
                    <a:pt x="1034" y="1187"/>
                    <a:pt x="1313" y="1187"/>
                    <a:pt x="1452" y="1024"/>
                  </a:cubicBezTo>
                  <a:cubicBezTo>
                    <a:pt x="1569" y="885"/>
                    <a:pt x="1545" y="652"/>
                    <a:pt x="1429" y="513"/>
                  </a:cubicBezTo>
                  <a:cubicBezTo>
                    <a:pt x="1313" y="350"/>
                    <a:pt x="1150" y="257"/>
                    <a:pt x="987" y="164"/>
                  </a:cubicBezTo>
                  <a:cubicBezTo>
                    <a:pt x="848" y="94"/>
                    <a:pt x="708" y="24"/>
                    <a:pt x="56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14537763" y="2784543"/>
              <a:ext cx="64719" cy="26888"/>
            </a:xfrm>
            <a:custGeom>
              <a:avLst/>
              <a:gdLst/>
              <a:ahLst/>
              <a:cxnLst/>
              <a:rect l="l" t="t" r="r" b="b"/>
              <a:pathLst>
                <a:path w="2886" h="1199" extrusionOk="0">
                  <a:moveTo>
                    <a:pt x="861" y="1"/>
                  </a:moveTo>
                  <a:cubicBezTo>
                    <a:pt x="643" y="1"/>
                    <a:pt x="424" y="25"/>
                    <a:pt x="210" y="76"/>
                  </a:cubicBezTo>
                  <a:lnTo>
                    <a:pt x="210" y="99"/>
                  </a:lnTo>
                  <a:cubicBezTo>
                    <a:pt x="280" y="355"/>
                    <a:pt x="1" y="681"/>
                    <a:pt x="187" y="844"/>
                  </a:cubicBezTo>
                  <a:cubicBezTo>
                    <a:pt x="257" y="890"/>
                    <a:pt x="303" y="890"/>
                    <a:pt x="373" y="914"/>
                  </a:cubicBezTo>
                  <a:cubicBezTo>
                    <a:pt x="675" y="960"/>
                    <a:pt x="955" y="1007"/>
                    <a:pt x="1257" y="1053"/>
                  </a:cubicBezTo>
                  <a:cubicBezTo>
                    <a:pt x="1490" y="1100"/>
                    <a:pt x="1699" y="1123"/>
                    <a:pt x="1932" y="1169"/>
                  </a:cubicBezTo>
                  <a:cubicBezTo>
                    <a:pt x="2060" y="1181"/>
                    <a:pt x="2188" y="1198"/>
                    <a:pt x="2313" y="1198"/>
                  </a:cubicBezTo>
                  <a:cubicBezTo>
                    <a:pt x="2438" y="1198"/>
                    <a:pt x="2560" y="1181"/>
                    <a:pt x="2676" y="1123"/>
                  </a:cubicBezTo>
                  <a:cubicBezTo>
                    <a:pt x="2792" y="1076"/>
                    <a:pt x="2886" y="937"/>
                    <a:pt x="2839" y="820"/>
                  </a:cubicBezTo>
                  <a:cubicBezTo>
                    <a:pt x="2816" y="774"/>
                    <a:pt x="2792" y="727"/>
                    <a:pt x="2746" y="704"/>
                  </a:cubicBezTo>
                  <a:cubicBezTo>
                    <a:pt x="2234" y="245"/>
                    <a:pt x="1548" y="1"/>
                    <a:pt x="86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14428732" y="2514345"/>
              <a:ext cx="27672" cy="46218"/>
            </a:xfrm>
            <a:custGeom>
              <a:avLst/>
              <a:gdLst/>
              <a:ahLst/>
              <a:cxnLst/>
              <a:rect l="l" t="t" r="r" b="b"/>
              <a:pathLst>
                <a:path w="1234" h="2061" extrusionOk="0">
                  <a:moveTo>
                    <a:pt x="312" y="1"/>
                  </a:moveTo>
                  <a:cubicBezTo>
                    <a:pt x="186" y="1"/>
                    <a:pt x="79" y="49"/>
                    <a:pt x="47" y="167"/>
                  </a:cubicBezTo>
                  <a:lnTo>
                    <a:pt x="164" y="144"/>
                  </a:lnTo>
                  <a:lnTo>
                    <a:pt x="164" y="144"/>
                  </a:lnTo>
                  <a:cubicBezTo>
                    <a:pt x="1" y="726"/>
                    <a:pt x="24" y="1331"/>
                    <a:pt x="210" y="1866"/>
                  </a:cubicBezTo>
                  <a:cubicBezTo>
                    <a:pt x="257" y="1959"/>
                    <a:pt x="280" y="2029"/>
                    <a:pt x="350" y="2052"/>
                  </a:cubicBezTo>
                  <a:cubicBezTo>
                    <a:pt x="368" y="2058"/>
                    <a:pt x="387" y="2061"/>
                    <a:pt x="405" y="2061"/>
                  </a:cubicBezTo>
                  <a:cubicBezTo>
                    <a:pt x="455" y="2061"/>
                    <a:pt x="502" y="2039"/>
                    <a:pt x="536" y="2005"/>
                  </a:cubicBezTo>
                  <a:cubicBezTo>
                    <a:pt x="1141" y="1633"/>
                    <a:pt x="1234" y="679"/>
                    <a:pt x="745" y="167"/>
                  </a:cubicBezTo>
                  <a:cubicBezTo>
                    <a:pt x="632" y="67"/>
                    <a:pt x="459" y="1"/>
                    <a:pt x="3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4475690" y="2508245"/>
              <a:ext cx="30790" cy="53798"/>
            </a:xfrm>
            <a:custGeom>
              <a:avLst/>
              <a:gdLst/>
              <a:ahLst/>
              <a:cxnLst/>
              <a:rect l="l" t="t" r="r" b="b"/>
              <a:pathLst>
                <a:path w="1373" h="2399" extrusionOk="0">
                  <a:moveTo>
                    <a:pt x="652" y="44"/>
                  </a:moveTo>
                  <a:cubicBezTo>
                    <a:pt x="652" y="80"/>
                    <a:pt x="651" y="116"/>
                    <a:pt x="650" y="153"/>
                  </a:cubicBezTo>
                  <a:lnTo>
                    <a:pt x="650" y="153"/>
                  </a:lnTo>
                  <a:lnTo>
                    <a:pt x="629" y="44"/>
                  </a:lnTo>
                  <a:close/>
                  <a:moveTo>
                    <a:pt x="520" y="1"/>
                  </a:moveTo>
                  <a:cubicBezTo>
                    <a:pt x="435" y="1"/>
                    <a:pt x="372" y="30"/>
                    <a:pt x="349" y="114"/>
                  </a:cubicBezTo>
                  <a:cubicBezTo>
                    <a:pt x="313" y="240"/>
                    <a:pt x="501" y="310"/>
                    <a:pt x="630" y="411"/>
                  </a:cubicBezTo>
                  <a:lnTo>
                    <a:pt x="630" y="411"/>
                  </a:lnTo>
                  <a:cubicBezTo>
                    <a:pt x="613" y="541"/>
                    <a:pt x="584" y="668"/>
                    <a:pt x="535" y="788"/>
                  </a:cubicBezTo>
                  <a:cubicBezTo>
                    <a:pt x="442" y="1044"/>
                    <a:pt x="256" y="1277"/>
                    <a:pt x="140" y="1533"/>
                  </a:cubicBezTo>
                  <a:cubicBezTo>
                    <a:pt x="47" y="1765"/>
                    <a:pt x="0" y="2091"/>
                    <a:pt x="187" y="2301"/>
                  </a:cubicBezTo>
                  <a:cubicBezTo>
                    <a:pt x="210" y="2347"/>
                    <a:pt x="256" y="2370"/>
                    <a:pt x="303" y="2394"/>
                  </a:cubicBezTo>
                  <a:cubicBezTo>
                    <a:pt x="315" y="2397"/>
                    <a:pt x="327" y="2398"/>
                    <a:pt x="339" y="2398"/>
                  </a:cubicBezTo>
                  <a:cubicBezTo>
                    <a:pt x="415" y="2398"/>
                    <a:pt x="475" y="2338"/>
                    <a:pt x="535" y="2277"/>
                  </a:cubicBezTo>
                  <a:cubicBezTo>
                    <a:pt x="1117" y="1765"/>
                    <a:pt x="1373" y="881"/>
                    <a:pt x="1140" y="137"/>
                  </a:cubicBezTo>
                  <a:cubicBezTo>
                    <a:pt x="953" y="121"/>
                    <a:pt x="692" y="1"/>
                    <a:pt x="52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14448556" y="2547287"/>
              <a:ext cx="16191" cy="32494"/>
            </a:xfrm>
            <a:custGeom>
              <a:avLst/>
              <a:gdLst/>
              <a:ahLst/>
              <a:cxnLst/>
              <a:rect l="l" t="t" r="r" b="b"/>
              <a:pathLst>
                <a:path w="722" h="1449" extrusionOk="0">
                  <a:moveTo>
                    <a:pt x="586" y="0"/>
                  </a:moveTo>
                  <a:cubicBezTo>
                    <a:pt x="499" y="0"/>
                    <a:pt x="410" y="26"/>
                    <a:pt x="350" y="71"/>
                  </a:cubicBezTo>
                  <a:lnTo>
                    <a:pt x="210" y="164"/>
                  </a:lnTo>
                  <a:lnTo>
                    <a:pt x="233" y="164"/>
                  </a:lnTo>
                  <a:cubicBezTo>
                    <a:pt x="233" y="350"/>
                    <a:pt x="140" y="536"/>
                    <a:pt x="94" y="699"/>
                  </a:cubicBezTo>
                  <a:cubicBezTo>
                    <a:pt x="24" y="885"/>
                    <a:pt x="1" y="1071"/>
                    <a:pt x="70" y="1234"/>
                  </a:cubicBezTo>
                  <a:cubicBezTo>
                    <a:pt x="119" y="1364"/>
                    <a:pt x="247" y="1448"/>
                    <a:pt x="367" y="1448"/>
                  </a:cubicBezTo>
                  <a:cubicBezTo>
                    <a:pt x="419" y="1448"/>
                    <a:pt x="470" y="1432"/>
                    <a:pt x="513" y="1397"/>
                  </a:cubicBezTo>
                  <a:cubicBezTo>
                    <a:pt x="466" y="932"/>
                    <a:pt x="536" y="443"/>
                    <a:pt x="722" y="24"/>
                  </a:cubicBezTo>
                  <a:cubicBezTo>
                    <a:pt x="681" y="8"/>
                    <a:pt x="634" y="0"/>
                    <a:pt x="58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14904008" y="2819011"/>
              <a:ext cx="80865" cy="43415"/>
            </a:xfrm>
            <a:custGeom>
              <a:avLst/>
              <a:gdLst/>
              <a:ahLst/>
              <a:cxnLst/>
              <a:rect l="l" t="t" r="r" b="b"/>
              <a:pathLst>
                <a:path w="3606" h="1936" extrusionOk="0">
                  <a:moveTo>
                    <a:pt x="2811" y="1"/>
                  </a:moveTo>
                  <a:cubicBezTo>
                    <a:pt x="2524" y="1"/>
                    <a:pt x="2233" y="354"/>
                    <a:pt x="2233" y="354"/>
                  </a:cubicBezTo>
                  <a:cubicBezTo>
                    <a:pt x="2210" y="563"/>
                    <a:pt x="2024" y="703"/>
                    <a:pt x="1815" y="749"/>
                  </a:cubicBezTo>
                  <a:cubicBezTo>
                    <a:pt x="1735" y="767"/>
                    <a:pt x="1655" y="774"/>
                    <a:pt x="1575" y="774"/>
                  </a:cubicBezTo>
                  <a:cubicBezTo>
                    <a:pt x="1445" y="774"/>
                    <a:pt x="1316" y="755"/>
                    <a:pt x="1187" y="726"/>
                  </a:cubicBezTo>
                  <a:cubicBezTo>
                    <a:pt x="1070" y="714"/>
                    <a:pt x="954" y="703"/>
                    <a:pt x="838" y="703"/>
                  </a:cubicBezTo>
                  <a:cubicBezTo>
                    <a:pt x="721" y="703"/>
                    <a:pt x="605" y="714"/>
                    <a:pt x="489" y="749"/>
                  </a:cubicBezTo>
                  <a:cubicBezTo>
                    <a:pt x="256" y="819"/>
                    <a:pt x="70" y="1005"/>
                    <a:pt x="47" y="1238"/>
                  </a:cubicBezTo>
                  <a:cubicBezTo>
                    <a:pt x="0" y="1656"/>
                    <a:pt x="512" y="1912"/>
                    <a:pt x="931" y="1936"/>
                  </a:cubicBezTo>
                  <a:cubicBezTo>
                    <a:pt x="1884" y="1936"/>
                    <a:pt x="2722" y="1331"/>
                    <a:pt x="3420" y="703"/>
                  </a:cubicBezTo>
                  <a:cubicBezTo>
                    <a:pt x="3513" y="633"/>
                    <a:pt x="3606" y="493"/>
                    <a:pt x="3559" y="377"/>
                  </a:cubicBezTo>
                  <a:cubicBezTo>
                    <a:pt x="3536" y="330"/>
                    <a:pt x="3490" y="284"/>
                    <a:pt x="3420" y="261"/>
                  </a:cubicBezTo>
                  <a:cubicBezTo>
                    <a:pt x="3420" y="261"/>
                    <a:pt x="3187" y="74"/>
                    <a:pt x="2862" y="5"/>
                  </a:cubicBezTo>
                  <a:cubicBezTo>
                    <a:pt x="2845" y="2"/>
                    <a:pt x="2828" y="1"/>
                    <a:pt x="281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15014070" y="2830560"/>
              <a:ext cx="56376" cy="38638"/>
            </a:xfrm>
            <a:custGeom>
              <a:avLst/>
              <a:gdLst/>
              <a:ahLst/>
              <a:cxnLst/>
              <a:rect l="l" t="t" r="r" b="b"/>
              <a:pathLst>
                <a:path w="2514" h="1723" extrusionOk="0">
                  <a:moveTo>
                    <a:pt x="131" y="0"/>
                  </a:moveTo>
                  <a:cubicBezTo>
                    <a:pt x="103" y="0"/>
                    <a:pt x="72" y="8"/>
                    <a:pt x="47" y="25"/>
                  </a:cubicBezTo>
                  <a:cubicBezTo>
                    <a:pt x="1" y="71"/>
                    <a:pt x="1" y="164"/>
                    <a:pt x="1" y="234"/>
                  </a:cubicBezTo>
                  <a:cubicBezTo>
                    <a:pt x="47" y="653"/>
                    <a:pt x="117" y="1141"/>
                    <a:pt x="466" y="1351"/>
                  </a:cubicBezTo>
                  <a:cubicBezTo>
                    <a:pt x="838" y="1560"/>
                    <a:pt x="1304" y="1723"/>
                    <a:pt x="1652" y="1723"/>
                  </a:cubicBezTo>
                  <a:cubicBezTo>
                    <a:pt x="2513" y="1630"/>
                    <a:pt x="978" y="1374"/>
                    <a:pt x="1164" y="653"/>
                  </a:cubicBezTo>
                  <a:cubicBezTo>
                    <a:pt x="1187" y="583"/>
                    <a:pt x="1141" y="490"/>
                    <a:pt x="1094" y="420"/>
                  </a:cubicBezTo>
                  <a:cubicBezTo>
                    <a:pt x="1024" y="374"/>
                    <a:pt x="955" y="327"/>
                    <a:pt x="861" y="304"/>
                  </a:cubicBezTo>
                  <a:lnTo>
                    <a:pt x="210" y="71"/>
                  </a:lnTo>
                  <a:cubicBezTo>
                    <a:pt x="225" y="26"/>
                    <a:pt x="182" y="0"/>
                    <a:pt x="13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4947288" y="2787279"/>
              <a:ext cx="43774" cy="39244"/>
            </a:xfrm>
            <a:custGeom>
              <a:avLst/>
              <a:gdLst/>
              <a:ahLst/>
              <a:cxnLst/>
              <a:rect l="l" t="t" r="r" b="b"/>
              <a:pathLst>
                <a:path w="1952" h="1750" extrusionOk="0">
                  <a:moveTo>
                    <a:pt x="94" y="1"/>
                  </a:moveTo>
                  <a:cubicBezTo>
                    <a:pt x="94" y="1"/>
                    <a:pt x="1" y="24"/>
                    <a:pt x="47" y="233"/>
                  </a:cubicBezTo>
                  <a:cubicBezTo>
                    <a:pt x="94" y="419"/>
                    <a:pt x="1327" y="1071"/>
                    <a:pt x="1536" y="1350"/>
                  </a:cubicBezTo>
                  <a:cubicBezTo>
                    <a:pt x="1722" y="1652"/>
                    <a:pt x="1629" y="1699"/>
                    <a:pt x="1722" y="1745"/>
                  </a:cubicBezTo>
                  <a:cubicBezTo>
                    <a:pt x="1728" y="1748"/>
                    <a:pt x="1733" y="1749"/>
                    <a:pt x="1738" y="1749"/>
                  </a:cubicBezTo>
                  <a:cubicBezTo>
                    <a:pt x="1830" y="1749"/>
                    <a:pt x="1951" y="1384"/>
                    <a:pt x="1885" y="1164"/>
                  </a:cubicBezTo>
                  <a:cubicBezTo>
                    <a:pt x="1792" y="931"/>
                    <a:pt x="722" y="326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1940791" y="461493"/>
              <a:ext cx="3711338" cy="2943438"/>
            </a:xfrm>
            <a:custGeom>
              <a:avLst/>
              <a:gdLst/>
              <a:ahLst/>
              <a:cxnLst/>
              <a:rect l="l" t="t" r="r" b="b"/>
              <a:pathLst>
                <a:path w="165500" h="131257" extrusionOk="0">
                  <a:moveTo>
                    <a:pt x="44923" y="58978"/>
                  </a:moveTo>
                  <a:cubicBezTo>
                    <a:pt x="45551" y="58978"/>
                    <a:pt x="44923" y="59281"/>
                    <a:pt x="44783" y="59374"/>
                  </a:cubicBezTo>
                  <a:cubicBezTo>
                    <a:pt x="44667" y="59444"/>
                    <a:pt x="44225" y="60072"/>
                    <a:pt x="43876" y="60653"/>
                  </a:cubicBezTo>
                  <a:cubicBezTo>
                    <a:pt x="43550" y="61258"/>
                    <a:pt x="43783" y="61793"/>
                    <a:pt x="44132" y="61886"/>
                  </a:cubicBezTo>
                  <a:cubicBezTo>
                    <a:pt x="44458" y="61956"/>
                    <a:pt x="45458" y="63049"/>
                    <a:pt x="46505" y="63724"/>
                  </a:cubicBezTo>
                  <a:cubicBezTo>
                    <a:pt x="47575" y="64399"/>
                    <a:pt x="46900" y="65376"/>
                    <a:pt x="46691" y="65585"/>
                  </a:cubicBezTo>
                  <a:cubicBezTo>
                    <a:pt x="46582" y="65694"/>
                    <a:pt x="45962" y="65772"/>
                    <a:pt x="45245" y="65772"/>
                  </a:cubicBezTo>
                  <a:cubicBezTo>
                    <a:pt x="44585" y="65772"/>
                    <a:pt x="43843" y="65706"/>
                    <a:pt x="43341" y="65539"/>
                  </a:cubicBezTo>
                  <a:cubicBezTo>
                    <a:pt x="42317" y="65166"/>
                    <a:pt x="41131" y="64841"/>
                    <a:pt x="40456" y="64841"/>
                  </a:cubicBezTo>
                  <a:cubicBezTo>
                    <a:pt x="39782" y="64841"/>
                    <a:pt x="39549" y="65259"/>
                    <a:pt x="39084" y="65608"/>
                  </a:cubicBezTo>
                  <a:cubicBezTo>
                    <a:pt x="38917" y="65741"/>
                    <a:pt x="38683" y="65788"/>
                    <a:pt x="38426" y="65788"/>
                  </a:cubicBezTo>
                  <a:cubicBezTo>
                    <a:pt x="37963" y="65788"/>
                    <a:pt x="37427" y="65637"/>
                    <a:pt x="37083" y="65562"/>
                  </a:cubicBezTo>
                  <a:cubicBezTo>
                    <a:pt x="37083" y="65562"/>
                    <a:pt x="36571" y="65259"/>
                    <a:pt x="36362" y="64934"/>
                  </a:cubicBezTo>
                  <a:cubicBezTo>
                    <a:pt x="36152" y="64631"/>
                    <a:pt x="36059" y="64468"/>
                    <a:pt x="36222" y="63724"/>
                  </a:cubicBezTo>
                  <a:cubicBezTo>
                    <a:pt x="36408" y="62980"/>
                    <a:pt x="36734" y="62747"/>
                    <a:pt x="36780" y="62351"/>
                  </a:cubicBezTo>
                  <a:cubicBezTo>
                    <a:pt x="36827" y="61956"/>
                    <a:pt x="37339" y="61886"/>
                    <a:pt x="37525" y="61421"/>
                  </a:cubicBezTo>
                  <a:cubicBezTo>
                    <a:pt x="37711" y="60956"/>
                    <a:pt x="37781" y="60909"/>
                    <a:pt x="37944" y="60630"/>
                  </a:cubicBezTo>
                  <a:cubicBezTo>
                    <a:pt x="38107" y="60351"/>
                    <a:pt x="38618" y="59769"/>
                    <a:pt x="39200" y="59630"/>
                  </a:cubicBezTo>
                  <a:cubicBezTo>
                    <a:pt x="39270" y="59609"/>
                    <a:pt x="39327" y="59600"/>
                    <a:pt x="39373" y="59600"/>
                  </a:cubicBezTo>
                  <a:cubicBezTo>
                    <a:pt x="39699" y="59600"/>
                    <a:pt x="39511" y="60045"/>
                    <a:pt x="39572" y="60188"/>
                  </a:cubicBezTo>
                  <a:cubicBezTo>
                    <a:pt x="39665" y="60351"/>
                    <a:pt x="40456" y="60234"/>
                    <a:pt x="40735" y="60351"/>
                  </a:cubicBezTo>
                  <a:cubicBezTo>
                    <a:pt x="40991" y="60467"/>
                    <a:pt x="40014" y="60723"/>
                    <a:pt x="39968" y="60793"/>
                  </a:cubicBezTo>
                  <a:cubicBezTo>
                    <a:pt x="39921" y="60863"/>
                    <a:pt x="40596" y="61212"/>
                    <a:pt x="40735" y="61770"/>
                  </a:cubicBezTo>
                  <a:cubicBezTo>
                    <a:pt x="40786" y="62024"/>
                    <a:pt x="40868" y="62109"/>
                    <a:pt x="40977" y="62109"/>
                  </a:cubicBezTo>
                  <a:cubicBezTo>
                    <a:pt x="41118" y="62109"/>
                    <a:pt x="41304" y="61968"/>
                    <a:pt x="41526" y="61863"/>
                  </a:cubicBezTo>
                  <a:cubicBezTo>
                    <a:pt x="41903" y="61686"/>
                    <a:pt x="42323" y="61466"/>
                    <a:pt x="42704" y="61466"/>
                  </a:cubicBezTo>
                  <a:cubicBezTo>
                    <a:pt x="42722" y="61466"/>
                    <a:pt x="42741" y="61466"/>
                    <a:pt x="42759" y="61467"/>
                  </a:cubicBezTo>
                  <a:cubicBezTo>
                    <a:pt x="42772" y="61468"/>
                    <a:pt x="42784" y="61469"/>
                    <a:pt x="42795" y="61469"/>
                  </a:cubicBezTo>
                  <a:cubicBezTo>
                    <a:pt x="43116" y="61469"/>
                    <a:pt x="42897" y="61160"/>
                    <a:pt x="42852" y="61025"/>
                  </a:cubicBezTo>
                  <a:cubicBezTo>
                    <a:pt x="42806" y="60886"/>
                    <a:pt x="42201" y="60909"/>
                    <a:pt x="41899" y="60886"/>
                  </a:cubicBezTo>
                  <a:cubicBezTo>
                    <a:pt x="41573" y="60863"/>
                    <a:pt x="41480" y="60397"/>
                    <a:pt x="41573" y="60118"/>
                  </a:cubicBezTo>
                  <a:cubicBezTo>
                    <a:pt x="41689" y="59816"/>
                    <a:pt x="42457" y="59653"/>
                    <a:pt x="42969" y="59467"/>
                  </a:cubicBezTo>
                  <a:cubicBezTo>
                    <a:pt x="43504" y="59281"/>
                    <a:pt x="44295" y="58978"/>
                    <a:pt x="44923" y="58978"/>
                  </a:cubicBezTo>
                  <a:close/>
                  <a:moveTo>
                    <a:pt x="55025" y="59351"/>
                  </a:moveTo>
                  <a:cubicBezTo>
                    <a:pt x="55276" y="59351"/>
                    <a:pt x="55546" y="59386"/>
                    <a:pt x="55834" y="59467"/>
                  </a:cubicBezTo>
                  <a:cubicBezTo>
                    <a:pt x="55834" y="59467"/>
                    <a:pt x="56159" y="59816"/>
                    <a:pt x="56183" y="60095"/>
                  </a:cubicBezTo>
                  <a:cubicBezTo>
                    <a:pt x="56229" y="60351"/>
                    <a:pt x="55996" y="60770"/>
                    <a:pt x="55880" y="60839"/>
                  </a:cubicBezTo>
                  <a:cubicBezTo>
                    <a:pt x="55554" y="61049"/>
                    <a:pt x="55205" y="61025"/>
                    <a:pt x="54903" y="61072"/>
                  </a:cubicBezTo>
                  <a:cubicBezTo>
                    <a:pt x="54619" y="61116"/>
                    <a:pt x="54725" y="61755"/>
                    <a:pt x="54449" y="61755"/>
                  </a:cubicBezTo>
                  <a:cubicBezTo>
                    <a:pt x="54432" y="61755"/>
                    <a:pt x="54412" y="61752"/>
                    <a:pt x="54391" y="61747"/>
                  </a:cubicBezTo>
                  <a:cubicBezTo>
                    <a:pt x="54331" y="61725"/>
                    <a:pt x="54280" y="61716"/>
                    <a:pt x="54239" y="61716"/>
                  </a:cubicBezTo>
                  <a:cubicBezTo>
                    <a:pt x="54055" y="61716"/>
                    <a:pt x="54045" y="61902"/>
                    <a:pt x="54159" y="62072"/>
                  </a:cubicBezTo>
                  <a:cubicBezTo>
                    <a:pt x="54321" y="62282"/>
                    <a:pt x="54601" y="63282"/>
                    <a:pt x="54857" y="63352"/>
                  </a:cubicBezTo>
                  <a:cubicBezTo>
                    <a:pt x="55089" y="63422"/>
                    <a:pt x="55694" y="63864"/>
                    <a:pt x="55717" y="64050"/>
                  </a:cubicBezTo>
                  <a:cubicBezTo>
                    <a:pt x="55757" y="64208"/>
                    <a:pt x="55662" y="64939"/>
                    <a:pt x="56005" y="64939"/>
                  </a:cubicBezTo>
                  <a:cubicBezTo>
                    <a:pt x="56065" y="64939"/>
                    <a:pt x="56139" y="64916"/>
                    <a:pt x="56229" y="64864"/>
                  </a:cubicBezTo>
                  <a:cubicBezTo>
                    <a:pt x="56347" y="64789"/>
                    <a:pt x="56453" y="64756"/>
                    <a:pt x="56549" y="64756"/>
                  </a:cubicBezTo>
                  <a:cubicBezTo>
                    <a:pt x="56929" y="64756"/>
                    <a:pt x="57155" y="65261"/>
                    <a:pt x="57322" y="65632"/>
                  </a:cubicBezTo>
                  <a:cubicBezTo>
                    <a:pt x="57459" y="65989"/>
                    <a:pt x="57321" y="66123"/>
                    <a:pt x="56917" y="66123"/>
                  </a:cubicBezTo>
                  <a:cubicBezTo>
                    <a:pt x="56770" y="66123"/>
                    <a:pt x="56587" y="66105"/>
                    <a:pt x="56369" y="66074"/>
                  </a:cubicBezTo>
                  <a:cubicBezTo>
                    <a:pt x="56313" y="66067"/>
                    <a:pt x="56262" y="66064"/>
                    <a:pt x="56217" y="66064"/>
                  </a:cubicBezTo>
                  <a:cubicBezTo>
                    <a:pt x="55613" y="66064"/>
                    <a:pt x="55847" y="66602"/>
                    <a:pt x="56020" y="66818"/>
                  </a:cubicBezTo>
                  <a:cubicBezTo>
                    <a:pt x="56183" y="67051"/>
                    <a:pt x="56578" y="67749"/>
                    <a:pt x="56787" y="68354"/>
                  </a:cubicBezTo>
                  <a:cubicBezTo>
                    <a:pt x="56997" y="68982"/>
                    <a:pt x="57067" y="69982"/>
                    <a:pt x="56578" y="70238"/>
                  </a:cubicBezTo>
                  <a:cubicBezTo>
                    <a:pt x="56484" y="70287"/>
                    <a:pt x="56350" y="70310"/>
                    <a:pt x="56188" y="70310"/>
                  </a:cubicBezTo>
                  <a:cubicBezTo>
                    <a:pt x="55512" y="70310"/>
                    <a:pt x="54356" y="69916"/>
                    <a:pt x="53624" y="69447"/>
                  </a:cubicBezTo>
                  <a:cubicBezTo>
                    <a:pt x="52716" y="68889"/>
                    <a:pt x="52972" y="68586"/>
                    <a:pt x="53182" y="67376"/>
                  </a:cubicBezTo>
                  <a:cubicBezTo>
                    <a:pt x="53391" y="66190"/>
                    <a:pt x="52856" y="65190"/>
                    <a:pt x="52367" y="64771"/>
                  </a:cubicBezTo>
                  <a:cubicBezTo>
                    <a:pt x="51902" y="64375"/>
                    <a:pt x="51855" y="63608"/>
                    <a:pt x="51832" y="63049"/>
                  </a:cubicBezTo>
                  <a:cubicBezTo>
                    <a:pt x="51809" y="62468"/>
                    <a:pt x="51437" y="62026"/>
                    <a:pt x="51437" y="61677"/>
                  </a:cubicBezTo>
                  <a:cubicBezTo>
                    <a:pt x="51437" y="61351"/>
                    <a:pt x="52623" y="60490"/>
                    <a:pt x="53205" y="60025"/>
                  </a:cubicBezTo>
                  <a:cubicBezTo>
                    <a:pt x="53660" y="59675"/>
                    <a:pt x="54260" y="59351"/>
                    <a:pt x="55025" y="59351"/>
                  </a:cubicBezTo>
                  <a:close/>
                  <a:moveTo>
                    <a:pt x="96817" y="1"/>
                  </a:moveTo>
                  <a:cubicBezTo>
                    <a:pt x="96686" y="1"/>
                    <a:pt x="96562" y="16"/>
                    <a:pt x="96452" y="51"/>
                  </a:cubicBezTo>
                  <a:cubicBezTo>
                    <a:pt x="95615" y="307"/>
                    <a:pt x="94987" y="1610"/>
                    <a:pt x="94777" y="2657"/>
                  </a:cubicBezTo>
                  <a:cubicBezTo>
                    <a:pt x="94591" y="3703"/>
                    <a:pt x="94265" y="4099"/>
                    <a:pt x="93544" y="4425"/>
                  </a:cubicBezTo>
                  <a:cubicBezTo>
                    <a:pt x="92823" y="4727"/>
                    <a:pt x="92753" y="5448"/>
                    <a:pt x="91613" y="5518"/>
                  </a:cubicBezTo>
                  <a:cubicBezTo>
                    <a:pt x="90473" y="5565"/>
                    <a:pt x="89334" y="5820"/>
                    <a:pt x="88659" y="6076"/>
                  </a:cubicBezTo>
                  <a:cubicBezTo>
                    <a:pt x="87984" y="6332"/>
                    <a:pt x="87519" y="6960"/>
                    <a:pt x="86170" y="6960"/>
                  </a:cubicBezTo>
                  <a:cubicBezTo>
                    <a:pt x="84797" y="6960"/>
                    <a:pt x="83611" y="8566"/>
                    <a:pt x="82680" y="9729"/>
                  </a:cubicBezTo>
                  <a:cubicBezTo>
                    <a:pt x="81750" y="10869"/>
                    <a:pt x="83355" y="11636"/>
                    <a:pt x="83006" y="12404"/>
                  </a:cubicBezTo>
                  <a:cubicBezTo>
                    <a:pt x="82634" y="13195"/>
                    <a:pt x="78330" y="13032"/>
                    <a:pt x="78074" y="13707"/>
                  </a:cubicBezTo>
                  <a:cubicBezTo>
                    <a:pt x="77818" y="14382"/>
                    <a:pt x="78958" y="16312"/>
                    <a:pt x="79423" y="16987"/>
                  </a:cubicBezTo>
                  <a:cubicBezTo>
                    <a:pt x="79888" y="17662"/>
                    <a:pt x="79516" y="18080"/>
                    <a:pt x="79004" y="18080"/>
                  </a:cubicBezTo>
                  <a:cubicBezTo>
                    <a:pt x="78469" y="18080"/>
                    <a:pt x="77446" y="16778"/>
                    <a:pt x="77027" y="16522"/>
                  </a:cubicBezTo>
                  <a:cubicBezTo>
                    <a:pt x="76987" y="16498"/>
                    <a:pt x="76937" y="16486"/>
                    <a:pt x="76878" y="16486"/>
                  </a:cubicBezTo>
                  <a:cubicBezTo>
                    <a:pt x="76308" y="16486"/>
                    <a:pt x="74891" y="17521"/>
                    <a:pt x="73817" y="18174"/>
                  </a:cubicBezTo>
                  <a:cubicBezTo>
                    <a:pt x="72607" y="18895"/>
                    <a:pt x="72979" y="22221"/>
                    <a:pt x="73235" y="23873"/>
                  </a:cubicBezTo>
                  <a:cubicBezTo>
                    <a:pt x="73399" y="24950"/>
                    <a:pt x="73093" y="25142"/>
                    <a:pt x="72717" y="25142"/>
                  </a:cubicBezTo>
                  <a:cubicBezTo>
                    <a:pt x="72508" y="25142"/>
                    <a:pt x="72278" y="25083"/>
                    <a:pt x="72095" y="25083"/>
                  </a:cubicBezTo>
                  <a:cubicBezTo>
                    <a:pt x="71583" y="25083"/>
                    <a:pt x="71932" y="21593"/>
                    <a:pt x="72002" y="20616"/>
                  </a:cubicBezTo>
                  <a:cubicBezTo>
                    <a:pt x="72048" y="19639"/>
                    <a:pt x="71374" y="19430"/>
                    <a:pt x="71839" y="17406"/>
                  </a:cubicBezTo>
                  <a:cubicBezTo>
                    <a:pt x="72304" y="15382"/>
                    <a:pt x="70955" y="15056"/>
                    <a:pt x="70118" y="14847"/>
                  </a:cubicBezTo>
                  <a:cubicBezTo>
                    <a:pt x="70004" y="14821"/>
                    <a:pt x="69903" y="14807"/>
                    <a:pt x="69812" y="14807"/>
                  </a:cubicBezTo>
                  <a:cubicBezTo>
                    <a:pt x="69252" y="14807"/>
                    <a:pt x="69076" y="15330"/>
                    <a:pt x="68675" y="16731"/>
                  </a:cubicBezTo>
                  <a:cubicBezTo>
                    <a:pt x="68210" y="18336"/>
                    <a:pt x="67326" y="20035"/>
                    <a:pt x="67000" y="20826"/>
                  </a:cubicBezTo>
                  <a:cubicBezTo>
                    <a:pt x="66698" y="21593"/>
                    <a:pt x="67489" y="23222"/>
                    <a:pt x="68466" y="24571"/>
                  </a:cubicBezTo>
                  <a:cubicBezTo>
                    <a:pt x="69466" y="25920"/>
                    <a:pt x="68466" y="26130"/>
                    <a:pt x="68163" y="26130"/>
                  </a:cubicBezTo>
                  <a:cubicBezTo>
                    <a:pt x="67861" y="26130"/>
                    <a:pt x="67117" y="25339"/>
                    <a:pt x="66186" y="24315"/>
                  </a:cubicBezTo>
                  <a:cubicBezTo>
                    <a:pt x="65255" y="23268"/>
                    <a:pt x="63790" y="23105"/>
                    <a:pt x="62696" y="22640"/>
                  </a:cubicBezTo>
                  <a:cubicBezTo>
                    <a:pt x="62384" y="22504"/>
                    <a:pt x="62117" y="22452"/>
                    <a:pt x="61910" y="22452"/>
                  </a:cubicBezTo>
                  <a:cubicBezTo>
                    <a:pt x="61405" y="22452"/>
                    <a:pt x="61247" y="22761"/>
                    <a:pt x="61626" y="22943"/>
                  </a:cubicBezTo>
                  <a:cubicBezTo>
                    <a:pt x="62138" y="23222"/>
                    <a:pt x="62603" y="24501"/>
                    <a:pt x="61719" y="24873"/>
                  </a:cubicBezTo>
                  <a:cubicBezTo>
                    <a:pt x="60835" y="25246"/>
                    <a:pt x="59905" y="25292"/>
                    <a:pt x="58974" y="25385"/>
                  </a:cubicBezTo>
                  <a:cubicBezTo>
                    <a:pt x="58435" y="25451"/>
                    <a:pt x="58156" y="25591"/>
                    <a:pt x="57788" y="25591"/>
                  </a:cubicBezTo>
                  <a:cubicBezTo>
                    <a:pt x="57505" y="25591"/>
                    <a:pt x="57170" y="25509"/>
                    <a:pt x="56625" y="25246"/>
                  </a:cubicBezTo>
                  <a:cubicBezTo>
                    <a:pt x="56440" y="25152"/>
                    <a:pt x="56242" y="25109"/>
                    <a:pt x="56033" y="25109"/>
                  </a:cubicBezTo>
                  <a:cubicBezTo>
                    <a:pt x="54842" y="25109"/>
                    <a:pt x="53313" y="26502"/>
                    <a:pt x="52204" y="27828"/>
                  </a:cubicBezTo>
                  <a:cubicBezTo>
                    <a:pt x="51363" y="28853"/>
                    <a:pt x="51206" y="29164"/>
                    <a:pt x="51018" y="29164"/>
                  </a:cubicBezTo>
                  <a:cubicBezTo>
                    <a:pt x="50920" y="29164"/>
                    <a:pt x="50814" y="29079"/>
                    <a:pt x="50599" y="28968"/>
                  </a:cubicBezTo>
                  <a:cubicBezTo>
                    <a:pt x="49994" y="28665"/>
                    <a:pt x="50390" y="27665"/>
                    <a:pt x="51064" y="27316"/>
                  </a:cubicBezTo>
                  <a:cubicBezTo>
                    <a:pt x="51762" y="26944"/>
                    <a:pt x="50297" y="25804"/>
                    <a:pt x="49994" y="25595"/>
                  </a:cubicBezTo>
                  <a:cubicBezTo>
                    <a:pt x="49966" y="25576"/>
                    <a:pt x="49936" y="25568"/>
                    <a:pt x="49904" y="25568"/>
                  </a:cubicBezTo>
                  <a:cubicBezTo>
                    <a:pt x="49574" y="25568"/>
                    <a:pt x="49096" y="26518"/>
                    <a:pt x="48947" y="27409"/>
                  </a:cubicBezTo>
                  <a:cubicBezTo>
                    <a:pt x="48785" y="28410"/>
                    <a:pt x="49320" y="29340"/>
                    <a:pt x="49320" y="29922"/>
                  </a:cubicBezTo>
                  <a:cubicBezTo>
                    <a:pt x="49320" y="30206"/>
                    <a:pt x="49209" y="30323"/>
                    <a:pt x="49003" y="30323"/>
                  </a:cubicBezTo>
                  <a:cubicBezTo>
                    <a:pt x="48788" y="30323"/>
                    <a:pt x="48468" y="30194"/>
                    <a:pt x="48063" y="29992"/>
                  </a:cubicBezTo>
                  <a:cubicBezTo>
                    <a:pt x="47988" y="29955"/>
                    <a:pt x="47910" y="29939"/>
                    <a:pt x="47828" y="29939"/>
                  </a:cubicBezTo>
                  <a:cubicBezTo>
                    <a:pt x="47075" y="29939"/>
                    <a:pt x="46087" y="31356"/>
                    <a:pt x="45667" y="31713"/>
                  </a:cubicBezTo>
                  <a:cubicBezTo>
                    <a:pt x="45202" y="32109"/>
                    <a:pt x="45667" y="32295"/>
                    <a:pt x="46086" y="33039"/>
                  </a:cubicBezTo>
                  <a:cubicBezTo>
                    <a:pt x="46257" y="33327"/>
                    <a:pt x="46080" y="33438"/>
                    <a:pt x="45754" y="33438"/>
                  </a:cubicBezTo>
                  <a:cubicBezTo>
                    <a:pt x="45240" y="33438"/>
                    <a:pt x="44355" y="33161"/>
                    <a:pt x="43899" y="32876"/>
                  </a:cubicBezTo>
                  <a:cubicBezTo>
                    <a:pt x="43705" y="32751"/>
                    <a:pt x="43547" y="32698"/>
                    <a:pt x="43427" y="32698"/>
                  </a:cubicBezTo>
                  <a:cubicBezTo>
                    <a:pt x="43102" y="32698"/>
                    <a:pt x="43050" y="33084"/>
                    <a:pt x="43271" y="33458"/>
                  </a:cubicBezTo>
                  <a:cubicBezTo>
                    <a:pt x="43597" y="33970"/>
                    <a:pt x="44062" y="34249"/>
                    <a:pt x="44178" y="34621"/>
                  </a:cubicBezTo>
                  <a:cubicBezTo>
                    <a:pt x="44272" y="34939"/>
                    <a:pt x="43959" y="35001"/>
                    <a:pt x="43615" y="35001"/>
                  </a:cubicBezTo>
                  <a:cubicBezTo>
                    <a:pt x="43531" y="35001"/>
                    <a:pt x="43446" y="34998"/>
                    <a:pt x="43364" y="34993"/>
                  </a:cubicBezTo>
                  <a:cubicBezTo>
                    <a:pt x="42922" y="34947"/>
                    <a:pt x="42038" y="34202"/>
                    <a:pt x="41875" y="33690"/>
                  </a:cubicBezTo>
                  <a:cubicBezTo>
                    <a:pt x="41736" y="33202"/>
                    <a:pt x="41643" y="31713"/>
                    <a:pt x="41596" y="31131"/>
                  </a:cubicBezTo>
                  <a:cubicBezTo>
                    <a:pt x="41573" y="30550"/>
                    <a:pt x="40549" y="30154"/>
                    <a:pt x="40061" y="29410"/>
                  </a:cubicBezTo>
                  <a:cubicBezTo>
                    <a:pt x="39771" y="28988"/>
                    <a:pt x="39720" y="28873"/>
                    <a:pt x="39772" y="28873"/>
                  </a:cubicBezTo>
                  <a:cubicBezTo>
                    <a:pt x="39812" y="28873"/>
                    <a:pt x="39913" y="28941"/>
                    <a:pt x="40014" y="28991"/>
                  </a:cubicBezTo>
                  <a:cubicBezTo>
                    <a:pt x="40247" y="29107"/>
                    <a:pt x="41247" y="29619"/>
                    <a:pt x="43038" y="30434"/>
                  </a:cubicBezTo>
                  <a:cubicBezTo>
                    <a:pt x="43758" y="30761"/>
                    <a:pt x="44263" y="30900"/>
                    <a:pt x="44665" y="30900"/>
                  </a:cubicBezTo>
                  <a:cubicBezTo>
                    <a:pt x="45264" y="30900"/>
                    <a:pt x="45631" y="30590"/>
                    <a:pt x="46133" y="30131"/>
                  </a:cubicBezTo>
                  <a:cubicBezTo>
                    <a:pt x="46947" y="29340"/>
                    <a:pt x="46714" y="29154"/>
                    <a:pt x="46668" y="28084"/>
                  </a:cubicBezTo>
                  <a:cubicBezTo>
                    <a:pt x="46621" y="27037"/>
                    <a:pt x="44760" y="26432"/>
                    <a:pt x="43620" y="25339"/>
                  </a:cubicBezTo>
                  <a:cubicBezTo>
                    <a:pt x="42503" y="24245"/>
                    <a:pt x="41736" y="24083"/>
                    <a:pt x="40712" y="24013"/>
                  </a:cubicBezTo>
                  <a:cubicBezTo>
                    <a:pt x="39712" y="23943"/>
                    <a:pt x="38037" y="22873"/>
                    <a:pt x="37711" y="22640"/>
                  </a:cubicBezTo>
                  <a:cubicBezTo>
                    <a:pt x="37409" y="22408"/>
                    <a:pt x="37897" y="22059"/>
                    <a:pt x="38502" y="21826"/>
                  </a:cubicBezTo>
                  <a:cubicBezTo>
                    <a:pt x="39084" y="21593"/>
                    <a:pt x="38176" y="21012"/>
                    <a:pt x="37897" y="20942"/>
                  </a:cubicBezTo>
                  <a:cubicBezTo>
                    <a:pt x="37641" y="20849"/>
                    <a:pt x="36013" y="20104"/>
                    <a:pt x="35617" y="20104"/>
                  </a:cubicBezTo>
                  <a:cubicBezTo>
                    <a:pt x="35222" y="20104"/>
                    <a:pt x="33710" y="20337"/>
                    <a:pt x="33035" y="20733"/>
                  </a:cubicBezTo>
                  <a:cubicBezTo>
                    <a:pt x="32384" y="21128"/>
                    <a:pt x="31407" y="21593"/>
                    <a:pt x="29894" y="22012"/>
                  </a:cubicBezTo>
                  <a:cubicBezTo>
                    <a:pt x="28382" y="22454"/>
                    <a:pt x="27242" y="24594"/>
                    <a:pt x="26940" y="25339"/>
                  </a:cubicBezTo>
                  <a:cubicBezTo>
                    <a:pt x="26614" y="26060"/>
                    <a:pt x="26219" y="26804"/>
                    <a:pt x="25614" y="28084"/>
                  </a:cubicBezTo>
                  <a:cubicBezTo>
                    <a:pt x="24986" y="29387"/>
                    <a:pt x="22566" y="33900"/>
                    <a:pt x="21915" y="34900"/>
                  </a:cubicBezTo>
                  <a:cubicBezTo>
                    <a:pt x="21240" y="35924"/>
                    <a:pt x="19449" y="36854"/>
                    <a:pt x="19449" y="36854"/>
                  </a:cubicBezTo>
                  <a:cubicBezTo>
                    <a:pt x="18239" y="37948"/>
                    <a:pt x="17774" y="38320"/>
                    <a:pt x="17983" y="38762"/>
                  </a:cubicBezTo>
                  <a:cubicBezTo>
                    <a:pt x="18169" y="39181"/>
                    <a:pt x="18053" y="41251"/>
                    <a:pt x="18076" y="43043"/>
                  </a:cubicBezTo>
                  <a:cubicBezTo>
                    <a:pt x="18108" y="44253"/>
                    <a:pt x="19011" y="44571"/>
                    <a:pt x="19722" y="44571"/>
                  </a:cubicBezTo>
                  <a:cubicBezTo>
                    <a:pt x="20063" y="44571"/>
                    <a:pt x="20360" y="44498"/>
                    <a:pt x="20496" y="44415"/>
                  </a:cubicBezTo>
                  <a:cubicBezTo>
                    <a:pt x="20938" y="44136"/>
                    <a:pt x="21426" y="43554"/>
                    <a:pt x="22171" y="42810"/>
                  </a:cubicBezTo>
                  <a:cubicBezTo>
                    <a:pt x="22320" y="42660"/>
                    <a:pt x="22433" y="42598"/>
                    <a:pt x="22520" y="42598"/>
                  </a:cubicBezTo>
                  <a:cubicBezTo>
                    <a:pt x="22865" y="42598"/>
                    <a:pt x="22794" y="43583"/>
                    <a:pt x="22962" y="43973"/>
                  </a:cubicBezTo>
                  <a:cubicBezTo>
                    <a:pt x="23148" y="44485"/>
                    <a:pt x="23799" y="45695"/>
                    <a:pt x="23962" y="46672"/>
                  </a:cubicBezTo>
                  <a:cubicBezTo>
                    <a:pt x="24125" y="47625"/>
                    <a:pt x="24311" y="48463"/>
                    <a:pt x="24939" y="48463"/>
                  </a:cubicBezTo>
                  <a:cubicBezTo>
                    <a:pt x="25567" y="48463"/>
                    <a:pt x="25637" y="47719"/>
                    <a:pt x="26498" y="47393"/>
                  </a:cubicBezTo>
                  <a:cubicBezTo>
                    <a:pt x="27359" y="47090"/>
                    <a:pt x="27196" y="45299"/>
                    <a:pt x="27196" y="44718"/>
                  </a:cubicBezTo>
                  <a:cubicBezTo>
                    <a:pt x="27196" y="44136"/>
                    <a:pt x="27777" y="43485"/>
                    <a:pt x="28592" y="43043"/>
                  </a:cubicBezTo>
                  <a:cubicBezTo>
                    <a:pt x="29429" y="42601"/>
                    <a:pt x="28824" y="41205"/>
                    <a:pt x="28405" y="40832"/>
                  </a:cubicBezTo>
                  <a:cubicBezTo>
                    <a:pt x="27987" y="40437"/>
                    <a:pt x="27498" y="40041"/>
                    <a:pt x="27545" y="39181"/>
                  </a:cubicBezTo>
                  <a:cubicBezTo>
                    <a:pt x="27591" y="38320"/>
                    <a:pt x="28638" y="36575"/>
                    <a:pt x="29545" y="35807"/>
                  </a:cubicBezTo>
                  <a:cubicBezTo>
                    <a:pt x="30429" y="35017"/>
                    <a:pt x="30755" y="34132"/>
                    <a:pt x="30848" y="33504"/>
                  </a:cubicBezTo>
                  <a:cubicBezTo>
                    <a:pt x="30988" y="32876"/>
                    <a:pt x="31360" y="31899"/>
                    <a:pt x="31802" y="31364"/>
                  </a:cubicBezTo>
                  <a:cubicBezTo>
                    <a:pt x="31912" y="31224"/>
                    <a:pt x="32060" y="31165"/>
                    <a:pt x="32232" y="31165"/>
                  </a:cubicBezTo>
                  <a:cubicBezTo>
                    <a:pt x="32718" y="31165"/>
                    <a:pt x="33399" y="31633"/>
                    <a:pt x="33966" y="32062"/>
                  </a:cubicBezTo>
                  <a:cubicBezTo>
                    <a:pt x="34757" y="32644"/>
                    <a:pt x="33756" y="33342"/>
                    <a:pt x="33314" y="33737"/>
                  </a:cubicBezTo>
                  <a:cubicBezTo>
                    <a:pt x="32895" y="34132"/>
                    <a:pt x="31686" y="35761"/>
                    <a:pt x="31058" y="36273"/>
                  </a:cubicBezTo>
                  <a:cubicBezTo>
                    <a:pt x="30429" y="36785"/>
                    <a:pt x="30778" y="37320"/>
                    <a:pt x="30941" y="37901"/>
                  </a:cubicBezTo>
                  <a:cubicBezTo>
                    <a:pt x="31104" y="38483"/>
                    <a:pt x="31011" y="39693"/>
                    <a:pt x="31058" y="40507"/>
                  </a:cubicBezTo>
                  <a:cubicBezTo>
                    <a:pt x="31104" y="41344"/>
                    <a:pt x="31942" y="41716"/>
                    <a:pt x="32500" y="41996"/>
                  </a:cubicBezTo>
                  <a:cubicBezTo>
                    <a:pt x="32568" y="42031"/>
                    <a:pt x="32640" y="42047"/>
                    <a:pt x="32717" y="42047"/>
                  </a:cubicBezTo>
                  <a:cubicBezTo>
                    <a:pt x="33249" y="42047"/>
                    <a:pt x="34017" y="41288"/>
                    <a:pt x="35175" y="40902"/>
                  </a:cubicBezTo>
                  <a:cubicBezTo>
                    <a:pt x="35570" y="40778"/>
                    <a:pt x="35867" y="40731"/>
                    <a:pt x="36094" y="40731"/>
                  </a:cubicBezTo>
                  <a:cubicBezTo>
                    <a:pt x="36629" y="40731"/>
                    <a:pt x="36769" y="40990"/>
                    <a:pt x="36850" y="41088"/>
                  </a:cubicBezTo>
                  <a:cubicBezTo>
                    <a:pt x="36967" y="41251"/>
                    <a:pt x="37641" y="41344"/>
                    <a:pt x="37827" y="41530"/>
                  </a:cubicBezTo>
                  <a:cubicBezTo>
                    <a:pt x="38013" y="41716"/>
                    <a:pt x="37478" y="41716"/>
                    <a:pt x="37129" y="41716"/>
                  </a:cubicBezTo>
                  <a:cubicBezTo>
                    <a:pt x="36800" y="41716"/>
                    <a:pt x="36533" y="42422"/>
                    <a:pt x="35818" y="42422"/>
                  </a:cubicBezTo>
                  <a:cubicBezTo>
                    <a:pt x="35776" y="42422"/>
                    <a:pt x="35732" y="42420"/>
                    <a:pt x="35687" y="42414"/>
                  </a:cubicBezTo>
                  <a:cubicBezTo>
                    <a:pt x="35463" y="42395"/>
                    <a:pt x="35209" y="42387"/>
                    <a:pt x="34949" y="42387"/>
                  </a:cubicBezTo>
                  <a:cubicBezTo>
                    <a:pt x="34263" y="42387"/>
                    <a:pt x="33535" y="42446"/>
                    <a:pt x="33198" y="42531"/>
                  </a:cubicBezTo>
                  <a:cubicBezTo>
                    <a:pt x="32733" y="42670"/>
                    <a:pt x="32523" y="43159"/>
                    <a:pt x="32616" y="43740"/>
                  </a:cubicBezTo>
                  <a:cubicBezTo>
                    <a:pt x="32686" y="44345"/>
                    <a:pt x="33314" y="44345"/>
                    <a:pt x="33361" y="44578"/>
                  </a:cubicBezTo>
                  <a:cubicBezTo>
                    <a:pt x="33384" y="44787"/>
                    <a:pt x="33268" y="45974"/>
                    <a:pt x="33035" y="46044"/>
                  </a:cubicBezTo>
                  <a:cubicBezTo>
                    <a:pt x="32998" y="46055"/>
                    <a:pt x="32961" y="46060"/>
                    <a:pt x="32923" y="46060"/>
                  </a:cubicBezTo>
                  <a:cubicBezTo>
                    <a:pt x="32725" y="46060"/>
                    <a:pt x="32514" y="45900"/>
                    <a:pt x="32221" y="45508"/>
                  </a:cubicBezTo>
                  <a:cubicBezTo>
                    <a:pt x="32078" y="45318"/>
                    <a:pt x="31897" y="45249"/>
                    <a:pt x="31719" y="45249"/>
                  </a:cubicBezTo>
                  <a:cubicBezTo>
                    <a:pt x="31462" y="45249"/>
                    <a:pt x="31214" y="45394"/>
                    <a:pt x="31104" y="45532"/>
                  </a:cubicBezTo>
                  <a:cubicBezTo>
                    <a:pt x="30895" y="45764"/>
                    <a:pt x="30499" y="46555"/>
                    <a:pt x="30592" y="47765"/>
                  </a:cubicBezTo>
                  <a:cubicBezTo>
                    <a:pt x="30662" y="48975"/>
                    <a:pt x="30848" y="48882"/>
                    <a:pt x="30476" y="48928"/>
                  </a:cubicBezTo>
                  <a:cubicBezTo>
                    <a:pt x="30476" y="48928"/>
                    <a:pt x="30360" y="49021"/>
                    <a:pt x="30243" y="49021"/>
                  </a:cubicBezTo>
                  <a:cubicBezTo>
                    <a:pt x="30150" y="49021"/>
                    <a:pt x="29801" y="49114"/>
                    <a:pt x="29778" y="49347"/>
                  </a:cubicBezTo>
                  <a:cubicBezTo>
                    <a:pt x="29755" y="49580"/>
                    <a:pt x="29732" y="49859"/>
                    <a:pt x="29127" y="49998"/>
                  </a:cubicBezTo>
                  <a:cubicBezTo>
                    <a:pt x="29057" y="50018"/>
                    <a:pt x="28997" y="50027"/>
                    <a:pt x="28945" y="50027"/>
                  </a:cubicBezTo>
                  <a:cubicBezTo>
                    <a:pt x="28565" y="50027"/>
                    <a:pt x="28630" y="49554"/>
                    <a:pt x="28568" y="49370"/>
                  </a:cubicBezTo>
                  <a:cubicBezTo>
                    <a:pt x="28526" y="49274"/>
                    <a:pt x="28419" y="49242"/>
                    <a:pt x="28279" y="49242"/>
                  </a:cubicBezTo>
                  <a:cubicBezTo>
                    <a:pt x="28116" y="49242"/>
                    <a:pt x="27909" y="49286"/>
                    <a:pt x="27708" y="49324"/>
                  </a:cubicBezTo>
                  <a:cubicBezTo>
                    <a:pt x="27335" y="49417"/>
                    <a:pt x="26195" y="50161"/>
                    <a:pt x="25963" y="50301"/>
                  </a:cubicBezTo>
                  <a:cubicBezTo>
                    <a:pt x="25834" y="50393"/>
                    <a:pt x="25686" y="50434"/>
                    <a:pt x="25531" y="50434"/>
                  </a:cubicBezTo>
                  <a:cubicBezTo>
                    <a:pt x="25294" y="50434"/>
                    <a:pt x="25038" y="50339"/>
                    <a:pt x="24800" y="50185"/>
                  </a:cubicBezTo>
                  <a:cubicBezTo>
                    <a:pt x="24404" y="49929"/>
                    <a:pt x="24776" y="49649"/>
                    <a:pt x="24590" y="49580"/>
                  </a:cubicBezTo>
                  <a:cubicBezTo>
                    <a:pt x="24584" y="49578"/>
                    <a:pt x="24578" y="49577"/>
                    <a:pt x="24570" y="49577"/>
                  </a:cubicBezTo>
                  <a:cubicBezTo>
                    <a:pt x="24334" y="49577"/>
                    <a:pt x="23253" y="50259"/>
                    <a:pt x="22915" y="50417"/>
                  </a:cubicBezTo>
                  <a:cubicBezTo>
                    <a:pt x="22873" y="50436"/>
                    <a:pt x="22839" y="50444"/>
                    <a:pt x="22811" y="50444"/>
                  </a:cubicBezTo>
                  <a:cubicBezTo>
                    <a:pt x="22593" y="50444"/>
                    <a:pt x="22778" y="49933"/>
                    <a:pt x="22799" y="49789"/>
                  </a:cubicBezTo>
                  <a:cubicBezTo>
                    <a:pt x="22805" y="49754"/>
                    <a:pt x="22792" y="49741"/>
                    <a:pt x="22764" y="49741"/>
                  </a:cubicBezTo>
                  <a:cubicBezTo>
                    <a:pt x="22680" y="49741"/>
                    <a:pt x="22462" y="49859"/>
                    <a:pt x="22217" y="49859"/>
                  </a:cubicBezTo>
                  <a:cubicBezTo>
                    <a:pt x="21915" y="49859"/>
                    <a:pt x="21706" y="49114"/>
                    <a:pt x="21706" y="48998"/>
                  </a:cubicBezTo>
                  <a:cubicBezTo>
                    <a:pt x="21706" y="48858"/>
                    <a:pt x="21589" y="48416"/>
                    <a:pt x="21682" y="48416"/>
                  </a:cubicBezTo>
                  <a:cubicBezTo>
                    <a:pt x="21775" y="48416"/>
                    <a:pt x="21868" y="48626"/>
                    <a:pt x="21961" y="48882"/>
                  </a:cubicBezTo>
                  <a:cubicBezTo>
                    <a:pt x="22000" y="48966"/>
                    <a:pt x="22073" y="49000"/>
                    <a:pt x="22156" y="49000"/>
                  </a:cubicBezTo>
                  <a:cubicBezTo>
                    <a:pt x="22326" y="49000"/>
                    <a:pt x="22535" y="48859"/>
                    <a:pt x="22566" y="48719"/>
                  </a:cubicBezTo>
                  <a:cubicBezTo>
                    <a:pt x="22613" y="48510"/>
                    <a:pt x="22357" y="48207"/>
                    <a:pt x="22217" y="48207"/>
                  </a:cubicBezTo>
                  <a:cubicBezTo>
                    <a:pt x="22136" y="48207"/>
                    <a:pt x="21986" y="48287"/>
                    <a:pt x="21904" y="48287"/>
                  </a:cubicBezTo>
                  <a:cubicBezTo>
                    <a:pt x="21868" y="48287"/>
                    <a:pt x="21845" y="48272"/>
                    <a:pt x="21845" y="48230"/>
                  </a:cubicBezTo>
                  <a:cubicBezTo>
                    <a:pt x="21845" y="48114"/>
                    <a:pt x="22310" y="47858"/>
                    <a:pt x="22403" y="47649"/>
                  </a:cubicBezTo>
                  <a:cubicBezTo>
                    <a:pt x="22520" y="47439"/>
                    <a:pt x="22636" y="47021"/>
                    <a:pt x="22636" y="47021"/>
                  </a:cubicBezTo>
                  <a:cubicBezTo>
                    <a:pt x="22566" y="47021"/>
                    <a:pt x="22217" y="46648"/>
                    <a:pt x="22101" y="46532"/>
                  </a:cubicBezTo>
                  <a:cubicBezTo>
                    <a:pt x="21985" y="46416"/>
                    <a:pt x="22310" y="45695"/>
                    <a:pt x="22287" y="45253"/>
                  </a:cubicBezTo>
                  <a:cubicBezTo>
                    <a:pt x="22287" y="45171"/>
                    <a:pt x="22250" y="45137"/>
                    <a:pt x="22187" y="45137"/>
                  </a:cubicBezTo>
                  <a:cubicBezTo>
                    <a:pt x="21911" y="45137"/>
                    <a:pt x="21142" y="45799"/>
                    <a:pt x="20915" y="45950"/>
                  </a:cubicBezTo>
                  <a:cubicBezTo>
                    <a:pt x="20612" y="46137"/>
                    <a:pt x="20473" y="46276"/>
                    <a:pt x="20356" y="46695"/>
                  </a:cubicBezTo>
                  <a:cubicBezTo>
                    <a:pt x="20240" y="47090"/>
                    <a:pt x="20333" y="47812"/>
                    <a:pt x="20356" y="48044"/>
                  </a:cubicBezTo>
                  <a:cubicBezTo>
                    <a:pt x="20356" y="48254"/>
                    <a:pt x="20705" y="48463"/>
                    <a:pt x="20752" y="48672"/>
                  </a:cubicBezTo>
                  <a:cubicBezTo>
                    <a:pt x="20821" y="48882"/>
                    <a:pt x="20961" y="50254"/>
                    <a:pt x="20798" y="50533"/>
                  </a:cubicBezTo>
                  <a:cubicBezTo>
                    <a:pt x="20635" y="50836"/>
                    <a:pt x="19682" y="50999"/>
                    <a:pt x="19402" y="51069"/>
                  </a:cubicBezTo>
                  <a:cubicBezTo>
                    <a:pt x="19146" y="51138"/>
                    <a:pt x="18472" y="51185"/>
                    <a:pt x="18286" y="51348"/>
                  </a:cubicBezTo>
                  <a:cubicBezTo>
                    <a:pt x="18076" y="51487"/>
                    <a:pt x="18286" y="51813"/>
                    <a:pt x="18309" y="51999"/>
                  </a:cubicBezTo>
                  <a:cubicBezTo>
                    <a:pt x="18332" y="52185"/>
                    <a:pt x="18332" y="52348"/>
                    <a:pt x="18100" y="52348"/>
                  </a:cubicBezTo>
                  <a:cubicBezTo>
                    <a:pt x="17890" y="52348"/>
                    <a:pt x="17937" y="51813"/>
                    <a:pt x="17820" y="51743"/>
                  </a:cubicBezTo>
                  <a:cubicBezTo>
                    <a:pt x="17806" y="51732"/>
                    <a:pt x="17793" y="51727"/>
                    <a:pt x="17779" y="51727"/>
                  </a:cubicBezTo>
                  <a:cubicBezTo>
                    <a:pt x="17682" y="51727"/>
                    <a:pt x="17603" y="52001"/>
                    <a:pt x="17541" y="52185"/>
                  </a:cubicBezTo>
                  <a:cubicBezTo>
                    <a:pt x="17495" y="52395"/>
                    <a:pt x="16913" y="53395"/>
                    <a:pt x="16611" y="53721"/>
                  </a:cubicBezTo>
                  <a:cubicBezTo>
                    <a:pt x="16332" y="54046"/>
                    <a:pt x="15610" y="54232"/>
                    <a:pt x="15308" y="54395"/>
                  </a:cubicBezTo>
                  <a:cubicBezTo>
                    <a:pt x="15029" y="54558"/>
                    <a:pt x="15122" y="55233"/>
                    <a:pt x="14796" y="55442"/>
                  </a:cubicBezTo>
                  <a:cubicBezTo>
                    <a:pt x="14494" y="55675"/>
                    <a:pt x="13935" y="56256"/>
                    <a:pt x="13703" y="56396"/>
                  </a:cubicBezTo>
                  <a:cubicBezTo>
                    <a:pt x="13657" y="56417"/>
                    <a:pt x="13610" y="56426"/>
                    <a:pt x="13560" y="56426"/>
                  </a:cubicBezTo>
                  <a:cubicBezTo>
                    <a:pt x="13329" y="56426"/>
                    <a:pt x="13047" y="56218"/>
                    <a:pt x="12702" y="55931"/>
                  </a:cubicBezTo>
                  <a:cubicBezTo>
                    <a:pt x="12648" y="55886"/>
                    <a:pt x="12607" y="55866"/>
                    <a:pt x="12576" y="55866"/>
                  </a:cubicBezTo>
                  <a:cubicBezTo>
                    <a:pt x="12369" y="55866"/>
                    <a:pt x="12639" y="56763"/>
                    <a:pt x="12679" y="56884"/>
                  </a:cubicBezTo>
                  <a:cubicBezTo>
                    <a:pt x="12745" y="57039"/>
                    <a:pt x="12519" y="57235"/>
                    <a:pt x="12217" y="57235"/>
                  </a:cubicBezTo>
                  <a:cubicBezTo>
                    <a:pt x="12201" y="57235"/>
                    <a:pt x="12184" y="57235"/>
                    <a:pt x="12167" y="57233"/>
                  </a:cubicBezTo>
                  <a:cubicBezTo>
                    <a:pt x="11946" y="57216"/>
                    <a:pt x="11376" y="57112"/>
                    <a:pt x="10849" y="57112"/>
                  </a:cubicBezTo>
                  <a:cubicBezTo>
                    <a:pt x="10656" y="57112"/>
                    <a:pt x="10468" y="57126"/>
                    <a:pt x="10306" y="57164"/>
                  </a:cubicBezTo>
                  <a:cubicBezTo>
                    <a:pt x="9701" y="57303"/>
                    <a:pt x="10143" y="57931"/>
                    <a:pt x="10236" y="58187"/>
                  </a:cubicBezTo>
                  <a:cubicBezTo>
                    <a:pt x="10329" y="58466"/>
                    <a:pt x="11237" y="58373"/>
                    <a:pt x="11656" y="58536"/>
                  </a:cubicBezTo>
                  <a:cubicBezTo>
                    <a:pt x="12051" y="58722"/>
                    <a:pt x="12795" y="59444"/>
                    <a:pt x="13051" y="60793"/>
                  </a:cubicBezTo>
                  <a:cubicBezTo>
                    <a:pt x="13307" y="62165"/>
                    <a:pt x="12330" y="63212"/>
                    <a:pt x="12028" y="63236"/>
                  </a:cubicBezTo>
                  <a:cubicBezTo>
                    <a:pt x="12006" y="63237"/>
                    <a:pt x="11975" y="63238"/>
                    <a:pt x="11935" y="63238"/>
                  </a:cubicBezTo>
                  <a:cubicBezTo>
                    <a:pt x="11366" y="63238"/>
                    <a:pt x="9018" y="63090"/>
                    <a:pt x="8236" y="63003"/>
                  </a:cubicBezTo>
                  <a:cubicBezTo>
                    <a:pt x="8140" y="62992"/>
                    <a:pt x="8048" y="62987"/>
                    <a:pt x="7958" y="62987"/>
                  </a:cubicBezTo>
                  <a:cubicBezTo>
                    <a:pt x="7285" y="62987"/>
                    <a:pt x="6789" y="63279"/>
                    <a:pt x="6584" y="63608"/>
                  </a:cubicBezTo>
                  <a:cubicBezTo>
                    <a:pt x="6375" y="63980"/>
                    <a:pt x="6677" y="64073"/>
                    <a:pt x="6840" y="64236"/>
                  </a:cubicBezTo>
                  <a:cubicBezTo>
                    <a:pt x="6956" y="64399"/>
                    <a:pt x="6933" y="65376"/>
                    <a:pt x="7003" y="65771"/>
                  </a:cubicBezTo>
                  <a:cubicBezTo>
                    <a:pt x="7073" y="66167"/>
                    <a:pt x="6537" y="67423"/>
                    <a:pt x="6351" y="67725"/>
                  </a:cubicBezTo>
                  <a:cubicBezTo>
                    <a:pt x="6189" y="68005"/>
                    <a:pt x="6561" y="68703"/>
                    <a:pt x="6677" y="69261"/>
                  </a:cubicBezTo>
                  <a:cubicBezTo>
                    <a:pt x="6801" y="69705"/>
                    <a:pt x="7021" y="69824"/>
                    <a:pt x="7232" y="69824"/>
                  </a:cubicBezTo>
                  <a:cubicBezTo>
                    <a:pt x="7297" y="69824"/>
                    <a:pt x="7361" y="69812"/>
                    <a:pt x="7421" y="69796"/>
                  </a:cubicBezTo>
                  <a:cubicBezTo>
                    <a:pt x="7476" y="69779"/>
                    <a:pt x="7564" y="69768"/>
                    <a:pt x="7669" y="69768"/>
                  </a:cubicBezTo>
                  <a:cubicBezTo>
                    <a:pt x="8012" y="69768"/>
                    <a:pt x="8551" y="69887"/>
                    <a:pt x="8817" y="70331"/>
                  </a:cubicBezTo>
                  <a:cubicBezTo>
                    <a:pt x="9051" y="70721"/>
                    <a:pt x="9316" y="70881"/>
                    <a:pt x="9501" y="70881"/>
                  </a:cubicBezTo>
                  <a:cubicBezTo>
                    <a:pt x="9592" y="70881"/>
                    <a:pt x="9663" y="70842"/>
                    <a:pt x="9701" y="70773"/>
                  </a:cubicBezTo>
                  <a:cubicBezTo>
                    <a:pt x="9818" y="70540"/>
                    <a:pt x="10585" y="70308"/>
                    <a:pt x="11376" y="70261"/>
                  </a:cubicBezTo>
                  <a:cubicBezTo>
                    <a:pt x="12191" y="70215"/>
                    <a:pt x="12423" y="69982"/>
                    <a:pt x="13261" y="69191"/>
                  </a:cubicBezTo>
                  <a:cubicBezTo>
                    <a:pt x="14098" y="68423"/>
                    <a:pt x="13889" y="67912"/>
                    <a:pt x="13726" y="67725"/>
                  </a:cubicBezTo>
                  <a:cubicBezTo>
                    <a:pt x="13540" y="67516"/>
                    <a:pt x="13842" y="66934"/>
                    <a:pt x="14308" y="66306"/>
                  </a:cubicBezTo>
                  <a:cubicBezTo>
                    <a:pt x="14773" y="65701"/>
                    <a:pt x="15192" y="65655"/>
                    <a:pt x="15494" y="65632"/>
                  </a:cubicBezTo>
                  <a:cubicBezTo>
                    <a:pt x="15796" y="65608"/>
                    <a:pt x="16378" y="64957"/>
                    <a:pt x="16378" y="64957"/>
                  </a:cubicBezTo>
                  <a:cubicBezTo>
                    <a:pt x="16657" y="64678"/>
                    <a:pt x="16355" y="64143"/>
                    <a:pt x="16611" y="63445"/>
                  </a:cubicBezTo>
                  <a:cubicBezTo>
                    <a:pt x="16682" y="63231"/>
                    <a:pt x="16854" y="63155"/>
                    <a:pt x="17075" y="63155"/>
                  </a:cubicBezTo>
                  <a:cubicBezTo>
                    <a:pt x="17575" y="63155"/>
                    <a:pt x="18325" y="63543"/>
                    <a:pt x="18728" y="63608"/>
                  </a:cubicBezTo>
                  <a:cubicBezTo>
                    <a:pt x="18770" y="63614"/>
                    <a:pt x="18811" y="63618"/>
                    <a:pt x="18850" y="63618"/>
                  </a:cubicBezTo>
                  <a:cubicBezTo>
                    <a:pt x="19353" y="63618"/>
                    <a:pt x="19630" y="63097"/>
                    <a:pt x="19868" y="62817"/>
                  </a:cubicBezTo>
                  <a:cubicBezTo>
                    <a:pt x="20046" y="62622"/>
                    <a:pt x="20543" y="62461"/>
                    <a:pt x="21048" y="62461"/>
                  </a:cubicBezTo>
                  <a:cubicBezTo>
                    <a:pt x="21266" y="62461"/>
                    <a:pt x="21486" y="62491"/>
                    <a:pt x="21682" y="62561"/>
                  </a:cubicBezTo>
                  <a:cubicBezTo>
                    <a:pt x="22334" y="62817"/>
                    <a:pt x="22543" y="63840"/>
                    <a:pt x="22683" y="64096"/>
                  </a:cubicBezTo>
                  <a:cubicBezTo>
                    <a:pt x="22799" y="64352"/>
                    <a:pt x="24195" y="65376"/>
                    <a:pt x="24660" y="65678"/>
                  </a:cubicBezTo>
                  <a:cubicBezTo>
                    <a:pt x="25125" y="65957"/>
                    <a:pt x="26498" y="67097"/>
                    <a:pt x="26661" y="67470"/>
                  </a:cubicBezTo>
                  <a:cubicBezTo>
                    <a:pt x="26777" y="67865"/>
                    <a:pt x="26661" y="68284"/>
                    <a:pt x="26475" y="68540"/>
                  </a:cubicBezTo>
                  <a:cubicBezTo>
                    <a:pt x="26288" y="68819"/>
                    <a:pt x="26358" y="68958"/>
                    <a:pt x="26498" y="69075"/>
                  </a:cubicBezTo>
                  <a:cubicBezTo>
                    <a:pt x="26515" y="69089"/>
                    <a:pt x="26535" y="69095"/>
                    <a:pt x="26558" y="69095"/>
                  </a:cubicBezTo>
                  <a:cubicBezTo>
                    <a:pt x="26725" y="69095"/>
                    <a:pt x="27035" y="68745"/>
                    <a:pt x="27219" y="68377"/>
                  </a:cubicBezTo>
                  <a:cubicBezTo>
                    <a:pt x="27428" y="67935"/>
                    <a:pt x="27545" y="67563"/>
                    <a:pt x="27335" y="67214"/>
                  </a:cubicBezTo>
                  <a:cubicBezTo>
                    <a:pt x="27103" y="66841"/>
                    <a:pt x="27452" y="66562"/>
                    <a:pt x="27545" y="66469"/>
                  </a:cubicBezTo>
                  <a:cubicBezTo>
                    <a:pt x="27551" y="66463"/>
                    <a:pt x="27560" y="66459"/>
                    <a:pt x="27570" y="66459"/>
                  </a:cubicBezTo>
                  <a:cubicBezTo>
                    <a:pt x="27700" y="66459"/>
                    <a:pt x="28100" y="66991"/>
                    <a:pt x="28359" y="67121"/>
                  </a:cubicBezTo>
                  <a:cubicBezTo>
                    <a:pt x="28396" y="67142"/>
                    <a:pt x="28429" y="67152"/>
                    <a:pt x="28457" y="67152"/>
                  </a:cubicBezTo>
                  <a:cubicBezTo>
                    <a:pt x="28638" y="67152"/>
                    <a:pt x="28638" y="66750"/>
                    <a:pt x="28638" y="66609"/>
                  </a:cubicBezTo>
                  <a:cubicBezTo>
                    <a:pt x="28615" y="66423"/>
                    <a:pt x="27079" y="65585"/>
                    <a:pt x="26754" y="65376"/>
                  </a:cubicBezTo>
                  <a:cubicBezTo>
                    <a:pt x="26451" y="65166"/>
                    <a:pt x="26521" y="64934"/>
                    <a:pt x="26521" y="64934"/>
                  </a:cubicBezTo>
                  <a:cubicBezTo>
                    <a:pt x="26521" y="64934"/>
                    <a:pt x="26033" y="64887"/>
                    <a:pt x="25777" y="64794"/>
                  </a:cubicBezTo>
                  <a:cubicBezTo>
                    <a:pt x="25544" y="64701"/>
                    <a:pt x="24427" y="63189"/>
                    <a:pt x="24102" y="62840"/>
                  </a:cubicBezTo>
                  <a:cubicBezTo>
                    <a:pt x="23799" y="62491"/>
                    <a:pt x="23729" y="61979"/>
                    <a:pt x="23683" y="61723"/>
                  </a:cubicBezTo>
                  <a:cubicBezTo>
                    <a:pt x="23636" y="61467"/>
                    <a:pt x="23869" y="61025"/>
                    <a:pt x="24358" y="60770"/>
                  </a:cubicBezTo>
                  <a:cubicBezTo>
                    <a:pt x="24495" y="60695"/>
                    <a:pt x="24582" y="60663"/>
                    <a:pt x="24636" y="60663"/>
                  </a:cubicBezTo>
                  <a:cubicBezTo>
                    <a:pt x="24783" y="60663"/>
                    <a:pt x="24683" y="60897"/>
                    <a:pt x="24683" y="61119"/>
                  </a:cubicBezTo>
                  <a:cubicBezTo>
                    <a:pt x="24683" y="61418"/>
                    <a:pt x="24958" y="61540"/>
                    <a:pt x="25129" y="61540"/>
                  </a:cubicBezTo>
                  <a:cubicBezTo>
                    <a:pt x="25144" y="61540"/>
                    <a:pt x="25159" y="61539"/>
                    <a:pt x="25172" y="61537"/>
                  </a:cubicBezTo>
                  <a:cubicBezTo>
                    <a:pt x="25306" y="61515"/>
                    <a:pt x="25311" y="61257"/>
                    <a:pt x="25394" y="61257"/>
                  </a:cubicBezTo>
                  <a:cubicBezTo>
                    <a:pt x="25397" y="61257"/>
                    <a:pt x="25401" y="61257"/>
                    <a:pt x="25404" y="61258"/>
                  </a:cubicBezTo>
                  <a:cubicBezTo>
                    <a:pt x="25567" y="61328"/>
                    <a:pt x="25684" y="61467"/>
                    <a:pt x="25753" y="61630"/>
                  </a:cubicBezTo>
                  <a:cubicBezTo>
                    <a:pt x="25940" y="62142"/>
                    <a:pt x="26079" y="62445"/>
                    <a:pt x="26242" y="62654"/>
                  </a:cubicBezTo>
                  <a:cubicBezTo>
                    <a:pt x="26591" y="63119"/>
                    <a:pt x="27079" y="63026"/>
                    <a:pt x="27638" y="63654"/>
                  </a:cubicBezTo>
                  <a:cubicBezTo>
                    <a:pt x="28057" y="64143"/>
                    <a:pt x="29476" y="63840"/>
                    <a:pt x="29359" y="65678"/>
                  </a:cubicBezTo>
                  <a:cubicBezTo>
                    <a:pt x="29290" y="66446"/>
                    <a:pt x="29336" y="67446"/>
                    <a:pt x="29499" y="67865"/>
                  </a:cubicBezTo>
                  <a:cubicBezTo>
                    <a:pt x="29558" y="67998"/>
                    <a:pt x="29654" y="68039"/>
                    <a:pt x="29762" y="68039"/>
                  </a:cubicBezTo>
                  <a:cubicBezTo>
                    <a:pt x="29943" y="68039"/>
                    <a:pt x="30155" y="67923"/>
                    <a:pt x="30278" y="67923"/>
                  </a:cubicBezTo>
                  <a:cubicBezTo>
                    <a:pt x="30314" y="67923"/>
                    <a:pt x="30342" y="67933"/>
                    <a:pt x="30360" y="67958"/>
                  </a:cubicBezTo>
                  <a:cubicBezTo>
                    <a:pt x="30499" y="68121"/>
                    <a:pt x="30569" y="68377"/>
                    <a:pt x="30802" y="68540"/>
                  </a:cubicBezTo>
                  <a:cubicBezTo>
                    <a:pt x="31034" y="68679"/>
                    <a:pt x="31174" y="68679"/>
                    <a:pt x="31174" y="68679"/>
                  </a:cubicBezTo>
                  <a:cubicBezTo>
                    <a:pt x="31174" y="68679"/>
                    <a:pt x="30941" y="68865"/>
                    <a:pt x="30709" y="68865"/>
                  </a:cubicBezTo>
                  <a:cubicBezTo>
                    <a:pt x="30476" y="68865"/>
                    <a:pt x="30918" y="69447"/>
                    <a:pt x="31151" y="69866"/>
                  </a:cubicBezTo>
                  <a:cubicBezTo>
                    <a:pt x="31383" y="70261"/>
                    <a:pt x="31918" y="70424"/>
                    <a:pt x="32244" y="70471"/>
                  </a:cubicBezTo>
                  <a:cubicBezTo>
                    <a:pt x="32261" y="70474"/>
                    <a:pt x="32276" y="70476"/>
                    <a:pt x="32290" y="70476"/>
                  </a:cubicBezTo>
                  <a:cubicBezTo>
                    <a:pt x="32519" y="70476"/>
                    <a:pt x="32289" y="69947"/>
                    <a:pt x="32267" y="69749"/>
                  </a:cubicBezTo>
                  <a:cubicBezTo>
                    <a:pt x="32244" y="69540"/>
                    <a:pt x="32500" y="69331"/>
                    <a:pt x="32337" y="69191"/>
                  </a:cubicBezTo>
                  <a:cubicBezTo>
                    <a:pt x="32219" y="69073"/>
                    <a:pt x="32223" y="68991"/>
                    <a:pt x="32297" y="68991"/>
                  </a:cubicBezTo>
                  <a:cubicBezTo>
                    <a:pt x="32325" y="68991"/>
                    <a:pt x="32362" y="69003"/>
                    <a:pt x="32407" y="69028"/>
                  </a:cubicBezTo>
                  <a:cubicBezTo>
                    <a:pt x="32497" y="69073"/>
                    <a:pt x="32603" y="69113"/>
                    <a:pt x="32744" y="69113"/>
                  </a:cubicBezTo>
                  <a:cubicBezTo>
                    <a:pt x="32895" y="69113"/>
                    <a:pt x="33085" y="69067"/>
                    <a:pt x="33337" y="68935"/>
                  </a:cubicBezTo>
                  <a:cubicBezTo>
                    <a:pt x="33849" y="68656"/>
                    <a:pt x="33175" y="68354"/>
                    <a:pt x="32965" y="68191"/>
                  </a:cubicBezTo>
                  <a:cubicBezTo>
                    <a:pt x="32756" y="68051"/>
                    <a:pt x="32267" y="67470"/>
                    <a:pt x="32035" y="66841"/>
                  </a:cubicBezTo>
                  <a:cubicBezTo>
                    <a:pt x="31930" y="66558"/>
                    <a:pt x="31957" y="66478"/>
                    <a:pt x="32049" y="66478"/>
                  </a:cubicBezTo>
                  <a:cubicBezTo>
                    <a:pt x="32161" y="66478"/>
                    <a:pt x="32368" y="66596"/>
                    <a:pt x="32546" y="66609"/>
                  </a:cubicBezTo>
                  <a:cubicBezTo>
                    <a:pt x="32564" y="66610"/>
                    <a:pt x="32582" y="66611"/>
                    <a:pt x="32599" y="66611"/>
                  </a:cubicBezTo>
                  <a:cubicBezTo>
                    <a:pt x="32909" y="66611"/>
                    <a:pt x="33029" y="66414"/>
                    <a:pt x="32919" y="66260"/>
                  </a:cubicBezTo>
                  <a:cubicBezTo>
                    <a:pt x="32811" y="66116"/>
                    <a:pt x="33205" y="66027"/>
                    <a:pt x="33670" y="66027"/>
                  </a:cubicBezTo>
                  <a:cubicBezTo>
                    <a:pt x="33805" y="66027"/>
                    <a:pt x="33946" y="66035"/>
                    <a:pt x="34082" y="66050"/>
                  </a:cubicBezTo>
                  <a:cubicBezTo>
                    <a:pt x="35175" y="66143"/>
                    <a:pt x="34757" y="67656"/>
                    <a:pt x="34757" y="68005"/>
                  </a:cubicBezTo>
                  <a:cubicBezTo>
                    <a:pt x="34757" y="68354"/>
                    <a:pt x="35222" y="68540"/>
                    <a:pt x="35501" y="69331"/>
                  </a:cubicBezTo>
                  <a:cubicBezTo>
                    <a:pt x="35770" y="70118"/>
                    <a:pt x="36894" y="70636"/>
                    <a:pt x="37658" y="70636"/>
                  </a:cubicBezTo>
                  <a:cubicBezTo>
                    <a:pt x="37820" y="70636"/>
                    <a:pt x="37965" y="70612"/>
                    <a:pt x="38083" y="70564"/>
                  </a:cubicBezTo>
                  <a:cubicBezTo>
                    <a:pt x="38362" y="70454"/>
                    <a:pt x="38572" y="70396"/>
                    <a:pt x="38773" y="70396"/>
                  </a:cubicBezTo>
                  <a:cubicBezTo>
                    <a:pt x="39042" y="70396"/>
                    <a:pt x="39292" y="70500"/>
                    <a:pt x="39665" y="70726"/>
                  </a:cubicBezTo>
                  <a:cubicBezTo>
                    <a:pt x="39942" y="70889"/>
                    <a:pt x="40125" y="70957"/>
                    <a:pt x="40276" y="70957"/>
                  </a:cubicBezTo>
                  <a:cubicBezTo>
                    <a:pt x="40494" y="70957"/>
                    <a:pt x="40647" y="70816"/>
                    <a:pt x="40921" y="70610"/>
                  </a:cubicBezTo>
                  <a:cubicBezTo>
                    <a:pt x="41147" y="70441"/>
                    <a:pt x="41449" y="70354"/>
                    <a:pt x="41750" y="70354"/>
                  </a:cubicBezTo>
                  <a:cubicBezTo>
                    <a:pt x="42071" y="70354"/>
                    <a:pt x="42392" y="70453"/>
                    <a:pt x="42620" y="70657"/>
                  </a:cubicBezTo>
                  <a:cubicBezTo>
                    <a:pt x="43108" y="71052"/>
                    <a:pt x="41922" y="73518"/>
                    <a:pt x="41782" y="74123"/>
                  </a:cubicBezTo>
                  <a:cubicBezTo>
                    <a:pt x="41643" y="74622"/>
                    <a:pt x="41366" y="75428"/>
                    <a:pt x="40630" y="75428"/>
                  </a:cubicBezTo>
                  <a:cubicBezTo>
                    <a:pt x="40508" y="75428"/>
                    <a:pt x="40373" y="75406"/>
                    <a:pt x="40224" y="75356"/>
                  </a:cubicBezTo>
                  <a:cubicBezTo>
                    <a:pt x="39955" y="75266"/>
                    <a:pt x="39677" y="75230"/>
                    <a:pt x="39403" y="75230"/>
                  </a:cubicBezTo>
                  <a:cubicBezTo>
                    <a:pt x="38608" y="75230"/>
                    <a:pt x="37841" y="75532"/>
                    <a:pt x="37409" y="75705"/>
                  </a:cubicBezTo>
                  <a:cubicBezTo>
                    <a:pt x="37333" y="75735"/>
                    <a:pt x="37235" y="75750"/>
                    <a:pt x="37116" y="75750"/>
                  </a:cubicBezTo>
                  <a:cubicBezTo>
                    <a:pt x="36315" y="75750"/>
                    <a:pt x="34555" y="75095"/>
                    <a:pt x="32267" y="74123"/>
                  </a:cubicBezTo>
                  <a:cubicBezTo>
                    <a:pt x="31742" y="73893"/>
                    <a:pt x="31332" y="73801"/>
                    <a:pt x="31012" y="73801"/>
                  </a:cubicBezTo>
                  <a:cubicBezTo>
                    <a:pt x="29746" y="73801"/>
                    <a:pt x="29894" y="75240"/>
                    <a:pt x="29894" y="75240"/>
                  </a:cubicBezTo>
                  <a:cubicBezTo>
                    <a:pt x="29935" y="75922"/>
                    <a:pt x="29628" y="76241"/>
                    <a:pt x="29215" y="76241"/>
                  </a:cubicBezTo>
                  <a:cubicBezTo>
                    <a:pt x="29149" y="76241"/>
                    <a:pt x="29081" y="76233"/>
                    <a:pt x="29010" y="76217"/>
                  </a:cubicBezTo>
                  <a:cubicBezTo>
                    <a:pt x="28499" y="76100"/>
                    <a:pt x="28499" y="75705"/>
                    <a:pt x="27731" y="75682"/>
                  </a:cubicBezTo>
                  <a:cubicBezTo>
                    <a:pt x="26940" y="75635"/>
                    <a:pt x="26428" y="75193"/>
                    <a:pt x="26195" y="74612"/>
                  </a:cubicBezTo>
                  <a:cubicBezTo>
                    <a:pt x="25963" y="74030"/>
                    <a:pt x="23683" y="73890"/>
                    <a:pt x="22962" y="73518"/>
                  </a:cubicBezTo>
                  <a:cubicBezTo>
                    <a:pt x="22264" y="73169"/>
                    <a:pt x="22613" y="72378"/>
                    <a:pt x="22659" y="71075"/>
                  </a:cubicBezTo>
                  <a:cubicBezTo>
                    <a:pt x="22706" y="69796"/>
                    <a:pt x="22264" y="69633"/>
                    <a:pt x="21775" y="69633"/>
                  </a:cubicBezTo>
                  <a:cubicBezTo>
                    <a:pt x="21263" y="69633"/>
                    <a:pt x="18728" y="69866"/>
                    <a:pt x="16471" y="70215"/>
                  </a:cubicBezTo>
                  <a:cubicBezTo>
                    <a:pt x="14215" y="70564"/>
                    <a:pt x="12586" y="71704"/>
                    <a:pt x="11330" y="71750"/>
                  </a:cubicBezTo>
                  <a:cubicBezTo>
                    <a:pt x="11310" y="71750"/>
                    <a:pt x="11291" y="71751"/>
                    <a:pt x="11272" y="71751"/>
                  </a:cubicBezTo>
                  <a:cubicBezTo>
                    <a:pt x="10098" y="71751"/>
                    <a:pt x="9550" y="71075"/>
                    <a:pt x="9184" y="71075"/>
                  </a:cubicBezTo>
                  <a:cubicBezTo>
                    <a:pt x="9178" y="71075"/>
                    <a:pt x="9172" y="71075"/>
                    <a:pt x="9166" y="71075"/>
                  </a:cubicBezTo>
                  <a:cubicBezTo>
                    <a:pt x="8771" y="71122"/>
                    <a:pt x="9283" y="72518"/>
                    <a:pt x="8096" y="73030"/>
                  </a:cubicBezTo>
                  <a:cubicBezTo>
                    <a:pt x="6049" y="73914"/>
                    <a:pt x="6189" y="75914"/>
                    <a:pt x="6119" y="76659"/>
                  </a:cubicBezTo>
                  <a:cubicBezTo>
                    <a:pt x="6049" y="77380"/>
                    <a:pt x="3443" y="78683"/>
                    <a:pt x="3187" y="79125"/>
                  </a:cubicBezTo>
                  <a:cubicBezTo>
                    <a:pt x="2955" y="79613"/>
                    <a:pt x="931" y="82451"/>
                    <a:pt x="559" y="83149"/>
                  </a:cubicBezTo>
                  <a:cubicBezTo>
                    <a:pt x="163" y="83847"/>
                    <a:pt x="117" y="84033"/>
                    <a:pt x="791" y="86267"/>
                  </a:cubicBezTo>
                  <a:cubicBezTo>
                    <a:pt x="1443" y="88477"/>
                    <a:pt x="0" y="89617"/>
                    <a:pt x="0" y="89803"/>
                  </a:cubicBezTo>
                  <a:cubicBezTo>
                    <a:pt x="0" y="89989"/>
                    <a:pt x="210" y="91780"/>
                    <a:pt x="1606" y="92734"/>
                  </a:cubicBezTo>
                  <a:cubicBezTo>
                    <a:pt x="3001" y="93665"/>
                    <a:pt x="3118" y="94595"/>
                    <a:pt x="3281" y="95060"/>
                  </a:cubicBezTo>
                  <a:cubicBezTo>
                    <a:pt x="3426" y="95475"/>
                    <a:pt x="6272" y="98239"/>
                    <a:pt x="7827" y="98239"/>
                  </a:cubicBezTo>
                  <a:cubicBezTo>
                    <a:pt x="8015" y="98239"/>
                    <a:pt x="8185" y="98199"/>
                    <a:pt x="8329" y="98108"/>
                  </a:cubicBezTo>
                  <a:cubicBezTo>
                    <a:pt x="8920" y="97724"/>
                    <a:pt x="9867" y="97618"/>
                    <a:pt x="10735" y="97618"/>
                  </a:cubicBezTo>
                  <a:cubicBezTo>
                    <a:pt x="11815" y="97618"/>
                    <a:pt x="12772" y="97782"/>
                    <a:pt x="12772" y="97782"/>
                  </a:cubicBezTo>
                  <a:cubicBezTo>
                    <a:pt x="14200" y="97076"/>
                    <a:pt x="15455" y="96824"/>
                    <a:pt x="16388" y="96824"/>
                  </a:cubicBezTo>
                  <a:cubicBezTo>
                    <a:pt x="16991" y="96824"/>
                    <a:pt x="17458" y="96929"/>
                    <a:pt x="17751" y="97084"/>
                  </a:cubicBezTo>
                  <a:cubicBezTo>
                    <a:pt x="18409" y="97434"/>
                    <a:pt x="17884" y="98294"/>
                    <a:pt x="19092" y="98294"/>
                  </a:cubicBezTo>
                  <a:cubicBezTo>
                    <a:pt x="19249" y="98294"/>
                    <a:pt x="19436" y="98280"/>
                    <a:pt x="19658" y="98248"/>
                  </a:cubicBezTo>
                  <a:cubicBezTo>
                    <a:pt x="19820" y="98225"/>
                    <a:pt x="19968" y="98214"/>
                    <a:pt x="20106" y="98214"/>
                  </a:cubicBezTo>
                  <a:cubicBezTo>
                    <a:pt x="22381" y="98214"/>
                    <a:pt x="21450" y="101132"/>
                    <a:pt x="21450" y="101132"/>
                  </a:cubicBezTo>
                  <a:cubicBezTo>
                    <a:pt x="21217" y="102179"/>
                    <a:pt x="20589" y="102389"/>
                    <a:pt x="21217" y="103133"/>
                  </a:cubicBezTo>
                  <a:cubicBezTo>
                    <a:pt x="23450" y="105762"/>
                    <a:pt x="24032" y="107274"/>
                    <a:pt x="24520" y="109437"/>
                  </a:cubicBezTo>
                  <a:cubicBezTo>
                    <a:pt x="25032" y="111554"/>
                    <a:pt x="23753" y="112811"/>
                    <a:pt x="23311" y="115067"/>
                  </a:cubicBezTo>
                  <a:cubicBezTo>
                    <a:pt x="22892" y="117324"/>
                    <a:pt x="25032" y="119278"/>
                    <a:pt x="25311" y="119929"/>
                  </a:cubicBezTo>
                  <a:cubicBezTo>
                    <a:pt x="25567" y="120604"/>
                    <a:pt x="25428" y="123396"/>
                    <a:pt x="26126" y="124489"/>
                  </a:cubicBezTo>
                  <a:cubicBezTo>
                    <a:pt x="26824" y="125583"/>
                    <a:pt x="28382" y="128258"/>
                    <a:pt x="28429" y="130096"/>
                  </a:cubicBezTo>
                  <a:cubicBezTo>
                    <a:pt x="28451" y="130990"/>
                    <a:pt x="29163" y="131257"/>
                    <a:pt x="30196" y="131257"/>
                  </a:cubicBezTo>
                  <a:cubicBezTo>
                    <a:pt x="31286" y="131257"/>
                    <a:pt x="32732" y="130961"/>
                    <a:pt x="34105" y="130794"/>
                  </a:cubicBezTo>
                  <a:cubicBezTo>
                    <a:pt x="36804" y="130491"/>
                    <a:pt x="38735" y="126676"/>
                    <a:pt x="39595" y="125629"/>
                  </a:cubicBezTo>
                  <a:cubicBezTo>
                    <a:pt x="41247" y="123582"/>
                    <a:pt x="39084" y="123117"/>
                    <a:pt x="41224" y="122395"/>
                  </a:cubicBezTo>
                  <a:cubicBezTo>
                    <a:pt x="42573" y="121930"/>
                    <a:pt x="42178" y="120860"/>
                    <a:pt x="42015" y="118743"/>
                  </a:cubicBezTo>
                  <a:cubicBezTo>
                    <a:pt x="41852" y="116579"/>
                    <a:pt x="45039" y="115695"/>
                    <a:pt x="46179" y="114137"/>
                  </a:cubicBezTo>
                  <a:cubicBezTo>
                    <a:pt x="47296" y="112578"/>
                    <a:pt x="45086" y="109112"/>
                    <a:pt x="45272" y="105459"/>
                  </a:cubicBezTo>
                  <a:cubicBezTo>
                    <a:pt x="45365" y="104017"/>
                    <a:pt x="50343" y="99899"/>
                    <a:pt x="51855" y="98597"/>
                  </a:cubicBezTo>
                  <a:cubicBezTo>
                    <a:pt x="53368" y="97317"/>
                    <a:pt x="54508" y="94060"/>
                    <a:pt x="54694" y="92757"/>
                  </a:cubicBezTo>
                  <a:cubicBezTo>
                    <a:pt x="54768" y="92305"/>
                    <a:pt x="54650" y="92140"/>
                    <a:pt x="54392" y="92140"/>
                  </a:cubicBezTo>
                  <a:cubicBezTo>
                    <a:pt x="53922" y="92140"/>
                    <a:pt x="52985" y="92691"/>
                    <a:pt x="51902" y="93036"/>
                  </a:cubicBezTo>
                  <a:cubicBezTo>
                    <a:pt x="51337" y="93225"/>
                    <a:pt x="50816" y="93331"/>
                    <a:pt x="50345" y="93331"/>
                  </a:cubicBezTo>
                  <a:cubicBezTo>
                    <a:pt x="49419" y="93331"/>
                    <a:pt x="48681" y="92922"/>
                    <a:pt x="48157" y="91920"/>
                  </a:cubicBezTo>
                  <a:cubicBezTo>
                    <a:pt x="47389" y="90384"/>
                    <a:pt x="46063" y="89849"/>
                    <a:pt x="45365" y="88849"/>
                  </a:cubicBezTo>
                  <a:cubicBezTo>
                    <a:pt x="44644" y="87825"/>
                    <a:pt x="43922" y="86430"/>
                    <a:pt x="43527" y="84824"/>
                  </a:cubicBezTo>
                  <a:cubicBezTo>
                    <a:pt x="43132" y="83242"/>
                    <a:pt x="41899" y="81358"/>
                    <a:pt x="41270" y="80311"/>
                  </a:cubicBezTo>
                  <a:cubicBezTo>
                    <a:pt x="40642" y="79264"/>
                    <a:pt x="40293" y="78962"/>
                    <a:pt x="39782" y="77729"/>
                  </a:cubicBezTo>
                  <a:cubicBezTo>
                    <a:pt x="39612" y="77336"/>
                    <a:pt x="39606" y="77193"/>
                    <a:pt x="39681" y="77193"/>
                  </a:cubicBezTo>
                  <a:cubicBezTo>
                    <a:pt x="39833" y="77193"/>
                    <a:pt x="40316" y="77775"/>
                    <a:pt x="40456" y="78055"/>
                  </a:cubicBezTo>
                  <a:cubicBezTo>
                    <a:pt x="40599" y="78377"/>
                    <a:pt x="40839" y="78506"/>
                    <a:pt x="41314" y="78506"/>
                  </a:cubicBezTo>
                  <a:cubicBezTo>
                    <a:pt x="41455" y="78506"/>
                    <a:pt x="41618" y="78495"/>
                    <a:pt x="41805" y="78473"/>
                  </a:cubicBezTo>
                  <a:cubicBezTo>
                    <a:pt x="41814" y="78473"/>
                    <a:pt x="41822" y="78472"/>
                    <a:pt x="41831" y="78472"/>
                  </a:cubicBezTo>
                  <a:cubicBezTo>
                    <a:pt x="42643" y="78472"/>
                    <a:pt x="43775" y="81781"/>
                    <a:pt x="45272" y="84406"/>
                  </a:cubicBezTo>
                  <a:cubicBezTo>
                    <a:pt x="46807" y="87034"/>
                    <a:pt x="48087" y="88453"/>
                    <a:pt x="48343" y="90664"/>
                  </a:cubicBezTo>
                  <a:cubicBezTo>
                    <a:pt x="48424" y="91313"/>
                    <a:pt x="48852" y="91559"/>
                    <a:pt x="49467" y="91559"/>
                  </a:cubicBezTo>
                  <a:cubicBezTo>
                    <a:pt x="50968" y="91559"/>
                    <a:pt x="53584" y="90097"/>
                    <a:pt x="55019" y="89454"/>
                  </a:cubicBezTo>
                  <a:cubicBezTo>
                    <a:pt x="57043" y="88570"/>
                    <a:pt x="59370" y="86453"/>
                    <a:pt x="60812" y="84708"/>
                  </a:cubicBezTo>
                  <a:cubicBezTo>
                    <a:pt x="62254" y="82963"/>
                    <a:pt x="61394" y="82614"/>
                    <a:pt x="60533" y="82498"/>
                  </a:cubicBezTo>
                  <a:cubicBezTo>
                    <a:pt x="59672" y="82382"/>
                    <a:pt x="59207" y="81754"/>
                    <a:pt x="58974" y="81172"/>
                  </a:cubicBezTo>
                  <a:cubicBezTo>
                    <a:pt x="58794" y="80721"/>
                    <a:pt x="58711" y="80550"/>
                    <a:pt x="58575" y="80550"/>
                  </a:cubicBezTo>
                  <a:cubicBezTo>
                    <a:pt x="58535" y="80550"/>
                    <a:pt x="58491" y="80564"/>
                    <a:pt x="58439" y="80590"/>
                  </a:cubicBezTo>
                  <a:cubicBezTo>
                    <a:pt x="58206" y="80707"/>
                    <a:pt x="57229" y="81916"/>
                    <a:pt x="55950" y="81986"/>
                  </a:cubicBezTo>
                  <a:cubicBezTo>
                    <a:pt x="55913" y="81989"/>
                    <a:pt x="55876" y="81990"/>
                    <a:pt x="55841" y="81990"/>
                  </a:cubicBezTo>
                  <a:cubicBezTo>
                    <a:pt x="54647" y="81990"/>
                    <a:pt x="54253" y="80507"/>
                    <a:pt x="53530" y="79264"/>
                  </a:cubicBezTo>
                  <a:cubicBezTo>
                    <a:pt x="52786" y="77985"/>
                    <a:pt x="51902" y="77194"/>
                    <a:pt x="53019" y="76612"/>
                  </a:cubicBezTo>
                  <a:cubicBezTo>
                    <a:pt x="53184" y="76528"/>
                    <a:pt x="53333" y="76491"/>
                    <a:pt x="53465" y="76491"/>
                  </a:cubicBezTo>
                  <a:cubicBezTo>
                    <a:pt x="54241" y="76491"/>
                    <a:pt x="54468" y="77763"/>
                    <a:pt x="54508" y="78101"/>
                  </a:cubicBezTo>
                  <a:cubicBezTo>
                    <a:pt x="54531" y="78497"/>
                    <a:pt x="56322" y="79381"/>
                    <a:pt x="56485" y="79543"/>
                  </a:cubicBezTo>
                  <a:cubicBezTo>
                    <a:pt x="56648" y="79706"/>
                    <a:pt x="58904" y="79567"/>
                    <a:pt x="59253" y="80358"/>
                  </a:cubicBezTo>
                  <a:cubicBezTo>
                    <a:pt x="59495" y="80904"/>
                    <a:pt x="61025" y="81051"/>
                    <a:pt x="62508" y="81051"/>
                  </a:cubicBezTo>
                  <a:cubicBezTo>
                    <a:pt x="63171" y="81051"/>
                    <a:pt x="63824" y="81022"/>
                    <a:pt x="64348" y="80986"/>
                  </a:cubicBezTo>
                  <a:cubicBezTo>
                    <a:pt x="64935" y="80948"/>
                    <a:pt x="65507" y="80817"/>
                    <a:pt x="66040" y="80817"/>
                  </a:cubicBezTo>
                  <a:cubicBezTo>
                    <a:pt x="66816" y="80817"/>
                    <a:pt x="67509" y="81094"/>
                    <a:pt x="68047" y="82335"/>
                  </a:cubicBezTo>
                  <a:cubicBezTo>
                    <a:pt x="68906" y="84372"/>
                    <a:pt x="69809" y="84776"/>
                    <a:pt x="70443" y="84776"/>
                  </a:cubicBezTo>
                  <a:cubicBezTo>
                    <a:pt x="70736" y="84776"/>
                    <a:pt x="70971" y="84690"/>
                    <a:pt x="71118" y="84638"/>
                  </a:cubicBezTo>
                  <a:cubicBezTo>
                    <a:pt x="71479" y="84512"/>
                    <a:pt x="71630" y="84133"/>
                    <a:pt x="71679" y="84133"/>
                  </a:cubicBezTo>
                  <a:cubicBezTo>
                    <a:pt x="71694" y="84133"/>
                    <a:pt x="71700" y="84165"/>
                    <a:pt x="71700" y="84243"/>
                  </a:cubicBezTo>
                  <a:cubicBezTo>
                    <a:pt x="71700" y="84592"/>
                    <a:pt x="71932" y="87081"/>
                    <a:pt x="72304" y="88570"/>
                  </a:cubicBezTo>
                  <a:cubicBezTo>
                    <a:pt x="72653" y="90059"/>
                    <a:pt x="75050" y="94688"/>
                    <a:pt x="75492" y="95223"/>
                  </a:cubicBezTo>
                  <a:cubicBezTo>
                    <a:pt x="75549" y="95300"/>
                    <a:pt x="75627" y="95335"/>
                    <a:pt x="75718" y="95335"/>
                  </a:cubicBezTo>
                  <a:cubicBezTo>
                    <a:pt x="76285" y="95335"/>
                    <a:pt x="77385" y="93988"/>
                    <a:pt x="77585" y="93246"/>
                  </a:cubicBezTo>
                  <a:cubicBezTo>
                    <a:pt x="77818" y="92385"/>
                    <a:pt x="77702" y="91175"/>
                    <a:pt x="77702" y="90012"/>
                  </a:cubicBezTo>
                  <a:cubicBezTo>
                    <a:pt x="77702" y="88849"/>
                    <a:pt x="79097" y="88616"/>
                    <a:pt x="80354" y="87337"/>
                  </a:cubicBezTo>
                  <a:cubicBezTo>
                    <a:pt x="81587" y="86034"/>
                    <a:pt x="83890" y="84452"/>
                    <a:pt x="85960" y="83708"/>
                  </a:cubicBezTo>
                  <a:cubicBezTo>
                    <a:pt x="86345" y="83569"/>
                    <a:pt x="86637" y="83513"/>
                    <a:pt x="86857" y="83513"/>
                  </a:cubicBezTo>
                  <a:cubicBezTo>
                    <a:pt x="87819" y="83513"/>
                    <a:pt x="87403" y="84592"/>
                    <a:pt x="87403" y="84592"/>
                  </a:cubicBezTo>
                  <a:cubicBezTo>
                    <a:pt x="87519" y="85290"/>
                    <a:pt x="89380" y="86546"/>
                    <a:pt x="89217" y="87476"/>
                  </a:cubicBezTo>
                  <a:cubicBezTo>
                    <a:pt x="89054" y="88512"/>
                    <a:pt x="89299" y="88855"/>
                    <a:pt x="89683" y="88855"/>
                  </a:cubicBezTo>
                  <a:cubicBezTo>
                    <a:pt x="90066" y="88855"/>
                    <a:pt x="90590" y="88512"/>
                    <a:pt x="90985" y="88174"/>
                  </a:cubicBezTo>
                  <a:cubicBezTo>
                    <a:pt x="91189" y="88001"/>
                    <a:pt x="91298" y="87904"/>
                    <a:pt x="91365" y="87904"/>
                  </a:cubicBezTo>
                  <a:cubicBezTo>
                    <a:pt x="91549" y="87904"/>
                    <a:pt x="91413" y="88647"/>
                    <a:pt x="92079" y="90594"/>
                  </a:cubicBezTo>
                  <a:cubicBezTo>
                    <a:pt x="92963" y="93246"/>
                    <a:pt x="91869" y="94572"/>
                    <a:pt x="92544" y="94921"/>
                  </a:cubicBezTo>
                  <a:cubicBezTo>
                    <a:pt x="93195" y="95270"/>
                    <a:pt x="93707" y="96968"/>
                    <a:pt x="93707" y="98131"/>
                  </a:cubicBezTo>
                  <a:cubicBezTo>
                    <a:pt x="93707" y="99318"/>
                    <a:pt x="95964" y="100411"/>
                    <a:pt x="96708" y="100830"/>
                  </a:cubicBezTo>
                  <a:cubicBezTo>
                    <a:pt x="96815" y="100890"/>
                    <a:pt x="96897" y="100917"/>
                    <a:pt x="96958" y="100917"/>
                  </a:cubicBezTo>
                  <a:cubicBezTo>
                    <a:pt x="97324" y="100917"/>
                    <a:pt x="96934" y="99949"/>
                    <a:pt x="96476" y="99271"/>
                  </a:cubicBezTo>
                  <a:cubicBezTo>
                    <a:pt x="95917" y="98503"/>
                    <a:pt x="96476" y="98154"/>
                    <a:pt x="96196" y="97480"/>
                  </a:cubicBezTo>
                  <a:cubicBezTo>
                    <a:pt x="95917" y="96828"/>
                    <a:pt x="94870" y="96503"/>
                    <a:pt x="93870" y="95386"/>
                  </a:cubicBezTo>
                  <a:cubicBezTo>
                    <a:pt x="92846" y="94246"/>
                    <a:pt x="93405" y="93758"/>
                    <a:pt x="93358" y="92734"/>
                  </a:cubicBezTo>
                  <a:cubicBezTo>
                    <a:pt x="93312" y="91734"/>
                    <a:pt x="93823" y="91222"/>
                    <a:pt x="94452" y="91222"/>
                  </a:cubicBezTo>
                  <a:cubicBezTo>
                    <a:pt x="95056" y="91222"/>
                    <a:pt x="96010" y="91920"/>
                    <a:pt x="96778" y="93362"/>
                  </a:cubicBezTo>
                  <a:cubicBezTo>
                    <a:pt x="97207" y="94169"/>
                    <a:pt x="97193" y="94721"/>
                    <a:pt x="97553" y="94721"/>
                  </a:cubicBezTo>
                  <a:cubicBezTo>
                    <a:pt x="97836" y="94721"/>
                    <a:pt x="98352" y="94379"/>
                    <a:pt x="99500" y="93548"/>
                  </a:cubicBezTo>
                  <a:cubicBezTo>
                    <a:pt x="102129" y="91687"/>
                    <a:pt x="100989" y="89896"/>
                    <a:pt x="99570" y="88198"/>
                  </a:cubicBezTo>
                  <a:cubicBezTo>
                    <a:pt x="98174" y="86476"/>
                    <a:pt x="98383" y="86616"/>
                    <a:pt x="98965" y="85220"/>
                  </a:cubicBezTo>
                  <a:cubicBezTo>
                    <a:pt x="99298" y="84419"/>
                    <a:pt x="99954" y="84284"/>
                    <a:pt x="100865" y="84284"/>
                  </a:cubicBezTo>
                  <a:cubicBezTo>
                    <a:pt x="101326" y="84284"/>
                    <a:pt x="101853" y="84319"/>
                    <a:pt x="102437" y="84319"/>
                  </a:cubicBezTo>
                  <a:cubicBezTo>
                    <a:pt x="102710" y="84319"/>
                    <a:pt x="102995" y="84311"/>
                    <a:pt x="103292" y="84289"/>
                  </a:cubicBezTo>
                  <a:cubicBezTo>
                    <a:pt x="105455" y="84150"/>
                    <a:pt x="106432" y="83312"/>
                    <a:pt x="109550" y="80009"/>
                  </a:cubicBezTo>
                  <a:cubicBezTo>
                    <a:pt x="112667" y="76705"/>
                    <a:pt x="110829" y="74751"/>
                    <a:pt x="109806" y="73076"/>
                  </a:cubicBezTo>
                  <a:cubicBezTo>
                    <a:pt x="108805" y="71401"/>
                    <a:pt x="109271" y="71471"/>
                    <a:pt x="110783" y="70354"/>
                  </a:cubicBezTo>
                  <a:cubicBezTo>
                    <a:pt x="111855" y="69558"/>
                    <a:pt x="111078" y="69307"/>
                    <a:pt x="110060" y="69307"/>
                  </a:cubicBezTo>
                  <a:cubicBezTo>
                    <a:pt x="109620" y="69307"/>
                    <a:pt x="109136" y="69354"/>
                    <a:pt x="108736" y="69424"/>
                  </a:cubicBezTo>
                  <a:cubicBezTo>
                    <a:pt x="108643" y="69440"/>
                    <a:pt x="108558" y="69448"/>
                    <a:pt x="108482" y="69448"/>
                  </a:cubicBezTo>
                  <a:cubicBezTo>
                    <a:pt x="107469" y="69448"/>
                    <a:pt x="107919" y="68065"/>
                    <a:pt x="109736" y="66702"/>
                  </a:cubicBezTo>
                  <a:cubicBezTo>
                    <a:pt x="110187" y="66358"/>
                    <a:pt x="110467" y="66223"/>
                    <a:pt x="110634" y="66223"/>
                  </a:cubicBezTo>
                  <a:cubicBezTo>
                    <a:pt x="111188" y="66223"/>
                    <a:pt x="110482" y="67724"/>
                    <a:pt x="110643" y="68028"/>
                  </a:cubicBezTo>
                  <a:cubicBezTo>
                    <a:pt x="110669" y="68079"/>
                    <a:pt x="110713" y="68101"/>
                    <a:pt x="110773" y="68101"/>
                  </a:cubicBezTo>
                  <a:cubicBezTo>
                    <a:pt x="111153" y="68101"/>
                    <a:pt x="112157" y="67215"/>
                    <a:pt x="112900" y="67074"/>
                  </a:cubicBezTo>
                  <a:cubicBezTo>
                    <a:pt x="112963" y="67064"/>
                    <a:pt x="113020" y="67059"/>
                    <a:pt x="113073" y="67059"/>
                  </a:cubicBezTo>
                  <a:cubicBezTo>
                    <a:pt x="113743" y="67059"/>
                    <a:pt x="113629" y="67846"/>
                    <a:pt x="113435" y="68493"/>
                  </a:cubicBezTo>
                  <a:cubicBezTo>
                    <a:pt x="113249" y="69191"/>
                    <a:pt x="114063" y="69261"/>
                    <a:pt x="114807" y="69493"/>
                  </a:cubicBezTo>
                  <a:cubicBezTo>
                    <a:pt x="115552" y="69726"/>
                    <a:pt x="114598" y="71680"/>
                    <a:pt x="114482" y="72448"/>
                  </a:cubicBezTo>
                  <a:cubicBezTo>
                    <a:pt x="114451" y="72708"/>
                    <a:pt x="114468" y="72812"/>
                    <a:pt x="114566" y="72812"/>
                  </a:cubicBezTo>
                  <a:cubicBezTo>
                    <a:pt x="114765" y="72812"/>
                    <a:pt x="115297" y="72381"/>
                    <a:pt x="116436" y="71959"/>
                  </a:cubicBezTo>
                  <a:cubicBezTo>
                    <a:pt x="118157" y="71331"/>
                    <a:pt x="117250" y="69889"/>
                    <a:pt x="116831" y="69075"/>
                  </a:cubicBezTo>
                  <a:cubicBezTo>
                    <a:pt x="116413" y="68260"/>
                    <a:pt x="115691" y="67470"/>
                    <a:pt x="116250" y="66632"/>
                  </a:cubicBezTo>
                  <a:cubicBezTo>
                    <a:pt x="116734" y="65854"/>
                    <a:pt x="118434" y="63935"/>
                    <a:pt x="119272" y="63935"/>
                  </a:cubicBezTo>
                  <a:cubicBezTo>
                    <a:pt x="119361" y="63935"/>
                    <a:pt x="119440" y="63956"/>
                    <a:pt x="119507" y="64003"/>
                  </a:cubicBezTo>
                  <a:cubicBezTo>
                    <a:pt x="119664" y="64119"/>
                    <a:pt x="119803" y="64182"/>
                    <a:pt x="119953" y="64182"/>
                  </a:cubicBezTo>
                  <a:cubicBezTo>
                    <a:pt x="120468" y="64182"/>
                    <a:pt x="121118" y="63436"/>
                    <a:pt x="123136" y="61491"/>
                  </a:cubicBezTo>
                  <a:cubicBezTo>
                    <a:pt x="125741" y="58955"/>
                    <a:pt x="126719" y="52999"/>
                    <a:pt x="126602" y="51231"/>
                  </a:cubicBezTo>
                  <a:cubicBezTo>
                    <a:pt x="126542" y="50329"/>
                    <a:pt x="126115" y="50155"/>
                    <a:pt x="125469" y="50155"/>
                  </a:cubicBezTo>
                  <a:cubicBezTo>
                    <a:pt x="125061" y="50155"/>
                    <a:pt x="124566" y="50225"/>
                    <a:pt x="124020" y="50225"/>
                  </a:cubicBezTo>
                  <a:cubicBezTo>
                    <a:pt x="123759" y="50225"/>
                    <a:pt x="123486" y="50209"/>
                    <a:pt x="123206" y="50161"/>
                  </a:cubicBezTo>
                  <a:cubicBezTo>
                    <a:pt x="121438" y="49836"/>
                    <a:pt x="122391" y="49091"/>
                    <a:pt x="125137" y="45718"/>
                  </a:cubicBezTo>
                  <a:cubicBezTo>
                    <a:pt x="127287" y="43035"/>
                    <a:pt x="128435" y="42616"/>
                    <a:pt x="130325" y="42616"/>
                  </a:cubicBezTo>
                  <a:cubicBezTo>
                    <a:pt x="130828" y="42616"/>
                    <a:pt x="131383" y="42646"/>
                    <a:pt x="132023" y="42670"/>
                  </a:cubicBezTo>
                  <a:cubicBezTo>
                    <a:pt x="134601" y="42769"/>
                    <a:pt x="135268" y="43021"/>
                    <a:pt x="136231" y="43021"/>
                  </a:cubicBezTo>
                  <a:cubicBezTo>
                    <a:pt x="136397" y="43021"/>
                    <a:pt x="136573" y="43013"/>
                    <a:pt x="136769" y="42996"/>
                  </a:cubicBezTo>
                  <a:cubicBezTo>
                    <a:pt x="138095" y="42880"/>
                    <a:pt x="136838" y="42182"/>
                    <a:pt x="137350" y="41391"/>
                  </a:cubicBezTo>
                  <a:cubicBezTo>
                    <a:pt x="137862" y="40623"/>
                    <a:pt x="139932" y="38622"/>
                    <a:pt x="140933" y="38622"/>
                  </a:cubicBezTo>
                  <a:cubicBezTo>
                    <a:pt x="141933" y="38622"/>
                    <a:pt x="141514" y="40065"/>
                    <a:pt x="141631" y="40693"/>
                  </a:cubicBezTo>
                  <a:cubicBezTo>
                    <a:pt x="141665" y="40879"/>
                    <a:pt x="141683" y="40974"/>
                    <a:pt x="141724" y="40974"/>
                  </a:cubicBezTo>
                  <a:cubicBezTo>
                    <a:pt x="141821" y="40974"/>
                    <a:pt x="142044" y="40446"/>
                    <a:pt x="142910" y="39367"/>
                  </a:cubicBezTo>
                  <a:cubicBezTo>
                    <a:pt x="144166" y="37855"/>
                    <a:pt x="143701" y="37576"/>
                    <a:pt x="144748" y="37157"/>
                  </a:cubicBezTo>
                  <a:cubicBezTo>
                    <a:pt x="144920" y="37084"/>
                    <a:pt x="145048" y="37051"/>
                    <a:pt x="145141" y="37051"/>
                  </a:cubicBezTo>
                  <a:cubicBezTo>
                    <a:pt x="145610" y="37051"/>
                    <a:pt x="145156" y="37903"/>
                    <a:pt x="144864" y="38739"/>
                  </a:cubicBezTo>
                  <a:cubicBezTo>
                    <a:pt x="144515" y="39762"/>
                    <a:pt x="143027" y="40879"/>
                    <a:pt x="142259" y="41833"/>
                  </a:cubicBezTo>
                  <a:cubicBezTo>
                    <a:pt x="141468" y="42763"/>
                    <a:pt x="138676" y="45904"/>
                    <a:pt x="137932" y="47067"/>
                  </a:cubicBezTo>
                  <a:cubicBezTo>
                    <a:pt x="137187" y="48254"/>
                    <a:pt x="138583" y="54581"/>
                    <a:pt x="138932" y="54581"/>
                  </a:cubicBezTo>
                  <a:cubicBezTo>
                    <a:pt x="139304" y="54581"/>
                    <a:pt x="141398" y="52302"/>
                    <a:pt x="141468" y="51231"/>
                  </a:cubicBezTo>
                  <a:cubicBezTo>
                    <a:pt x="141561" y="50185"/>
                    <a:pt x="141910" y="49998"/>
                    <a:pt x="142561" y="49719"/>
                  </a:cubicBezTo>
                  <a:cubicBezTo>
                    <a:pt x="143236" y="49440"/>
                    <a:pt x="143073" y="49068"/>
                    <a:pt x="142957" y="48486"/>
                  </a:cubicBezTo>
                  <a:cubicBezTo>
                    <a:pt x="142840" y="47881"/>
                    <a:pt x="143422" y="47788"/>
                    <a:pt x="144050" y="47393"/>
                  </a:cubicBezTo>
                  <a:cubicBezTo>
                    <a:pt x="144678" y="46997"/>
                    <a:pt x="143771" y="45276"/>
                    <a:pt x="143376" y="44880"/>
                  </a:cubicBezTo>
                  <a:cubicBezTo>
                    <a:pt x="143003" y="44508"/>
                    <a:pt x="143655" y="42996"/>
                    <a:pt x="144422" y="41972"/>
                  </a:cubicBezTo>
                  <a:cubicBezTo>
                    <a:pt x="144714" y="41595"/>
                    <a:pt x="144976" y="41471"/>
                    <a:pt x="145224" y="41471"/>
                  </a:cubicBezTo>
                  <a:cubicBezTo>
                    <a:pt x="145648" y="41471"/>
                    <a:pt x="146026" y="41838"/>
                    <a:pt x="146423" y="41926"/>
                  </a:cubicBezTo>
                  <a:cubicBezTo>
                    <a:pt x="146442" y="41931"/>
                    <a:pt x="146461" y="41933"/>
                    <a:pt x="146481" y="41933"/>
                  </a:cubicBezTo>
                  <a:cubicBezTo>
                    <a:pt x="146986" y="41933"/>
                    <a:pt x="147753" y="40378"/>
                    <a:pt x="148363" y="40378"/>
                  </a:cubicBezTo>
                  <a:cubicBezTo>
                    <a:pt x="148520" y="40378"/>
                    <a:pt x="148667" y="40481"/>
                    <a:pt x="148796" y="40739"/>
                  </a:cubicBezTo>
                  <a:cubicBezTo>
                    <a:pt x="149087" y="41311"/>
                    <a:pt x="149345" y="41516"/>
                    <a:pt x="149544" y="41516"/>
                  </a:cubicBezTo>
                  <a:cubicBezTo>
                    <a:pt x="149791" y="41516"/>
                    <a:pt x="149946" y="41201"/>
                    <a:pt x="149959" y="40879"/>
                  </a:cubicBezTo>
                  <a:cubicBezTo>
                    <a:pt x="150006" y="40297"/>
                    <a:pt x="154519" y="37645"/>
                    <a:pt x="155031" y="37413"/>
                  </a:cubicBezTo>
                  <a:cubicBezTo>
                    <a:pt x="155114" y="37375"/>
                    <a:pt x="155212" y="37360"/>
                    <a:pt x="155320" y="37360"/>
                  </a:cubicBezTo>
                  <a:cubicBezTo>
                    <a:pt x="155752" y="37360"/>
                    <a:pt x="156339" y="37602"/>
                    <a:pt x="156717" y="37602"/>
                  </a:cubicBezTo>
                  <a:cubicBezTo>
                    <a:pt x="156827" y="37602"/>
                    <a:pt x="156919" y="37582"/>
                    <a:pt x="156985" y="37529"/>
                  </a:cubicBezTo>
                  <a:cubicBezTo>
                    <a:pt x="157334" y="37250"/>
                    <a:pt x="156892" y="36203"/>
                    <a:pt x="156543" y="35831"/>
                  </a:cubicBezTo>
                  <a:cubicBezTo>
                    <a:pt x="156194" y="35435"/>
                    <a:pt x="156310" y="35040"/>
                    <a:pt x="155961" y="34621"/>
                  </a:cubicBezTo>
                  <a:cubicBezTo>
                    <a:pt x="155612" y="34202"/>
                    <a:pt x="155217" y="34063"/>
                    <a:pt x="154961" y="33644"/>
                  </a:cubicBezTo>
                  <a:cubicBezTo>
                    <a:pt x="154826" y="33431"/>
                    <a:pt x="154908" y="33353"/>
                    <a:pt x="155068" y="33353"/>
                  </a:cubicBezTo>
                  <a:cubicBezTo>
                    <a:pt x="155240" y="33353"/>
                    <a:pt x="155501" y="33443"/>
                    <a:pt x="155682" y="33551"/>
                  </a:cubicBezTo>
                  <a:cubicBezTo>
                    <a:pt x="155746" y="33598"/>
                    <a:pt x="155832" y="33619"/>
                    <a:pt x="155934" y="33619"/>
                  </a:cubicBezTo>
                  <a:cubicBezTo>
                    <a:pt x="156389" y="33619"/>
                    <a:pt x="157153" y="33197"/>
                    <a:pt x="157590" y="32760"/>
                  </a:cubicBezTo>
                  <a:cubicBezTo>
                    <a:pt x="158148" y="32202"/>
                    <a:pt x="157590" y="31225"/>
                    <a:pt x="157683" y="30806"/>
                  </a:cubicBezTo>
                  <a:cubicBezTo>
                    <a:pt x="157704" y="30669"/>
                    <a:pt x="157781" y="30617"/>
                    <a:pt x="157876" y="30617"/>
                  </a:cubicBezTo>
                  <a:cubicBezTo>
                    <a:pt x="158086" y="30617"/>
                    <a:pt x="158382" y="30878"/>
                    <a:pt x="158334" y="31038"/>
                  </a:cubicBezTo>
                  <a:cubicBezTo>
                    <a:pt x="158270" y="31253"/>
                    <a:pt x="158718" y="32058"/>
                    <a:pt x="159334" y="32058"/>
                  </a:cubicBezTo>
                  <a:cubicBezTo>
                    <a:pt x="159387" y="32058"/>
                    <a:pt x="159442" y="32052"/>
                    <a:pt x="159497" y="32039"/>
                  </a:cubicBezTo>
                  <a:cubicBezTo>
                    <a:pt x="159551" y="32028"/>
                    <a:pt x="159605" y="32023"/>
                    <a:pt x="159657" y="32023"/>
                  </a:cubicBezTo>
                  <a:cubicBezTo>
                    <a:pt x="160279" y="32023"/>
                    <a:pt x="160755" y="32746"/>
                    <a:pt x="160777" y="33132"/>
                  </a:cubicBezTo>
                  <a:cubicBezTo>
                    <a:pt x="160823" y="33574"/>
                    <a:pt x="162847" y="34342"/>
                    <a:pt x="163080" y="34435"/>
                  </a:cubicBezTo>
                  <a:cubicBezTo>
                    <a:pt x="163084" y="34436"/>
                    <a:pt x="163088" y="34437"/>
                    <a:pt x="163092" y="34437"/>
                  </a:cubicBezTo>
                  <a:cubicBezTo>
                    <a:pt x="163327" y="34437"/>
                    <a:pt x="163735" y="32544"/>
                    <a:pt x="163964" y="32202"/>
                  </a:cubicBezTo>
                  <a:cubicBezTo>
                    <a:pt x="164220" y="31853"/>
                    <a:pt x="164941" y="31783"/>
                    <a:pt x="164918" y="31620"/>
                  </a:cubicBezTo>
                  <a:cubicBezTo>
                    <a:pt x="164871" y="31457"/>
                    <a:pt x="165197" y="31341"/>
                    <a:pt x="165499" y="30852"/>
                  </a:cubicBezTo>
                  <a:cubicBezTo>
                    <a:pt x="165499" y="30852"/>
                    <a:pt x="164104" y="29294"/>
                    <a:pt x="163964" y="29084"/>
                  </a:cubicBezTo>
                  <a:lnTo>
                    <a:pt x="163964" y="29061"/>
                  </a:lnTo>
                  <a:cubicBezTo>
                    <a:pt x="163917" y="28968"/>
                    <a:pt x="162568" y="28828"/>
                    <a:pt x="162336" y="28828"/>
                  </a:cubicBezTo>
                  <a:cubicBezTo>
                    <a:pt x="162336" y="28828"/>
                    <a:pt x="162056" y="29480"/>
                    <a:pt x="161684" y="29480"/>
                  </a:cubicBezTo>
                  <a:cubicBezTo>
                    <a:pt x="161335" y="29480"/>
                    <a:pt x="161545" y="28293"/>
                    <a:pt x="161545" y="27944"/>
                  </a:cubicBezTo>
                  <a:cubicBezTo>
                    <a:pt x="161545" y="27572"/>
                    <a:pt x="160661" y="27153"/>
                    <a:pt x="159241" y="26223"/>
                  </a:cubicBezTo>
                  <a:cubicBezTo>
                    <a:pt x="157846" y="25292"/>
                    <a:pt x="155263" y="23361"/>
                    <a:pt x="153170" y="22594"/>
                  </a:cubicBezTo>
                  <a:cubicBezTo>
                    <a:pt x="152623" y="22385"/>
                    <a:pt x="152032" y="22307"/>
                    <a:pt x="151452" y="22307"/>
                  </a:cubicBezTo>
                  <a:cubicBezTo>
                    <a:pt x="149837" y="22307"/>
                    <a:pt x="148308" y="22908"/>
                    <a:pt x="148052" y="22943"/>
                  </a:cubicBezTo>
                  <a:cubicBezTo>
                    <a:pt x="147740" y="23001"/>
                    <a:pt x="147184" y="23548"/>
                    <a:pt x="146698" y="23548"/>
                  </a:cubicBezTo>
                  <a:cubicBezTo>
                    <a:pt x="146603" y="23548"/>
                    <a:pt x="146510" y="23527"/>
                    <a:pt x="146423" y="23478"/>
                  </a:cubicBezTo>
                  <a:cubicBezTo>
                    <a:pt x="146139" y="23297"/>
                    <a:pt x="145518" y="23216"/>
                    <a:pt x="144735" y="23216"/>
                  </a:cubicBezTo>
                  <a:cubicBezTo>
                    <a:pt x="144108" y="23216"/>
                    <a:pt x="143376" y="23268"/>
                    <a:pt x="142631" y="23361"/>
                  </a:cubicBezTo>
                  <a:cubicBezTo>
                    <a:pt x="142532" y="23374"/>
                    <a:pt x="142440" y="23380"/>
                    <a:pt x="142355" y="23380"/>
                  </a:cubicBezTo>
                  <a:cubicBezTo>
                    <a:pt x="141028" y="23380"/>
                    <a:pt x="141395" y="21903"/>
                    <a:pt x="141352" y="20919"/>
                  </a:cubicBezTo>
                  <a:cubicBezTo>
                    <a:pt x="141318" y="20187"/>
                    <a:pt x="139847" y="19919"/>
                    <a:pt x="138688" y="19919"/>
                  </a:cubicBezTo>
                  <a:cubicBezTo>
                    <a:pt x="138225" y="19919"/>
                    <a:pt x="137812" y="19962"/>
                    <a:pt x="137560" y="20035"/>
                  </a:cubicBezTo>
                  <a:cubicBezTo>
                    <a:pt x="137254" y="20131"/>
                    <a:pt x="136898" y="20194"/>
                    <a:pt x="136536" y="20194"/>
                  </a:cubicBezTo>
                  <a:cubicBezTo>
                    <a:pt x="135850" y="20194"/>
                    <a:pt x="135140" y="19968"/>
                    <a:pt x="134698" y="19313"/>
                  </a:cubicBezTo>
                  <a:cubicBezTo>
                    <a:pt x="134023" y="18336"/>
                    <a:pt x="133512" y="17825"/>
                    <a:pt x="132837" y="17034"/>
                  </a:cubicBezTo>
                  <a:cubicBezTo>
                    <a:pt x="132162" y="16266"/>
                    <a:pt x="129417" y="16150"/>
                    <a:pt x="127230" y="15847"/>
                  </a:cubicBezTo>
                  <a:cubicBezTo>
                    <a:pt x="127060" y="15822"/>
                    <a:pt x="126906" y="15810"/>
                    <a:pt x="126767" y="15810"/>
                  </a:cubicBezTo>
                  <a:cubicBezTo>
                    <a:pt x="125129" y="15810"/>
                    <a:pt x="125605" y="17475"/>
                    <a:pt x="125369" y="18290"/>
                  </a:cubicBezTo>
                  <a:cubicBezTo>
                    <a:pt x="125252" y="18696"/>
                    <a:pt x="124386" y="18881"/>
                    <a:pt x="123380" y="18881"/>
                  </a:cubicBezTo>
                  <a:cubicBezTo>
                    <a:pt x="122197" y="18881"/>
                    <a:pt x="120819" y="18626"/>
                    <a:pt x="120228" y="18174"/>
                  </a:cubicBezTo>
                  <a:cubicBezTo>
                    <a:pt x="119869" y="17898"/>
                    <a:pt x="119655" y="17754"/>
                    <a:pt x="119515" y="17754"/>
                  </a:cubicBezTo>
                  <a:cubicBezTo>
                    <a:pt x="119230" y="17754"/>
                    <a:pt x="119253" y="18358"/>
                    <a:pt x="118972" y="19686"/>
                  </a:cubicBezTo>
                  <a:cubicBezTo>
                    <a:pt x="118862" y="20195"/>
                    <a:pt x="118690" y="20393"/>
                    <a:pt x="118486" y="20393"/>
                  </a:cubicBezTo>
                  <a:cubicBezTo>
                    <a:pt x="117909" y="20393"/>
                    <a:pt x="117082" y="18805"/>
                    <a:pt x="116738" y="18220"/>
                  </a:cubicBezTo>
                  <a:cubicBezTo>
                    <a:pt x="116273" y="17452"/>
                    <a:pt x="116576" y="16708"/>
                    <a:pt x="116901" y="15940"/>
                  </a:cubicBezTo>
                  <a:cubicBezTo>
                    <a:pt x="117204" y="15172"/>
                    <a:pt x="116948" y="14684"/>
                    <a:pt x="114552" y="13660"/>
                  </a:cubicBezTo>
                  <a:cubicBezTo>
                    <a:pt x="113772" y="13316"/>
                    <a:pt x="113281" y="13171"/>
                    <a:pt x="112974" y="13171"/>
                  </a:cubicBezTo>
                  <a:cubicBezTo>
                    <a:pt x="112345" y="13171"/>
                    <a:pt x="112481" y="13779"/>
                    <a:pt x="112481" y="14544"/>
                  </a:cubicBezTo>
                  <a:cubicBezTo>
                    <a:pt x="112481" y="14879"/>
                    <a:pt x="112226" y="15013"/>
                    <a:pt x="111850" y="15013"/>
                  </a:cubicBezTo>
                  <a:cubicBezTo>
                    <a:pt x="110946" y="15013"/>
                    <a:pt x="109342" y="14238"/>
                    <a:pt x="108898" y="13614"/>
                  </a:cubicBezTo>
                  <a:cubicBezTo>
                    <a:pt x="108294" y="12730"/>
                    <a:pt x="105013" y="12823"/>
                    <a:pt x="103757" y="12613"/>
                  </a:cubicBezTo>
                  <a:cubicBezTo>
                    <a:pt x="102524" y="12404"/>
                    <a:pt x="101338" y="12520"/>
                    <a:pt x="101012" y="12102"/>
                  </a:cubicBezTo>
                  <a:cubicBezTo>
                    <a:pt x="100710" y="11683"/>
                    <a:pt x="103199" y="9566"/>
                    <a:pt x="104502" y="8007"/>
                  </a:cubicBezTo>
                  <a:cubicBezTo>
                    <a:pt x="105781" y="6449"/>
                    <a:pt x="103618" y="4006"/>
                    <a:pt x="103082" y="3494"/>
                  </a:cubicBezTo>
                  <a:cubicBezTo>
                    <a:pt x="102571" y="2959"/>
                    <a:pt x="99919" y="3424"/>
                    <a:pt x="99826" y="2866"/>
                  </a:cubicBezTo>
                  <a:cubicBezTo>
                    <a:pt x="99718" y="2329"/>
                    <a:pt x="98341" y="2070"/>
                    <a:pt x="97765" y="2070"/>
                  </a:cubicBezTo>
                  <a:cubicBezTo>
                    <a:pt x="97717" y="2070"/>
                    <a:pt x="97674" y="2071"/>
                    <a:pt x="97639" y="2075"/>
                  </a:cubicBezTo>
                  <a:cubicBezTo>
                    <a:pt x="97620" y="2078"/>
                    <a:pt x="97604" y="2079"/>
                    <a:pt x="97590" y="2079"/>
                  </a:cubicBezTo>
                  <a:cubicBezTo>
                    <a:pt x="97254" y="2079"/>
                    <a:pt x="98210" y="1292"/>
                    <a:pt x="98523" y="935"/>
                  </a:cubicBezTo>
                  <a:cubicBezTo>
                    <a:pt x="98784" y="633"/>
                    <a:pt x="97654" y="1"/>
                    <a:pt x="968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14188762" y="2373067"/>
              <a:ext cx="53237" cy="36037"/>
            </a:xfrm>
            <a:custGeom>
              <a:avLst/>
              <a:gdLst/>
              <a:ahLst/>
              <a:cxnLst/>
              <a:rect l="l" t="t" r="r" b="b"/>
              <a:pathLst>
                <a:path w="2374" h="1607" extrusionOk="0">
                  <a:moveTo>
                    <a:pt x="977" y="0"/>
                  </a:moveTo>
                  <a:cubicBezTo>
                    <a:pt x="466" y="303"/>
                    <a:pt x="0" y="1093"/>
                    <a:pt x="210" y="1349"/>
                  </a:cubicBezTo>
                  <a:cubicBezTo>
                    <a:pt x="320" y="1484"/>
                    <a:pt x="644" y="1606"/>
                    <a:pt x="956" y="1606"/>
                  </a:cubicBezTo>
                  <a:cubicBezTo>
                    <a:pt x="1236" y="1606"/>
                    <a:pt x="1506" y="1508"/>
                    <a:pt x="1606" y="1233"/>
                  </a:cubicBezTo>
                  <a:cubicBezTo>
                    <a:pt x="1815" y="675"/>
                    <a:pt x="2373" y="256"/>
                    <a:pt x="1768" y="140"/>
                  </a:cubicBezTo>
                  <a:cubicBezTo>
                    <a:pt x="1140" y="47"/>
                    <a:pt x="977" y="0"/>
                    <a:pt x="97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13025376" y="2967105"/>
              <a:ext cx="128899" cy="249433"/>
            </a:xfrm>
            <a:custGeom>
              <a:avLst/>
              <a:gdLst/>
              <a:ahLst/>
              <a:cxnLst/>
              <a:rect l="l" t="t" r="r" b="b"/>
              <a:pathLst>
                <a:path w="5748" h="11123" extrusionOk="0">
                  <a:moveTo>
                    <a:pt x="4758" y="1"/>
                  </a:moveTo>
                  <a:cubicBezTo>
                    <a:pt x="4684" y="1"/>
                    <a:pt x="4612" y="37"/>
                    <a:pt x="4561" y="101"/>
                  </a:cubicBezTo>
                  <a:cubicBezTo>
                    <a:pt x="4212" y="612"/>
                    <a:pt x="3979" y="1613"/>
                    <a:pt x="3188" y="2148"/>
                  </a:cubicBezTo>
                  <a:cubicBezTo>
                    <a:pt x="2257" y="2776"/>
                    <a:pt x="1001" y="2613"/>
                    <a:pt x="862" y="3800"/>
                  </a:cubicBezTo>
                  <a:cubicBezTo>
                    <a:pt x="699" y="4963"/>
                    <a:pt x="862" y="5498"/>
                    <a:pt x="699" y="6428"/>
                  </a:cubicBezTo>
                  <a:cubicBezTo>
                    <a:pt x="536" y="7359"/>
                    <a:pt x="1" y="7289"/>
                    <a:pt x="1" y="8220"/>
                  </a:cubicBezTo>
                  <a:cubicBezTo>
                    <a:pt x="1" y="9150"/>
                    <a:pt x="71" y="10406"/>
                    <a:pt x="699" y="10872"/>
                  </a:cubicBezTo>
                  <a:cubicBezTo>
                    <a:pt x="900" y="11021"/>
                    <a:pt x="1221" y="11122"/>
                    <a:pt x="1581" y="11122"/>
                  </a:cubicBezTo>
                  <a:cubicBezTo>
                    <a:pt x="2346" y="11122"/>
                    <a:pt x="3290" y="10666"/>
                    <a:pt x="3653" y="9243"/>
                  </a:cubicBezTo>
                  <a:cubicBezTo>
                    <a:pt x="4188" y="7126"/>
                    <a:pt x="5212" y="4800"/>
                    <a:pt x="5212" y="3939"/>
                  </a:cubicBezTo>
                  <a:cubicBezTo>
                    <a:pt x="5212" y="3078"/>
                    <a:pt x="5212" y="2613"/>
                    <a:pt x="5445" y="2613"/>
                  </a:cubicBezTo>
                  <a:cubicBezTo>
                    <a:pt x="5677" y="2613"/>
                    <a:pt x="5747" y="2427"/>
                    <a:pt x="5514" y="1380"/>
                  </a:cubicBezTo>
                  <a:cubicBezTo>
                    <a:pt x="5375" y="705"/>
                    <a:pt x="5096" y="310"/>
                    <a:pt x="4933" y="77"/>
                  </a:cubicBezTo>
                  <a:cubicBezTo>
                    <a:pt x="4880" y="25"/>
                    <a:pt x="4819" y="1"/>
                    <a:pt x="47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3675409" y="2567066"/>
              <a:ext cx="42809" cy="71356"/>
            </a:xfrm>
            <a:custGeom>
              <a:avLst/>
              <a:gdLst/>
              <a:ahLst/>
              <a:cxnLst/>
              <a:rect l="l" t="t" r="r" b="b"/>
              <a:pathLst>
                <a:path w="1909" h="3182" extrusionOk="0">
                  <a:moveTo>
                    <a:pt x="913" y="1"/>
                  </a:moveTo>
                  <a:cubicBezTo>
                    <a:pt x="904" y="1"/>
                    <a:pt x="894" y="1"/>
                    <a:pt x="885" y="3"/>
                  </a:cubicBezTo>
                  <a:cubicBezTo>
                    <a:pt x="629" y="73"/>
                    <a:pt x="466" y="166"/>
                    <a:pt x="466" y="166"/>
                  </a:cubicBezTo>
                  <a:cubicBezTo>
                    <a:pt x="303" y="1050"/>
                    <a:pt x="1" y="2190"/>
                    <a:pt x="419" y="2655"/>
                  </a:cubicBezTo>
                  <a:cubicBezTo>
                    <a:pt x="663" y="2927"/>
                    <a:pt x="1129" y="3182"/>
                    <a:pt x="1475" y="3182"/>
                  </a:cubicBezTo>
                  <a:cubicBezTo>
                    <a:pt x="1722" y="3182"/>
                    <a:pt x="1908" y="3051"/>
                    <a:pt x="1908" y="2702"/>
                  </a:cubicBezTo>
                  <a:cubicBezTo>
                    <a:pt x="1908" y="1888"/>
                    <a:pt x="1722" y="1259"/>
                    <a:pt x="1443" y="887"/>
                  </a:cubicBezTo>
                  <a:cubicBezTo>
                    <a:pt x="1197" y="552"/>
                    <a:pt x="1144" y="1"/>
                    <a:pt x="9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12404046" y="1896760"/>
              <a:ext cx="21416" cy="30476"/>
            </a:xfrm>
            <a:custGeom>
              <a:avLst/>
              <a:gdLst/>
              <a:ahLst/>
              <a:cxnLst/>
              <a:rect l="l" t="t" r="r" b="b"/>
              <a:pathLst>
                <a:path w="955" h="1359" extrusionOk="0">
                  <a:moveTo>
                    <a:pt x="629" y="0"/>
                  </a:moveTo>
                  <a:cubicBezTo>
                    <a:pt x="280" y="117"/>
                    <a:pt x="1" y="419"/>
                    <a:pt x="117" y="838"/>
                  </a:cubicBezTo>
                  <a:cubicBezTo>
                    <a:pt x="199" y="1206"/>
                    <a:pt x="334" y="1358"/>
                    <a:pt x="508" y="1358"/>
                  </a:cubicBezTo>
                  <a:cubicBezTo>
                    <a:pt x="532" y="1358"/>
                    <a:pt x="557" y="1355"/>
                    <a:pt x="582" y="1350"/>
                  </a:cubicBezTo>
                  <a:cubicBezTo>
                    <a:pt x="792" y="1303"/>
                    <a:pt x="954" y="582"/>
                    <a:pt x="954" y="372"/>
                  </a:cubicBezTo>
                  <a:cubicBezTo>
                    <a:pt x="954" y="163"/>
                    <a:pt x="629" y="0"/>
                    <a:pt x="62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2400929" y="1934053"/>
              <a:ext cx="31485" cy="51690"/>
            </a:xfrm>
            <a:custGeom>
              <a:avLst/>
              <a:gdLst/>
              <a:ahLst/>
              <a:cxnLst/>
              <a:rect l="l" t="t" r="r" b="b"/>
              <a:pathLst>
                <a:path w="1404" h="2305" extrusionOk="0">
                  <a:moveTo>
                    <a:pt x="802" y="1"/>
                  </a:moveTo>
                  <a:cubicBezTo>
                    <a:pt x="754" y="1"/>
                    <a:pt x="721" y="12"/>
                    <a:pt x="721" y="12"/>
                  </a:cubicBezTo>
                  <a:cubicBezTo>
                    <a:pt x="558" y="12"/>
                    <a:pt x="93" y="152"/>
                    <a:pt x="47" y="477"/>
                  </a:cubicBezTo>
                  <a:cubicBezTo>
                    <a:pt x="0" y="780"/>
                    <a:pt x="0" y="1664"/>
                    <a:pt x="163" y="1966"/>
                  </a:cubicBezTo>
                  <a:cubicBezTo>
                    <a:pt x="240" y="2146"/>
                    <a:pt x="438" y="2305"/>
                    <a:pt x="623" y="2305"/>
                  </a:cubicBezTo>
                  <a:cubicBezTo>
                    <a:pt x="773" y="2305"/>
                    <a:pt x="915" y="2201"/>
                    <a:pt x="977" y="1920"/>
                  </a:cubicBezTo>
                  <a:cubicBezTo>
                    <a:pt x="1403" y="178"/>
                    <a:pt x="988" y="1"/>
                    <a:pt x="80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12290845" y="1961703"/>
              <a:ext cx="25587" cy="15406"/>
            </a:xfrm>
            <a:custGeom>
              <a:avLst/>
              <a:gdLst/>
              <a:ahLst/>
              <a:cxnLst/>
              <a:rect l="l" t="t" r="r" b="b"/>
              <a:pathLst>
                <a:path w="1141" h="687" extrusionOk="0">
                  <a:moveTo>
                    <a:pt x="635" y="1"/>
                  </a:moveTo>
                  <a:cubicBezTo>
                    <a:pt x="402" y="1"/>
                    <a:pt x="163" y="222"/>
                    <a:pt x="163" y="222"/>
                  </a:cubicBezTo>
                  <a:cubicBezTo>
                    <a:pt x="0" y="384"/>
                    <a:pt x="326" y="687"/>
                    <a:pt x="722" y="687"/>
                  </a:cubicBezTo>
                  <a:cubicBezTo>
                    <a:pt x="1140" y="687"/>
                    <a:pt x="1001" y="59"/>
                    <a:pt x="722" y="12"/>
                  </a:cubicBezTo>
                  <a:cubicBezTo>
                    <a:pt x="693" y="4"/>
                    <a:pt x="664" y="1"/>
                    <a:pt x="63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12059979" y="1553433"/>
              <a:ext cx="100980" cy="112887"/>
            </a:xfrm>
            <a:custGeom>
              <a:avLst/>
              <a:gdLst/>
              <a:ahLst/>
              <a:cxnLst/>
              <a:rect l="l" t="t" r="r" b="b"/>
              <a:pathLst>
                <a:path w="4503" h="5034" extrusionOk="0">
                  <a:moveTo>
                    <a:pt x="2963" y="1"/>
                  </a:moveTo>
                  <a:cubicBezTo>
                    <a:pt x="2735" y="1"/>
                    <a:pt x="2516" y="44"/>
                    <a:pt x="2339" y="96"/>
                  </a:cubicBezTo>
                  <a:cubicBezTo>
                    <a:pt x="2083" y="165"/>
                    <a:pt x="1967" y="445"/>
                    <a:pt x="2060" y="677"/>
                  </a:cubicBezTo>
                  <a:cubicBezTo>
                    <a:pt x="2130" y="910"/>
                    <a:pt x="2130" y="1119"/>
                    <a:pt x="1595" y="1143"/>
                  </a:cubicBezTo>
                  <a:cubicBezTo>
                    <a:pt x="711" y="1189"/>
                    <a:pt x="83" y="1096"/>
                    <a:pt x="245" y="1398"/>
                  </a:cubicBezTo>
                  <a:cubicBezTo>
                    <a:pt x="408" y="1701"/>
                    <a:pt x="874" y="2655"/>
                    <a:pt x="827" y="3120"/>
                  </a:cubicBezTo>
                  <a:cubicBezTo>
                    <a:pt x="760" y="3569"/>
                    <a:pt x="0" y="5034"/>
                    <a:pt x="780" y="5034"/>
                  </a:cubicBezTo>
                  <a:cubicBezTo>
                    <a:pt x="809" y="5034"/>
                    <a:pt x="840" y="5032"/>
                    <a:pt x="874" y="5028"/>
                  </a:cubicBezTo>
                  <a:cubicBezTo>
                    <a:pt x="1804" y="4935"/>
                    <a:pt x="2688" y="4051"/>
                    <a:pt x="3107" y="4051"/>
                  </a:cubicBezTo>
                  <a:cubicBezTo>
                    <a:pt x="3526" y="4051"/>
                    <a:pt x="3944" y="3213"/>
                    <a:pt x="3828" y="2329"/>
                  </a:cubicBezTo>
                  <a:cubicBezTo>
                    <a:pt x="3735" y="1445"/>
                    <a:pt x="4503" y="840"/>
                    <a:pt x="3781" y="259"/>
                  </a:cubicBezTo>
                  <a:cubicBezTo>
                    <a:pt x="3537" y="66"/>
                    <a:pt x="3244" y="1"/>
                    <a:pt x="29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13897125" y="128482"/>
              <a:ext cx="112708" cy="116251"/>
            </a:xfrm>
            <a:custGeom>
              <a:avLst/>
              <a:gdLst/>
              <a:ahLst/>
              <a:cxnLst/>
              <a:rect l="l" t="t" r="r" b="b"/>
              <a:pathLst>
                <a:path w="5026" h="5184" extrusionOk="0">
                  <a:moveTo>
                    <a:pt x="3384" y="1"/>
                  </a:moveTo>
                  <a:cubicBezTo>
                    <a:pt x="2808" y="1"/>
                    <a:pt x="1466" y="222"/>
                    <a:pt x="1466" y="222"/>
                  </a:cubicBezTo>
                  <a:cubicBezTo>
                    <a:pt x="1" y="2245"/>
                    <a:pt x="210" y="2222"/>
                    <a:pt x="350" y="3478"/>
                  </a:cubicBezTo>
                  <a:cubicBezTo>
                    <a:pt x="474" y="4419"/>
                    <a:pt x="1180" y="5184"/>
                    <a:pt x="2035" y="5184"/>
                  </a:cubicBezTo>
                  <a:cubicBezTo>
                    <a:pt x="2301" y="5184"/>
                    <a:pt x="2581" y="5110"/>
                    <a:pt x="2862" y="4944"/>
                  </a:cubicBezTo>
                  <a:cubicBezTo>
                    <a:pt x="4025" y="4246"/>
                    <a:pt x="4886" y="4246"/>
                    <a:pt x="4956" y="2757"/>
                  </a:cubicBezTo>
                  <a:cubicBezTo>
                    <a:pt x="5026" y="1292"/>
                    <a:pt x="3932" y="105"/>
                    <a:pt x="3560" y="12"/>
                  </a:cubicBezTo>
                  <a:cubicBezTo>
                    <a:pt x="3516" y="4"/>
                    <a:pt x="3456" y="1"/>
                    <a:pt x="338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14011896" y="314475"/>
              <a:ext cx="136187" cy="125849"/>
            </a:xfrm>
            <a:custGeom>
              <a:avLst/>
              <a:gdLst/>
              <a:ahLst/>
              <a:cxnLst/>
              <a:rect l="l" t="t" r="r" b="b"/>
              <a:pathLst>
                <a:path w="6073" h="5612" extrusionOk="0">
                  <a:moveTo>
                    <a:pt x="4351" y="0"/>
                  </a:moveTo>
                  <a:cubicBezTo>
                    <a:pt x="3421" y="0"/>
                    <a:pt x="2723" y="303"/>
                    <a:pt x="2723" y="303"/>
                  </a:cubicBezTo>
                  <a:cubicBezTo>
                    <a:pt x="1560" y="1954"/>
                    <a:pt x="1" y="5537"/>
                    <a:pt x="769" y="5607"/>
                  </a:cubicBezTo>
                  <a:cubicBezTo>
                    <a:pt x="802" y="5610"/>
                    <a:pt x="840" y="5611"/>
                    <a:pt x="881" y="5611"/>
                  </a:cubicBezTo>
                  <a:cubicBezTo>
                    <a:pt x="1819" y="5611"/>
                    <a:pt x="4706" y="4869"/>
                    <a:pt x="5375" y="3978"/>
                  </a:cubicBezTo>
                  <a:cubicBezTo>
                    <a:pt x="6073" y="3048"/>
                    <a:pt x="5282" y="0"/>
                    <a:pt x="435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13917487" y="239351"/>
              <a:ext cx="130962" cy="125288"/>
            </a:xfrm>
            <a:custGeom>
              <a:avLst/>
              <a:gdLst/>
              <a:ahLst/>
              <a:cxnLst/>
              <a:rect l="l" t="t" r="r" b="b"/>
              <a:pathLst>
                <a:path w="5840" h="5587" extrusionOk="0">
                  <a:moveTo>
                    <a:pt x="4281" y="0"/>
                  </a:moveTo>
                  <a:cubicBezTo>
                    <a:pt x="2792" y="0"/>
                    <a:pt x="931" y="698"/>
                    <a:pt x="931" y="698"/>
                  </a:cubicBezTo>
                  <a:cubicBezTo>
                    <a:pt x="628" y="1489"/>
                    <a:pt x="0" y="4211"/>
                    <a:pt x="1000" y="4676"/>
                  </a:cubicBezTo>
                  <a:cubicBezTo>
                    <a:pt x="1872" y="5072"/>
                    <a:pt x="3639" y="5587"/>
                    <a:pt x="4474" y="5587"/>
                  </a:cubicBezTo>
                  <a:cubicBezTo>
                    <a:pt x="4619" y="5587"/>
                    <a:pt x="4736" y="5571"/>
                    <a:pt x="4816" y="5537"/>
                  </a:cubicBezTo>
                  <a:cubicBezTo>
                    <a:pt x="5374" y="5304"/>
                    <a:pt x="5048" y="3978"/>
                    <a:pt x="5444" y="2652"/>
                  </a:cubicBezTo>
                  <a:cubicBezTo>
                    <a:pt x="5839" y="1326"/>
                    <a:pt x="5770" y="0"/>
                    <a:pt x="4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14697406" y="587992"/>
              <a:ext cx="166438" cy="94521"/>
            </a:xfrm>
            <a:custGeom>
              <a:avLst/>
              <a:gdLst/>
              <a:ahLst/>
              <a:cxnLst/>
              <a:rect l="l" t="t" r="r" b="b"/>
              <a:pathLst>
                <a:path w="7422" h="4215" extrusionOk="0">
                  <a:moveTo>
                    <a:pt x="1612" y="1"/>
                  </a:moveTo>
                  <a:cubicBezTo>
                    <a:pt x="1041" y="1"/>
                    <a:pt x="495" y="388"/>
                    <a:pt x="326" y="994"/>
                  </a:cubicBezTo>
                  <a:cubicBezTo>
                    <a:pt x="1" y="2320"/>
                    <a:pt x="47" y="3948"/>
                    <a:pt x="1117" y="4158"/>
                  </a:cubicBezTo>
                  <a:cubicBezTo>
                    <a:pt x="1322" y="4197"/>
                    <a:pt x="1524" y="4214"/>
                    <a:pt x="1723" y="4214"/>
                  </a:cubicBezTo>
                  <a:cubicBezTo>
                    <a:pt x="3040" y="4214"/>
                    <a:pt x="4234" y="3460"/>
                    <a:pt x="5305" y="3460"/>
                  </a:cubicBezTo>
                  <a:cubicBezTo>
                    <a:pt x="6561" y="3460"/>
                    <a:pt x="7422" y="2041"/>
                    <a:pt x="5933" y="1180"/>
                  </a:cubicBezTo>
                  <a:cubicBezTo>
                    <a:pt x="4467" y="342"/>
                    <a:pt x="2978" y="575"/>
                    <a:pt x="2280" y="179"/>
                  </a:cubicBezTo>
                  <a:lnTo>
                    <a:pt x="2257" y="179"/>
                  </a:lnTo>
                  <a:cubicBezTo>
                    <a:pt x="2051" y="57"/>
                    <a:pt x="1830" y="1"/>
                    <a:pt x="16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14853394" y="624388"/>
              <a:ext cx="116879" cy="56847"/>
            </a:xfrm>
            <a:custGeom>
              <a:avLst/>
              <a:gdLst/>
              <a:ahLst/>
              <a:cxnLst/>
              <a:rect l="l" t="t" r="r" b="b"/>
              <a:pathLst>
                <a:path w="5212" h="2535" extrusionOk="0">
                  <a:moveTo>
                    <a:pt x="972" y="0"/>
                  </a:moveTo>
                  <a:cubicBezTo>
                    <a:pt x="771" y="0"/>
                    <a:pt x="597" y="72"/>
                    <a:pt x="536" y="185"/>
                  </a:cubicBezTo>
                  <a:cubicBezTo>
                    <a:pt x="0" y="1302"/>
                    <a:pt x="1792" y="2535"/>
                    <a:pt x="3025" y="2535"/>
                  </a:cubicBezTo>
                  <a:cubicBezTo>
                    <a:pt x="4281" y="2535"/>
                    <a:pt x="5212" y="1976"/>
                    <a:pt x="4444" y="1371"/>
                  </a:cubicBezTo>
                  <a:cubicBezTo>
                    <a:pt x="3653" y="743"/>
                    <a:pt x="2024" y="976"/>
                    <a:pt x="1699" y="418"/>
                  </a:cubicBezTo>
                  <a:cubicBezTo>
                    <a:pt x="1529" y="118"/>
                    <a:pt x="1228" y="0"/>
                    <a:pt x="97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12673774" y="2062526"/>
              <a:ext cx="50097" cy="13702"/>
            </a:xfrm>
            <a:custGeom>
              <a:avLst/>
              <a:gdLst/>
              <a:ahLst/>
              <a:cxnLst/>
              <a:rect l="l" t="t" r="r" b="b"/>
              <a:pathLst>
                <a:path w="2234" h="611" extrusionOk="0">
                  <a:moveTo>
                    <a:pt x="472" y="1"/>
                  </a:moveTo>
                  <a:cubicBezTo>
                    <a:pt x="342" y="1"/>
                    <a:pt x="214" y="15"/>
                    <a:pt x="93" y="53"/>
                  </a:cubicBezTo>
                  <a:cubicBezTo>
                    <a:pt x="70" y="53"/>
                    <a:pt x="47" y="53"/>
                    <a:pt x="23" y="76"/>
                  </a:cubicBezTo>
                  <a:cubicBezTo>
                    <a:pt x="0" y="99"/>
                    <a:pt x="0" y="169"/>
                    <a:pt x="23" y="192"/>
                  </a:cubicBezTo>
                  <a:cubicBezTo>
                    <a:pt x="70" y="239"/>
                    <a:pt x="93" y="262"/>
                    <a:pt x="140" y="262"/>
                  </a:cubicBezTo>
                  <a:cubicBezTo>
                    <a:pt x="582" y="471"/>
                    <a:pt x="1070" y="588"/>
                    <a:pt x="1559" y="611"/>
                  </a:cubicBezTo>
                  <a:lnTo>
                    <a:pt x="1931" y="611"/>
                  </a:lnTo>
                  <a:cubicBezTo>
                    <a:pt x="2001" y="588"/>
                    <a:pt x="2071" y="588"/>
                    <a:pt x="2117" y="541"/>
                  </a:cubicBezTo>
                  <a:cubicBezTo>
                    <a:pt x="2187" y="495"/>
                    <a:pt x="2233" y="425"/>
                    <a:pt x="2187" y="355"/>
                  </a:cubicBezTo>
                  <a:cubicBezTo>
                    <a:pt x="2164" y="285"/>
                    <a:pt x="2071" y="262"/>
                    <a:pt x="2001" y="262"/>
                  </a:cubicBezTo>
                  <a:cubicBezTo>
                    <a:pt x="1884" y="239"/>
                    <a:pt x="1768" y="215"/>
                    <a:pt x="1652" y="192"/>
                  </a:cubicBezTo>
                  <a:cubicBezTo>
                    <a:pt x="1442" y="146"/>
                    <a:pt x="1256" y="99"/>
                    <a:pt x="1047" y="76"/>
                  </a:cubicBezTo>
                  <a:cubicBezTo>
                    <a:pt x="865" y="34"/>
                    <a:pt x="667" y="1"/>
                    <a:pt x="47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12828708" y="2060126"/>
              <a:ext cx="43325" cy="22380"/>
            </a:xfrm>
            <a:custGeom>
              <a:avLst/>
              <a:gdLst/>
              <a:ahLst/>
              <a:cxnLst/>
              <a:rect l="l" t="t" r="r" b="b"/>
              <a:pathLst>
                <a:path w="1932" h="998" extrusionOk="0">
                  <a:moveTo>
                    <a:pt x="1822" y="1"/>
                  </a:moveTo>
                  <a:cubicBezTo>
                    <a:pt x="1751" y="1"/>
                    <a:pt x="1678" y="34"/>
                    <a:pt x="1629" y="67"/>
                  </a:cubicBezTo>
                  <a:cubicBezTo>
                    <a:pt x="1536" y="113"/>
                    <a:pt x="1443" y="183"/>
                    <a:pt x="1350" y="229"/>
                  </a:cubicBezTo>
                  <a:cubicBezTo>
                    <a:pt x="1280" y="253"/>
                    <a:pt x="1187" y="253"/>
                    <a:pt x="1117" y="276"/>
                  </a:cubicBezTo>
                  <a:lnTo>
                    <a:pt x="512" y="299"/>
                  </a:lnTo>
                  <a:cubicBezTo>
                    <a:pt x="349" y="322"/>
                    <a:pt x="163" y="346"/>
                    <a:pt x="93" y="485"/>
                  </a:cubicBezTo>
                  <a:cubicBezTo>
                    <a:pt x="0" y="625"/>
                    <a:pt x="93" y="811"/>
                    <a:pt x="233" y="904"/>
                  </a:cubicBezTo>
                  <a:cubicBezTo>
                    <a:pt x="373" y="974"/>
                    <a:pt x="535" y="997"/>
                    <a:pt x="675" y="997"/>
                  </a:cubicBezTo>
                  <a:lnTo>
                    <a:pt x="675" y="974"/>
                  </a:lnTo>
                  <a:cubicBezTo>
                    <a:pt x="768" y="974"/>
                    <a:pt x="861" y="974"/>
                    <a:pt x="931" y="951"/>
                  </a:cubicBezTo>
                  <a:cubicBezTo>
                    <a:pt x="977" y="927"/>
                    <a:pt x="1001" y="904"/>
                    <a:pt x="1047" y="881"/>
                  </a:cubicBezTo>
                  <a:cubicBezTo>
                    <a:pt x="1257" y="741"/>
                    <a:pt x="1489" y="578"/>
                    <a:pt x="1699" y="416"/>
                  </a:cubicBezTo>
                  <a:cubicBezTo>
                    <a:pt x="1768" y="369"/>
                    <a:pt x="1838" y="322"/>
                    <a:pt x="1885" y="253"/>
                  </a:cubicBezTo>
                  <a:cubicBezTo>
                    <a:pt x="1908" y="183"/>
                    <a:pt x="1931" y="90"/>
                    <a:pt x="1908" y="20"/>
                  </a:cubicBezTo>
                  <a:cubicBezTo>
                    <a:pt x="1881" y="6"/>
                    <a:pt x="1852" y="1"/>
                    <a:pt x="182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12472913" y="2002629"/>
              <a:ext cx="60682" cy="32584"/>
            </a:xfrm>
            <a:custGeom>
              <a:avLst/>
              <a:gdLst/>
              <a:ahLst/>
              <a:cxnLst/>
              <a:rect l="l" t="t" r="r" b="b"/>
              <a:pathLst>
                <a:path w="2706" h="1453" extrusionOk="0">
                  <a:moveTo>
                    <a:pt x="2500" y="0"/>
                  </a:moveTo>
                  <a:cubicBezTo>
                    <a:pt x="2490" y="0"/>
                    <a:pt x="2479" y="1"/>
                    <a:pt x="2466" y="2"/>
                  </a:cubicBezTo>
                  <a:cubicBezTo>
                    <a:pt x="2211" y="25"/>
                    <a:pt x="1815" y="188"/>
                    <a:pt x="1513" y="211"/>
                  </a:cubicBezTo>
                  <a:cubicBezTo>
                    <a:pt x="1497" y="212"/>
                    <a:pt x="1480" y="213"/>
                    <a:pt x="1464" y="213"/>
                  </a:cubicBezTo>
                  <a:cubicBezTo>
                    <a:pt x="1183" y="213"/>
                    <a:pt x="821" y="46"/>
                    <a:pt x="577" y="46"/>
                  </a:cubicBezTo>
                  <a:cubicBezTo>
                    <a:pt x="563" y="46"/>
                    <a:pt x="549" y="47"/>
                    <a:pt x="536" y="48"/>
                  </a:cubicBezTo>
                  <a:cubicBezTo>
                    <a:pt x="0" y="95"/>
                    <a:pt x="70" y="304"/>
                    <a:pt x="70" y="304"/>
                  </a:cubicBezTo>
                  <a:cubicBezTo>
                    <a:pt x="117" y="607"/>
                    <a:pt x="233" y="653"/>
                    <a:pt x="605" y="769"/>
                  </a:cubicBezTo>
                  <a:cubicBezTo>
                    <a:pt x="954" y="886"/>
                    <a:pt x="1629" y="1211"/>
                    <a:pt x="1769" y="1328"/>
                  </a:cubicBezTo>
                  <a:cubicBezTo>
                    <a:pt x="1848" y="1394"/>
                    <a:pt x="2017" y="1452"/>
                    <a:pt x="2157" y="1452"/>
                  </a:cubicBezTo>
                  <a:cubicBezTo>
                    <a:pt x="2264" y="1452"/>
                    <a:pt x="2353" y="1418"/>
                    <a:pt x="2373" y="1328"/>
                  </a:cubicBezTo>
                  <a:cubicBezTo>
                    <a:pt x="2397" y="1142"/>
                    <a:pt x="2304" y="956"/>
                    <a:pt x="2350" y="700"/>
                  </a:cubicBezTo>
                  <a:cubicBezTo>
                    <a:pt x="2397" y="467"/>
                    <a:pt x="2536" y="211"/>
                    <a:pt x="2536" y="211"/>
                  </a:cubicBezTo>
                  <a:cubicBezTo>
                    <a:pt x="2536" y="211"/>
                    <a:pt x="2705" y="0"/>
                    <a:pt x="25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12130170" y="1441241"/>
              <a:ext cx="161056" cy="265557"/>
            </a:xfrm>
            <a:custGeom>
              <a:avLst/>
              <a:gdLst/>
              <a:ahLst/>
              <a:cxnLst/>
              <a:rect l="l" t="t" r="r" b="b"/>
              <a:pathLst>
                <a:path w="7182" h="11842" extrusionOk="0">
                  <a:moveTo>
                    <a:pt x="2553" y="0"/>
                  </a:moveTo>
                  <a:cubicBezTo>
                    <a:pt x="2112" y="0"/>
                    <a:pt x="1549" y="72"/>
                    <a:pt x="1349" y="97"/>
                  </a:cubicBezTo>
                  <a:cubicBezTo>
                    <a:pt x="977" y="143"/>
                    <a:pt x="1280" y="679"/>
                    <a:pt x="1117" y="1051"/>
                  </a:cubicBezTo>
                  <a:lnTo>
                    <a:pt x="1117" y="1074"/>
                  </a:lnTo>
                  <a:cubicBezTo>
                    <a:pt x="1117" y="1074"/>
                    <a:pt x="954" y="1423"/>
                    <a:pt x="838" y="1609"/>
                  </a:cubicBezTo>
                  <a:cubicBezTo>
                    <a:pt x="788" y="1698"/>
                    <a:pt x="739" y="1741"/>
                    <a:pt x="700" y="1741"/>
                  </a:cubicBezTo>
                  <a:cubicBezTo>
                    <a:pt x="648" y="1741"/>
                    <a:pt x="615" y="1663"/>
                    <a:pt x="628" y="1516"/>
                  </a:cubicBezTo>
                  <a:cubicBezTo>
                    <a:pt x="628" y="1445"/>
                    <a:pt x="603" y="1415"/>
                    <a:pt x="563" y="1415"/>
                  </a:cubicBezTo>
                  <a:cubicBezTo>
                    <a:pt x="460" y="1415"/>
                    <a:pt x="257" y="1617"/>
                    <a:pt x="140" y="1818"/>
                  </a:cubicBezTo>
                  <a:cubicBezTo>
                    <a:pt x="0" y="2074"/>
                    <a:pt x="605" y="2330"/>
                    <a:pt x="745" y="2400"/>
                  </a:cubicBezTo>
                  <a:cubicBezTo>
                    <a:pt x="884" y="2493"/>
                    <a:pt x="768" y="2842"/>
                    <a:pt x="582" y="3098"/>
                  </a:cubicBezTo>
                  <a:cubicBezTo>
                    <a:pt x="390" y="3333"/>
                    <a:pt x="393" y="3450"/>
                    <a:pt x="574" y="3450"/>
                  </a:cubicBezTo>
                  <a:cubicBezTo>
                    <a:pt x="591" y="3450"/>
                    <a:pt x="609" y="3449"/>
                    <a:pt x="628" y="3447"/>
                  </a:cubicBezTo>
                  <a:cubicBezTo>
                    <a:pt x="814" y="3447"/>
                    <a:pt x="1070" y="3540"/>
                    <a:pt x="838" y="3680"/>
                  </a:cubicBezTo>
                  <a:cubicBezTo>
                    <a:pt x="605" y="3842"/>
                    <a:pt x="372" y="4122"/>
                    <a:pt x="489" y="4238"/>
                  </a:cubicBezTo>
                  <a:cubicBezTo>
                    <a:pt x="501" y="4250"/>
                    <a:pt x="520" y="4255"/>
                    <a:pt x="544" y="4255"/>
                  </a:cubicBezTo>
                  <a:cubicBezTo>
                    <a:pt x="603" y="4255"/>
                    <a:pt x="688" y="4228"/>
                    <a:pt x="755" y="4228"/>
                  </a:cubicBezTo>
                  <a:cubicBezTo>
                    <a:pt x="815" y="4228"/>
                    <a:pt x="861" y="4249"/>
                    <a:pt x="861" y="4331"/>
                  </a:cubicBezTo>
                  <a:cubicBezTo>
                    <a:pt x="861" y="4531"/>
                    <a:pt x="945" y="4751"/>
                    <a:pt x="1054" y="4751"/>
                  </a:cubicBezTo>
                  <a:cubicBezTo>
                    <a:pt x="1059" y="4751"/>
                    <a:pt x="1065" y="4751"/>
                    <a:pt x="1070" y="4750"/>
                  </a:cubicBezTo>
                  <a:cubicBezTo>
                    <a:pt x="1233" y="4726"/>
                    <a:pt x="1349" y="4284"/>
                    <a:pt x="1559" y="4284"/>
                  </a:cubicBezTo>
                  <a:cubicBezTo>
                    <a:pt x="1768" y="4284"/>
                    <a:pt x="1605" y="4750"/>
                    <a:pt x="1489" y="5029"/>
                  </a:cubicBezTo>
                  <a:cubicBezTo>
                    <a:pt x="1349" y="5331"/>
                    <a:pt x="1605" y="5610"/>
                    <a:pt x="1675" y="5610"/>
                  </a:cubicBezTo>
                  <a:cubicBezTo>
                    <a:pt x="1768" y="5610"/>
                    <a:pt x="2443" y="5401"/>
                    <a:pt x="2675" y="5401"/>
                  </a:cubicBezTo>
                  <a:cubicBezTo>
                    <a:pt x="2908" y="5401"/>
                    <a:pt x="2606" y="5890"/>
                    <a:pt x="2489" y="5959"/>
                  </a:cubicBezTo>
                  <a:cubicBezTo>
                    <a:pt x="2396" y="6052"/>
                    <a:pt x="2885" y="6448"/>
                    <a:pt x="2885" y="6448"/>
                  </a:cubicBezTo>
                  <a:cubicBezTo>
                    <a:pt x="3164" y="6588"/>
                    <a:pt x="3071" y="7146"/>
                    <a:pt x="2955" y="7495"/>
                  </a:cubicBezTo>
                  <a:cubicBezTo>
                    <a:pt x="2919" y="7637"/>
                    <a:pt x="2803" y="7681"/>
                    <a:pt x="2657" y="7681"/>
                  </a:cubicBezTo>
                  <a:cubicBezTo>
                    <a:pt x="2419" y="7681"/>
                    <a:pt x="2104" y="7565"/>
                    <a:pt x="1931" y="7565"/>
                  </a:cubicBezTo>
                  <a:cubicBezTo>
                    <a:pt x="1629" y="7565"/>
                    <a:pt x="1884" y="8100"/>
                    <a:pt x="2117" y="8239"/>
                  </a:cubicBezTo>
                  <a:cubicBezTo>
                    <a:pt x="2350" y="8356"/>
                    <a:pt x="2071" y="9007"/>
                    <a:pt x="1791" y="9100"/>
                  </a:cubicBezTo>
                  <a:cubicBezTo>
                    <a:pt x="1512" y="9216"/>
                    <a:pt x="1373" y="9519"/>
                    <a:pt x="1396" y="9705"/>
                  </a:cubicBezTo>
                  <a:cubicBezTo>
                    <a:pt x="1419" y="9891"/>
                    <a:pt x="2001" y="9845"/>
                    <a:pt x="2117" y="9938"/>
                  </a:cubicBezTo>
                  <a:cubicBezTo>
                    <a:pt x="2257" y="10031"/>
                    <a:pt x="2908" y="9984"/>
                    <a:pt x="3187" y="10124"/>
                  </a:cubicBezTo>
                  <a:cubicBezTo>
                    <a:pt x="3466" y="10240"/>
                    <a:pt x="2606" y="10356"/>
                    <a:pt x="2164" y="10380"/>
                  </a:cubicBezTo>
                  <a:cubicBezTo>
                    <a:pt x="1722" y="10403"/>
                    <a:pt x="1210" y="11357"/>
                    <a:pt x="977" y="11566"/>
                  </a:cubicBezTo>
                  <a:cubicBezTo>
                    <a:pt x="811" y="11716"/>
                    <a:pt x="1037" y="11842"/>
                    <a:pt x="1256" y="11842"/>
                  </a:cubicBezTo>
                  <a:cubicBezTo>
                    <a:pt x="1343" y="11842"/>
                    <a:pt x="1429" y="11822"/>
                    <a:pt x="1489" y="11775"/>
                  </a:cubicBezTo>
                  <a:cubicBezTo>
                    <a:pt x="1612" y="11668"/>
                    <a:pt x="1694" y="11601"/>
                    <a:pt x="1855" y="11601"/>
                  </a:cubicBezTo>
                  <a:cubicBezTo>
                    <a:pt x="1939" y="11601"/>
                    <a:pt x="2044" y="11619"/>
                    <a:pt x="2187" y="11659"/>
                  </a:cubicBezTo>
                  <a:cubicBezTo>
                    <a:pt x="2237" y="11671"/>
                    <a:pt x="2281" y="11676"/>
                    <a:pt x="2322" y="11676"/>
                  </a:cubicBezTo>
                  <a:cubicBezTo>
                    <a:pt x="2600" y="11676"/>
                    <a:pt x="2658" y="11415"/>
                    <a:pt x="2699" y="11171"/>
                  </a:cubicBezTo>
                  <a:cubicBezTo>
                    <a:pt x="2721" y="11047"/>
                    <a:pt x="3024" y="11010"/>
                    <a:pt x="3381" y="11010"/>
                  </a:cubicBezTo>
                  <a:cubicBezTo>
                    <a:pt x="3766" y="11010"/>
                    <a:pt x="4214" y="11053"/>
                    <a:pt x="4443" y="11077"/>
                  </a:cubicBezTo>
                  <a:cubicBezTo>
                    <a:pt x="4478" y="11081"/>
                    <a:pt x="4516" y="11083"/>
                    <a:pt x="4557" y="11083"/>
                  </a:cubicBezTo>
                  <a:cubicBezTo>
                    <a:pt x="5030" y="11083"/>
                    <a:pt x="5858" y="10839"/>
                    <a:pt x="6351" y="10496"/>
                  </a:cubicBezTo>
                  <a:cubicBezTo>
                    <a:pt x="6909" y="10147"/>
                    <a:pt x="6281" y="10240"/>
                    <a:pt x="6002" y="10124"/>
                  </a:cubicBezTo>
                  <a:cubicBezTo>
                    <a:pt x="5700" y="9984"/>
                    <a:pt x="6351" y="9565"/>
                    <a:pt x="6770" y="9100"/>
                  </a:cubicBezTo>
                  <a:cubicBezTo>
                    <a:pt x="7181" y="8643"/>
                    <a:pt x="6583" y="8029"/>
                    <a:pt x="6143" y="8029"/>
                  </a:cubicBezTo>
                  <a:cubicBezTo>
                    <a:pt x="6135" y="8029"/>
                    <a:pt x="6126" y="8030"/>
                    <a:pt x="6118" y="8030"/>
                  </a:cubicBezTo>
                  <a:cubicBezTo>
                    <a:pt x="5982" y="8044"/>
                    <a:pt x="5901" y="8054"/>
                    <a:pt x="5851" y="8054"/>
                  </a:cubicBezTo>
                  <a:cubicBezTo>
                    <a:pt x="5738" y="8054"/>
                    <a:pt x="5780" y="8005"/>
                    <a:pt x="5700" y="7844"/>
                  </a:cubicBezTo>
                  <a:cubicBezTo>
                    <a:pt x="5607" y="7611"/>
                    <a:pt x="5653" y="7309"/>
                    <a:pt x="5490" y="7216"/>
                  </a:cubicBezTo>
                  <a:cubicBezTo>
                    <a:pt x="5351" y="7099"/>
                    <a:pt x="5304" y="6262"/>
                    <a:pt x="5258" y="6146"/>
                  </a:cubicBezTo>
                  <a:cubicBezTo>
                    <a:pt x="5234" y="6052"/>
                    <a:pt x="4699" y="5843"/>
                    <a:pt x="4630" y="5727"/>
                  </a:cubicBezTo>
                  <a:cubicBezTo>
                    <a:pt x="4537" y="5634"/>
                    <a:pt x="3629" y="4633"/>
                    <a:pt x="3350" y="4494"/>
                  </a:cubicBezTo>
                  <a:cubicBezTo>
                    <a:pt x="3071" y="4331"/>
                    <a:pt x="3141" y="3726"/>
                    <a:pt x="3187" y="3424"/>
                  </a:cubicBezTo>
                  <a:cubicBezTo>
                    <a:pt x="3234" y="3121"/>
                    <a:pt x="3955" y="2005"/>
                    <a:pt x="4048" y="1609"/>
                  </a:cubicBezTo>
                  <a:cubicBezTo>
                    <a:pt x="4115" y="1383"/>
                    <a:pt x="3869" y="1309"/>
                    <a:pt x="3550" y="1309"/>
                  </a:cubicBezTo>
                  <a:cubicBezTo>
                    <a:pt x="3312" y="1309"/>
                    <a:pt x="3034" y="1350"/>
                    <a:pt x="2815" y="1400"/>
                  </a:cubicBezTo>
                  <a:cubicBezTo>
                    <a:pt x="2601" y="1437"/>
                    <a:pt x="2480" y="1456"/>
                    <a:pt x="2412" y="1456"/>
                  </a:cubicBezTo>
                  <a:cubicBezTo>
                    <a:pt x="2310" y="1456"/>
                    <a:pt x="2326" y="1414"/>
                    <a:pt x="2326" y="1330"/>
                  </a:cubicBezTo>
                  <a:cubicBezTo>
                    <a:pt x="2326" y="1167"/>
                    <a:pt x="2885" y="609"/>
                    <a:pt x="3117" y="237"/>
                  </a:cubicBezTo>
                  <a:cubicBezTo>
                    <a:pt x="3225" y="53"/>
                    <a:pt x="2934" y="0"/>
                    <a:pt x="25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12127030" y="1449135"/>
              <a:ext cx="17245" cy="19846"/>
            </a:xfrm>
            <a:custGeom>
              <a:avLst/>
              <a:gdLst/>
              <a:ahLst/>
              <a:cxnLst/>
              <a:rect l="l" t="t" r="r" b="b"/>
              <a:pathLst>
                <a:path w="769" h="885" extrusionOk="0">
                  <a:moveTo>
                    <a:pt x="512" y="1"/>
                  </a:moveTo>
                  <a:cubicBezTo>
                    <a:pt x="443" y="1"/>
                    <a:pt x="373" y="1"/>
                    <a:pt x="303" y="24"/>
                  </a:cubicBezTo>
                  <a:cubicBezTo>
                    <a:pt x="187" y="47"/>
                    <a:pt x="94" y="164"/>
                    <a:pt x="47" y="280"/>
                  </a:cubicBezTo>
                  <a:cubicBezTo>
                    <a:pt x="1" y="373"/>
                    <a:pt x="1" y="513"/>
                    <a:pt x="1" y="629"/>
                  </a:cubicBezTo>
                  <a:cubicBezTo>
                    <a:pt x="1" y="652"/>
                    <a:pt x="1" y="699"/>
                    <a:pt x="1" y="722"/>
                  </a:cubicBezTo>
                  <a:cubicBezTo>
                    <a:pt x="47" y="862"/>
                    <a:pt x="210" y="885"/>
                    <a:pt x="349" y="885"/>
                  </a:cubicBezTo>
                  <a:cubicBezTo>
                    <a:pt x="396" y="885"/>
                    <a:pt x="466" y="885"/>
                    <a:pt x="489" y="862"/>
                  </a:cubicBezTo>
                  <a:cubicBezTo>
                    <a:pt x="512" y="838"/>
                    <a:pt x="536" y="815"/>
                    <a:pt x="536" y="792"/>
                  </a:cubicBezTo>
                  <a:cubicBezTo>
                    <a:pt x="605" y="629"/>
                    <a:pt x="582" y="443"/>
                    <a:pt x="675" y="280"/>
                  </a:cubicBezTo>
                  <a:cubicBezTo>
                    <a:pt x="722" y="234"/>
                    <a:pt x="768" y="164"/>
                    <a:pt x="745" y="117"/>
                  </a:cubicBezTo>
                  <a:cubicBezTo>
                    <a:pt x="722" y="24"/>
                    <a:pt x="605" y="1"/>
                    <a:pt x="5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12116064" y="1471515"/>
              <a:ext cx="10988" cy="15406"/>
            </a:xfrm>
            <a:custGeom>
              <a:avLst/>
              <a:gdLst/>
              <a:ahLst/>
              <a:cxnLst/>
              <a:rect l="l" t="t" r="r" b="b"/>
              <a:pathLst>
                <a:path w="490" h="687" extrusionOk="0">
                  <a:moveTo>
                    <a:pt x="268" y="0"/>
                  </a:moveTo>
                  <a:cubicBezTo>
                    <a:pt x="152" y="0"/>
                    <a:pt x="92" y="100"/>
                    <a:pt x="71" y="143"/>
                  </a:cubicBezTo>
                  <a:cubicBezTo>
                    <a:pt x="1" y="282"/>
                    <a:pt x="1" y="468"/>
                    <a:pt x="71" y="608"/>
                  </a:cubicBezTo>
                  <a:cubicBezTo>
                    <a:pt x="88" y="660"/>
                    <a:pt x="145" y="687"/>
                    <a:pt x="192" y="687"/>
                  </a:cubicBezTo>
                  <a:cubicBezTo>
                    <a:pt x="207" y="687"/>
                    <a:pt x="222" y="684"/>
                    <a:pt x="234" y="678"/>
                  </a:cubicBezTo>
                  <a:cubicBezTo>
                    <a:pt x="280" y="655"/>
                    <a:pt x="303" y="631"/>
                    <a:pt x="303" y="585"/>
                  </a:cubicBezTo>
                  <a:cubicBezTo>
                    <a:pt x="350" y="468"/>
                    <a:pt x="490" y="306"/>
                    <a:pt x="490" y="166"/>
                  </a:cubicBezTo>
                  <a:cubicBezTo>
                    <a:pt x="490" y="166"/>
                    <a:pt x="420" y="50"/>
                    <a:pt x="303" y="3"/>
                  </a:cubicBezTo>
                  <a:cubicBezTo>
                    <a:pt x="291" y="1"/>
                    <a:pt x="279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13157369" y="516524"/>
              <a:ext cx="326082" cy="419168"/>
            </a:xfrm>
            <a:custGeom>
              <a:avLst/>
              <a:gdLst/>
              <a:ahLst/>
              <a:cxnLst/>
              <a:rect l="l" t="t" r="r" b="b"/>
              <a:pathLst>
                <a:path w="14541" h="18692" extrusionOk="0">
                  <a:moveTo>
                    <a:pt x="14112" y="0"/>
                  </a:moveTo>
                  <a:cubicBezTo>
                    <a:pt x="13466" y="0"/>
                    <a:pt x="12308" y="1079"/>
                    <a:pt x="12191" y="1296"/>
                  </a:cubicBezTo>
                  <a:cubicBezTo>
                    <a:pt x="12051" y="1598"/>
                    <a:pt x="10027" y="2436"/>
                    <a:pt x="8818" y="2692"/>
                  </a:cubicBezTo>
                  <a:cubicBezTo>
                    <a:pt x="7631" y="2948"/>
                    <a:pt x="4770" y="5763"/>
                    <a:pt x="4770" y="6321"/>
                  </a:cubicBezTo>
                  <a:cubicBezTo>
                    <a:pt x="4770" y="6903"/>
                    <a:pt x="1862" y="13812"/>
                    <a:pt x="931" y="14835"/>
                  </a:cubicBezTo>
                  <a:cubicBezTo>
                    <a:pt x="1" y="15882"/>
                    <a:pt x="1094" y="16557"/>
                    <a:pt x="1606" y="16650"/>
                  </a:cubicBezTo>
                  <a:cubicBezTo>
                    <a:pt x="2118" y="16766"/>
                    <a:pt x="2187" y="17906"/>
                    <a:pt x="2443" y="18372"/>
                  </a:cubicBezTo>
                  <a:cubicBezTo>
                    <a:pt x="2566" y="18604"/>
                    <a:pt x="3162" y="18692"/>
                    <a:pt x="3817" y="18692"/>
                  </a:cubicBezTo>
                  <a:cubicBezTo>
                    <a:pt x="4278" y="18692"/>
                    <a:pt x="4767" y="18648"/>
                    <a:pt x="5142" y="18581"/>
                  </a:cubicBezTo>
                  <a:cubicBezTo>
                    <a:pt x="5351" y="18534"/>
                    <a:pt x="5444" y="18325"/>
                    <a:pt x="5328" y="18139"/>
                  </a:cubicBezTo>
                  <a:cubicBezTo>
                    <a:pt x="5002" y="17650"/>
                    <a:pt x="4398" y="16720"/>
                    <a:pt x="4095" y="16138"/>
                  </a:cubicBezTo>
                  <a:cubicBezTo>
                    <a:pt x="3676" y="15301"/>
                    <a:pt x="3932" y="14742"/>
                    <a:pt x="5235" y="10997"/>
                  </a:cubicBezTo>
                  <a:cubicBezTo>
                    <a:pt x="6538" y="7251"/>
                    <a:pt x="9143" y="5390"/>
                    <a:pt x="11516" y="4250"/>
                  </a:cubicBezTo>
                  <a:cubicBezTo>
                    <a:pt x="13912" y="3111"/>
                    <a:pt x="14541" y="2226"/>
                    <a:pt x="14541" y="621"/>
                  </a:cubicBezTo>
                  <a:cubicBezTo>
                    <a:pt x="14541" y="168"/>
                    <a:pt x="14366" y="0"/>
                    <a:pt x="1411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14754276" y="731288"/>
              <a:ext cx="66804" cy="56803"/>
            </a:xfrm>
            <a:custGeom>
              <a:avLst/>
              <a:gdLst/>
              <a:ahLst/>
              <a:cxnLst/>
              <a:rect l="l" t="t" r="r" b="b"/>
              <a:pathLst>
                <a:path w="2979" h="2533" extrusionOk="0">
                  <a:moveTo>
                    <a:pt x="977" y="1"/>
                  </a:moveTo>
                  <a:cubicBezTo>
                    <a:pt x="975" y="15"/>
                    <a:pt x="972" y="29"/>
                    <a:pt x="969" y="44"/>
                  </a:cubicBezTo>
                  <a:lnTo>
                    <a:pt x="969" y="44"/>
                  </a:lnTo>
                  <a:cubicBezTo>
                    <a:pt x="945" y="65"/>
                    <a:pt x="931" y="97"/>
                    <a:pt x="931" y="140"/>
                  </a:cubicBezTo>
                  <a:lnTo>
                    <a:pt x="968" y="48"/>
                  </a:lnTo>
                  <a:lnTo>
                    <a:pt x="968" y="48"/>
                  </a:lnTo>
                  <a:cubicBezTo>
                    <a:pt x="866" y="519"/>
                    <a:pt x="592" y="964"/>
                    <a:pt x="210" y="1257"/>
                  </a:cubicBezTo>
                  <a:cubicBezTo>
                    <a:pt x="117" y="1327"/>
                    <a:pt x="0" y="1420"/>
                    <a:pt x="0" y="1536"/>
                  </a:cubicBezTo>
                  <a:cubicBezTo>
                    <a:pt x="24" y="1653"/>
                    <a:pt x="117" y="1722"/>
                    <a:pt x="210" y="1769"/>
                  </a:cubicBezTo>
                  <a:cubicBezTo>
                    <a:pt x="878" y="2142"/>
                    <a:pt x="1612" y="2532"/>
                    <a:pt x="2357" y="2532"/>
                  </a:cubicBezTo>
                  <a:cubicBezTo>
                    <a:pt x="2494" y="2532"/>
                    <a:pt x="2631" y="2519"/>
                    <a:pt x="2769" y="2490"/>
                  </a:cubicBezTo>
                  <a:cubicBezTo>
                    <a:pt x="2978" y="2025"/>
                    <a:pt x="2815" y="1490"/>
                    <a:pt x="2536" y="1094"/>
                  </a:cubicBezTo>
                  <a:cubicBezTo>
                    <a:pt x="2234" y="676"/>
                    <a:pt x="1838" y="396"/>
                    <a:pt x="1419" y="94"/>
                  </a:cubicBezTo>
                  <a:cubicBezTo>
                    <a:pt x="1335" y="46"/>
                    <a:pt x="1207" y="4"/>
                    <a:pt x="1103" y="4"/>
                  </a:cubicBezTo>
                  <a:cubicBezTo>
                    <a:pt x="1049" y="4"/>
                    <a:pt x="1001" y="15"/>
                    <a:pt x="970" y="43"/>
                  </a:cubicBezTo>
                  <a:lnTo>
                    <a:pt x="970" y="43"/>
                  </a:lnTo>
                  <a:lnTo>
                    <a:pt x="977" y="2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12447865" y="1517486"/>
              <a:ext cx="36553" cy="56937"/>
            </a:xfrm>
            <a:custGeom>
              <a:avLst/>
              <a:gdLst/>
              <a:ahLst/>
              <a:cxnLst/>
              <a:rect l="l" t="t" r="r" b="b"/>
              <a:pathLst>
                <a:path w="1630" h="2539" extrusionOk="0">
                  <a:moveTo>
                    <a:pt x="1001" y="0"/>
                  </a:moveTo>
                  <a:cubicBezTo>
                    <a:pt x="769" y="0"/>
                    <a:pt x="606" y="140"/>
                    <a:pt x="606" y="140"/>
                  </a:cubicBezTo>
                  <a:lnTo>
                    <a:pt x="606" y="163"/>
                  </a:lnTo>
                  <a:cubicBezTo>
                    <a:pt x="373" y="233"/>
                    <a:pt x="117" y="652"/>
                    <a:pt x="187" y="861"/>
                  </a:cubicBezTo>
                  <a:cubicBezTo>
                    <a:pt x="257" y="1071"/>
                    <a:pt x="1" y="1420"/>
                    <a:pt x="280" y="1443"/>
                  </a:cubicBezTo>
                  <a:cubicBezTo>
                    <a:pt x="582" y="1466"/>
                    <a:pt x="792" y="1652"/>
                    <a:pt x="792" y="1792"/>
                  </a:cubicBezTo>
                  <a:cubicBezTo>
                    <a:pt x="792" y="1893"/>
                    <a:pt x="704" y="2135"/>
                    <a:pt x="589" y="2135"/>
                  </a:cubicBezTo>
                  <a:cubicBezTo>
                    <a:pt x="572" y="2135"/>
                    <a:pt x="554" y="2130"/>
                    <a:pt x="536" y="2117"/>
                  </a:cubicBezTo>
                  <a:cubicBezTo>
                    <a:pt x="482" y="2094"/>
                    <a:pt x="422" y="2081"/>
                    <a:pt x="370" y="2081"/>
                  </a:cubicBezTo>
                  <a:cubicBezTo>
                    <a:pt x="267" y="2081"/>
                    <a:pt x="195" y="2133"/>
                    <a:pt x="257" y="2257"/>
                  </a:cubicBezTo>
                  <a:cubicBezTo>
                    <a:pt x="345" y="2398"/>
                    <a:pt x="433" y="2538"/>
                    <a:pt x="561" y="2538"/>
                  </a:cubicBezTo>
                  <a:cubicBezTo>
                    <a:pt x="602" y="2538"/>
                    <a:pt x="648" y="2524"/>
                    <a:pt x="699" y="2490"/>
                  </a:cubicBezTo>
                  <a:cubicBezTo>
                    <a:pt x="908" y="2350"/>
                    <a:pt x="1211" y="2048"/>
                    <a:pt x="1187" y="1675"/>
                  </a:cubicBezTo>
                  <a:cubicBezTo>
                    <a:pt x="1141" y="1326"/>
                    <a:pt x="1187" y="1071"/>
                    <a:pt x="1257" y="931"/>
                  </a:cubicBezTo>
                  <a:cubicBezTo>
                    <a:pt x="1327" y="791"/>
                    <a:pt x="1629" y="884"/>
                    <a:pt x="1466" y="489"/>
                  </a:cubicBezTo>
                  <a:cubicBezTo>
                    <a:pt x="1304" y="93"/>
                    <a:pt x="1234" y="0"/>
                    <a:pt x="10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12614819" y="1999713"/>
              <a:ext cx="9934" cy="6189"/>
            </a:xfrm>
            <a:custGeom>
              <a:avLst/>
              <a:gdLst/>
              <a:ahLst/>
              <a:cxnLst/>
              <a:rect l="l" t="t" r="r" b="b"/>
              <a:pathLst>
                <a:path w="443" h="276" extrusionOk="0">
                  <a:moveTo>
                    <a:pt x="213" y="1"/>
                  </a:moveTo>
                  <a:cubicBezTo>
                    <a:pt x="180" y="1"/>
                    <a:pt x="147" y="5"/>
                    <a:pt x="117" y="15"/>
                  </a:cubicBezTo>
                  <a:lnTo>
                    <a:pt x="23" y="109"/>
                  </a:lnTo>
                  <a:cubicBezTo>
                    <a:pt x="0" y="155"/>
                    <a:pt x="0" y="202"/>
                    <a:pt x="47" y="248"/>
                  </a:cubicBezTo>
                  <a:cubicBezTo>
                    <a:pt x="70" y="248"/>
                    <a:pt x="117" y="271"/>
                    <a:pt x="140" y="271"/>
                  </a:cubicBezTo>
                  <a:cubicBezTo>
                    <a:pt x="158" y="274"/>
                    <a:pt x="177" y="276"/>
                    <a:pt x="196" y="276"/>
                  </a:cubicBezTo>
                  <a:cubicBezTo>
                    <a:pt x="319" y="276"/>
                    <a:pt x="442" y="213"/>
                    <a:pt x="442" y="132"/>
                  </a:cubicBezTo>
                  <a:cubicBezTo>
                    <a:pt x="442" y="59"/>
                    <a:pt x="329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0" name="Google Shape;800;p5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1" name="Google Shape;801;p5"/>
          <p:cNvGrpSpPr/>
          <p:nvPr/>
        </p:nvGrpSpPr>
        <p:grpSpPr>
          <a:xfrm>
            <a:off x="198778" y="270876"/>
            <a:ext cx="8754832" cy="4590934"/>
            <a:chOff x="238125" y="577375"/>
            <a:chExt cx="7139225" cy="4554950"/>
          </a:xfrm>
        </p:grpSpPr>
        <p:sp>
          <p:nvSpPr>
            <p:cNvPr id="802" name="Google Shape;802;p5"/>
            <p:cNvSpPr/>
            <p:nvPr/>
          </p:nvSpPr>
          <p:spPr>
            <a:xfrm>
              <a:off x="238125" y="577375"/>
              <a:ext cx="7139225" cy="4552700"/>
            </a:xfrm>
            <a:custGeom>
              <a:avLst/>
              <a:gdLst/>
              <a:ahLst/>
              <a:cxnLst/>
              <a:rect l="l" t="t" r="r" b="b"/>
              <a:pathLst>
                <a:path w="285569" h="182108" extrusionOk="0">
                  <a:moveTo>
                    <a:pt x="141714" y="287"/>
                  </a:moveTo>
                  <a:lnTo>
                    <a:pt x="107262" y="6999"/>
                  </a:lnTo>
                  <a:lnTo>
                    <a:pt x="105889" y="302"/>
                  </a:lnTo>
                  <a:lnTo>
                    <a:pt x="141714" y="287"/>
                  </a:lnTo>
                  <a:close/>
                  <a:moveTo>
                    <a:pt x="179680" y="302"/>
                  </a:moveTo>
                  <a:lnTo>
                    <a:pt x="178307" y="6999"/>
                  </a:lnTo>
                  <a:lnTo>
                    <a:pt x="143855" y="302"/>
                  </a:lnTo>
                  <a:close/>
                  <a:moveTo>
                    <a:pt x="105678" y="302"/>
                  </a:moveTo>
                  <a:lnTo>
                    <a:pt x="107051" y="7029"/>
                  </a:lnTo>
                  <a:lnTo>
                    <a:pt x="32521" y="21525"/>
                  </a:lnTo>
                  <a:lnTo>
                    <a:pt x="17935" y="302"/>
                  </a:lnTo>
                  <a:close/>
                  <a:moveTo>
                    <a:pt x="267634" y="302"/>
                  </a:moveTo>
                  <a:lnTo>
                    <a:pt x="253048" y="21525"/>
                  </a:lnTo>
                  <a:lnTo>
                    <a:pt x="178518" y="7029"/>
                  </a:lnTo>
                  <a:lnTo>
                    <a:pt x="179891" y="302"/>
                  </a:lnTo>
                  <a:close/>
                  <a:moveTo>
                    <a:pt x="142302" y="392"/>
                  </a:moveTo>
                  <a:lnTo>
                    <a:pt x="110279" y="21826"/>
                  </a:lnTo>
                  <a:lnTo>
                    <a:pt x="107292" y="7195"/>
                  </a:lnTo>
                  <a:lnTo>
                    <a:pt x="142302" y="392"/>
                  </a:lnTo>
                  <a:close/>
                  <a:moveTo>
                    <a:pt x="143267" y="392"/>
                  </a:moveTo>
                  <a:lnTo>
                    <a:pt x="178262" y="7195"/>
                  </a:lnTo>
                  <a:lnTo>
                    <a:pt x="175290" y="21826"/>
                  </a:lnTo>
                  <a:lnTo>
                    <a:pt x="143267" y="392"/>
                  </a:lnTo>
                  <a:close/>
                  <a:moveTo>
                    <a:pt x="141925" y="890"/>
                  </a:moveTo>
                  <a:lnTo>
                    <a:pt x="111998" y="30303"/>
                  </a:lnTo>
                  <a:lnTo>
                    <a:pt x="110324" y="22053"/>
                  </a:lnTo>
                  <a:lnTo>
                    <a:pt x="141925" y="890"/>
                  </a:lnTo>
                  <a:close/>
                  <a:moveTo>
                    <a:pt x="143177" y="573"/>
                  </a:moveTo>
                  <a:lnTo>
                    <a:pt x="175245" y="22053"/>
                  </a:lnTo>
                  <a:lnTo>
                    <a:pt x="171293" y="41481"/>
                  </a:lnTo>
                  <a:lnTo>
                    <a:pt x="143177" y="573"/>
                  </a:lnTo>
                  <a:close/>
                  <a:moveTo>
                    <a:pt x="142091" y="1026"/>
                  </a:moveTo>
                  <a:lnTo>
                    <a:pt x="114276" y="41496"/>
                  </a:lnTo>
                  <a:lnTo>
                    <a:pt x="112043" y="30545"/>
                  </a:lnTo>
                  <a:lnTo>
                    <a:pt x="142091" y="1026"/>
                  </a:lnTo>
                  <a:close/>
                  <a:moveTo>
                    <a:pt x="107096" y="7240"/>
                  </a:moveTo>
                  <a:lnTo>
                    <a:pt x="110083" y="21947"/>
                  </a:lnTo>
                  <a:lnTo>
                    <a:pt x="57168" y="57379"/>
                  </a:lnTo>
                  <a:lnTo>
                    <a:pt x="32657" y="21706"/>
                  </a:lnTo>
                  <a:lnTo>
                    <a:pt x="107096" y="7240"/>
                  </a:lnTo>
                  <a:close/>
                  <a:moveTo>
                    <a:pt x="178473" y="7240"/>
                  </a:moveTo>
                  <a:lnTo>
                    <a:pt x="252912" y="21706"/>
                  </a:lnTo>
                  <a:lnTo>
                    <a:pt x="228401" y="57379"/>
                  </a:lnTo>
                  <a:lnTo>
                    <a:pt x="175471" y="21947"/>
                  </a:lnTo>
                  <a:lnTo>
                    <a:pt x="178473" y="7240"/>
                  </a:lnTo>
                  <a:close/>
                  <a:moveTo>
                    <a:pt x="110128" y="22173"/>
                  </a:moveTo>
                  <a:lnTo>
                    <a:pt x="111817" y="30469"/>
                  </a:lnTo>
                  <a:lnTo>
                    <a:pt x="68164" y="73383"/>
                  </a:lnTo>
                  <a:lnTo>
                    <a:pt x="57289" y="57545"/>
                  </a:lnTo>
                  <a:lnTo>
                    <a:pt x="110128" y="22173"/>
                  </a:lnTo>
                  <a:close/>
                  <a:moveTo>
                    <a:pt x="142588" y="664"/>
                  </a:moveTo>
                  <a:lnTo>
                    <a:pt x="124277" y="90639"/>
                  </a:lnTo>
                  <a:lnTo>
                    <a:pt x="114336" y="41767"/>
                  </a:lnTo>
                  <a:lnTo>
                    <a:pt x="142588" y="664"/>
                  </a:lnTo>
                  <a:close/>
                  <a:moveTo>
                    <a:pt x="142981" y="664"/>
                  </a:moveTo>
                  <a:lnTo>
                    <a:pt x="171233" y="41767"/>
                  </a:lnTo>
                  <a:lnTo>
                    <a:pt x="161292" y="90639"/>
                  </a:lnTo>
                  <a:lnTo>
                    <a:pt x="142981" y="664"/>
                  </a:lnTo>
                  <a:close/>
                  <a:moveTo>
                    <a:pt x="111878" y="30711"/>
                  </a:moveTo>
                  <a:lnTo>
                    <a:pt x="114110" y="41722"/>
                  </a:lnTo>
                  <a:lnTo>
                    <a:pt x="80262" y="90986"/>
                  </a:lnTo>
                  <a:lnTo>
                    <a:pt x="68285" y="73549"/>
                  </a:lnTo>
                  <a:lnTo>
                    <a:pt x="111878" y="30711"/>
                  </a:lnTo>
                  <a:close/>
                  <a:moveTo>
                    <a:pt x="175441" y="22173"/>
                  </a:moveTo>
                  <a:lnTo>
                    <a:pt x="228280" y="57545"/>
                  </a:lnTo>
                  <a:lnTo>
                    <a:pt x="205307" y="90986"/>
                  </a:lnTo>
                  <a:lnTo>
                    <a:pt x="171459" y="41722"/>
                  </a:lnTo>
                  <a:lnTo>
                    <a:pt x="175441" y="22173"/>
                  </a:lnTo>
                  <a:close/>
                  <a:moveTo>
                    <a:pt x="57123" y="57666"/>
                  </a:moveTo>
                  <a:lnTo>
                    <a:pt x="68013" y="73519"/>
                  </a:lnTo>
                  <a:lnTo>
                    <a:pt x="32642" y="108272"/>
                  </a:lnTo>
                  <a:lnTo>
                    <a:pt x="7074" y="91167"/>
                  </a:lnTo>
                  <a:lnTo>
                    <a:pt x="57123" y="57666"/>
                  </a:lnTo>
                  <a:close/>
                  <a:moveTo>
                    <a:pt x="228446" y="57666"/>
                  </a:moveTo>
                  <a:lnTo>
                    <a:pt x="252746" y="73926"/>
                  </a:lnTo>
                  <a:lnTo>
                    <a:pt x="217435" y="108634"/>
                  </a:lnTo>
                  <a:lnTo>
                    <a:pt x="205428" y="91167"/>
                  </a:lnTo>
                  <a:lnTo>
                    <a:pt x="228446" y="57666"/>
                  </a:lnTo>
                  <a:close/>
                  <a:moveTo>
                    <a:pt x="68134" y="73700"/>
                  </a:moveTo>
                  <a:lnTo>
                    <a:pt x="80141" y="91167"/>
                  </a:lnTo>
                  <a:lnTo>
                    <a:pt x="57108" y="124653"/>
                  </a:lnTo>
                  <a:lnTo>
                    <a:pt x="32823" y="108393"/>
                  </a:lnTo>
                  <a:lnTo>
                    <a:pt x="68134" y="73700"/>
                  </a:lnTo>
                  <a:close/>
                  <a:moveTo>
                    <a:pt x="252912" y="74047"/>
                  </a:moveTo>
                  <a:lnTo>
                    <a:pt x="278480" y="91167"/>
                  </a:lnTo>
                  <a:lnTo>
                    <a:pt x="228446" y="124653"/>
                  </a:lnTo>
                  <a:lnTo>
                    <a:pt x="217556" y="108800"/>
                  </a:lnTo>
                  <a:lnTo>
                    <a:pt x="252912" y="74047"/>
                  </a:lnTo>
                  <a:close/>
                  <a:moveTo>
                    <a:pt x="114170" y="42009"/>
                  </a:moveTo>
                  <a:lnTo>
                    <a:pt x="124171" y="91152"/>
                  </a:lnTo>
                  <a:lnTo>
                    <a:pt x="114170" y="140310"/>
                  </a:lnTo>
                  <a:lnTo>
                    <a:pt x="80382" y="91152"/>
                  </a:lnTo>
                  <a:lnTo>
                    <a:pt x="114170" y="42009"/>
                  </a:lnTo>
                  <a:close/>
                  <a:moveTo>
                    <a:pt x="171399" y="42009"/>
                  </a:moveTo>
                  <a:lnTo>
                    <a:pt x="205187" y="91167"/>
                  </a:lnTo>
                  <a:lnTo>
                    <a:pt x="171399" y="140310"/>
                  </a:lnTo>
                  <a:lnTo>
                    <a:pt x="161398" y="91167"/>
                  </a:lnTo>
                  <a:lnTo>
                    <a:pt x="171399" y="42009"/>
                  </a:lnTo>
                  <a:close/>
                  <a:moveTo>
                    <a:pt x="205307" y="91348"/>
                  </a:moveTo>
                  <a:lnTo>
                    <a:pt x="217284" y="108770"/>
                  </a:lnTo>
                  <a:lnTo>
                    <a:pt x="173691" y="151608"/>
                  </a:lnTo>
                  <a:lnTo>
                    <a:pt x="171459" y="140597"/>
                  </a:lnTo>
                  <a:lnTo>
                    <a:pt x="205307" y="91348"/>
                  </a:lnTo>
                  <a:close/>
                  <a:moveTo>
                    <a:pt x="80262" y="91348"/>
                  </a:moveTo>
                  <a:lnTo>
                    <a:pt x="114110" y="140597"/>
                  </a:lnTo>
                  <a:lnTo>
                    <a:pt x="110128" y="160145"/>
                  </a:lnTo>
                  <a:lnTo>
                    <a:pt x="57289" y="124774"/>
                  </a:lnTo>
                  <a:lnTo>
                    <a:pt x="80262" y="91348"/>
                  </a:lnTo>
                  <a:close/>
                  <a:moveTo>
                    <a:pt x="217405" y="108951"/>
                  </a:moveTo>
                  <a:lnTo>
                    <a:pt x="228280" y="124774"/>
                  </a:lnTo>
                  <a:lnTo>
                    <a:pt x="175426" y="160145"/>
                  </a:lnTo>
                  <a:lnTo>
                    <a:pt x="173737" y="151849"/>
                  </a:lnTo>
                  <a:lnTo>
                    <a:pt x="217405" y="108951"/>
                  </a:lnTo>
                  <a:close/>
                  <a:moveTo>
                    <a:pt x="57168" y="124940"/>
                  </a:moveTo>
                  <a:lnTo>
                    <a:pt x="110098" y="160372"/>
                  </a:lnTo>
                  <a:lnTo>
                    <a:pt x="107096" y="175093"/>
                  </a:lnTo>
                  <a:lnTo>
                    <a:pt x="32657" y="160613"/>
                  </a:lnTo>
                  <a:lnTo>
                    <a:pt x="57168" y="124940"/>
                  </a:lnTo>
                  <a:close/>
                  <a:moveTo>
                    <a:pt x="228401" y="124940"/>
                  </a:moveTo>
                  <a:lnTo>
                    <a:pt x="252912" y="160613"/>
                  </a:lnTo>
                  <a:lnTo>
                    <a:pt x="178473" y="175093"/>
                  </a:lnTo>
                  <a:lnTo>
                    <a:pt x="175471" y="160372"/>
                  </a:lnTo>
                  <a:lnTo>
                    <a:pt x="228401" y="124940"/>
                  </a:lnTo>
                  <a:close/>
                  <a:moveTo>
                    <a:pt x="142679" y="1222"/>
                  </a:moveTo>
                  <a:lnTo>
                    <a:pt x="142679" y="181097"/>
                  </a:lnTo>
                  <a:lnTo>
                    <a:pt x="124382" y="91167"/>
                  </a:lnTo>
                  <a:lnTo>
                    <a:pt x="142679" y="1222"/>
                  </a:lnTo>
                  <a:close/>
                  <a:moveTo>
                    <a:pt x="142890" y="1222"/>
                  </a:moveTo>
                  <a:lnTo>
                    <a:pt x="161187" y="91167"/>
                  </a:lnTo>
                  <a:lnTo>
                    <a:pt x="142890" y="181097"/>
                  </a:lnTo>
                  <a:lnTo>
                    <a:pt x="142890" y="1222"/>
                  </a:lnTo>
                  <a:close/>
                  <a:moveTo>
                    <a:pt x="171293" y="140838"/>
                  </a:moveTo>
                  <a:lnTo>
                    <a:pt x="173526" y="151774"/>
                  </a:lnTo>
                  <a:lnTo>
                    <a:pt x="173526" y="151789"/>
                  </a:lnTo>
                  <a:lnTo>
                    <a:pt x="143478" y="181308"/>
                  </a:lnTo>
                  <a:lnTo>
                    <a:pt x="143478" y="181308"/>
                  </a:lnTo>
                  <a:lnTo>
                    <a:pt x="171293" y="140838"/>
                  </a:lnTo>
                  <a:close/>
                  <a:moveTo>
                    <a:pt x="173571" y="152030"/>
                  </a:moveTo>
                  <a:lnTo>
                    <a:pt x="175245" y="160281"/>
                  </a:lnTo>
                  <a:lnTo>
                    <a:pt x="143644" y="181429"/>
                  </a:lnTo>
                  <a:lnTo>
                    <a:pt x="143644" y="181429"/>
                  </a:lnTo>
                  <a:lnTo>
                    <a:pt x="173571" y="152030"/>
                  </a:lnTo>
                  <a:close/>
                  <a:moveTo>
                    <a:pt x="124277" y="91680"/>
                  </a:moveTo>
                  <a:lnTo>
                    <a:pt x="142573" y="181655"/>
                  </a:lnTo>
                  <a:lnTo>
                    <a:pt x="114336" y="140551"/>
                  </a:lnTo>
                  <a:lnTo>
                    <a:pt x="124277" y="91680"/>
                  </a:lnTo>
                  <a:close/>
                  <a:moveTo>
                    <a:pt x="161292" y="91680"/>
                  </a:moveTo>
                  <a:lnTo>
                    <a:pt x="171233" y="140551"/>
                  </a:lnTo>
                  <a:lnTo>
                    <a:pt x="142981" y="181655"/>
                  </a:lnTo>
                  <a:lnTo>
                    <a:pt x="161292" y="91680"/>
                  </a:lnTo>
                  <a:close/>
                  <a:moveTo>
                    <a:pt x="114276" y="140838"/>
                  </a:moveTo>
                  <a:lnTo>
                    <a:pt x="142392" y="181745"/>
                  </a:lnTo>
                  <a:lnTo>
                    <a:pt x="110324" y="160281"/>
                  </a:lnTo>
                  <a:lnTo>
                    <a:pt x="114276" y="140838"/>
                  </a:lnTo>
                  <a:close/>
                  <a:moveTo>
                    <a:pt x="110279" y="160492"/>
                  </a:moveTo>
                  <a:lnTo>
                    <a:pt x="142302" y="181926"/>
                  </a:lnTo>
                  <a:lnTo>
                    <a:pt x="142302" y="181926"/>
                  </a:lnTo>
                  <a:lnTo>
                    <a:pt x="107292" y="175124"/>
                  </a:lnTo>
                  <a:lnTo>
                    <a:pt x="110279" y="160492"/>
                  </a:lnTo>
                  <a:close/>
                  <a:moveTo>
                    <a:pt x="175290" y="160492"/>
                  </a:moveTo>
                  <a:lnTo>
                    <a:pt x="178277" y="175124"/>
                  </a:lnTo>
                  <a:lnTo>
                    <a:pt x="143267" y="181926"/>
                  </a:lnTo>
                  <a:lnTo>
                    <a:pt x="175290" y="160492"/>
                  </a:lnTo>
                  <a:close/>
                  <a:moveTo>
                    <a:pt x="32521" y="160809"/>
                  </a:moveTo>
                  <a:lnTo>
                    <a:pt x="107051" y="175289"/>
                  </a:lnTo>
                  <a:lnTo>
                    <a:pt x="105678" y="182032"/>
                  </a:lnTo>
                  <a:lnTo>
                    <a:pt x="17935" y="182032"/>
                  </a:lnTo>
                  <a:lnTo>
                    <a:pt x="32521" y="160809"/>
                  </a:lnTo>
                  <a:close/>
                  <a:moveTo>
                    <a:pt x="107262" y="175335"/>
                  </a:moveTo>
                  <a:lnTo>
                    <a:pt x="141714" y="182032"/>
                  </a:lnTo>
                  <a:lnTo>
                    <a:pt x="105889" y="182032"/>
                  </a:lnTo>
                  <a:lnTo>
                    <a:pt x="107262" y="175335"/>
                  </a:lnTo>
                  <a:close/>
                  <a:moveTo>
                    <a:pt x="178307" y="175335"/>
                  </a:moveTo>
                  <a:lnTo>
                    <a:pt x="179680" y="182032"/>
                  </a:lnTo>
                  <a:lnTo>
                    <a:pt x="143855" y="182032"/>
                  </a:lnTo>
                  <a:lnTo>
                    <a:pt x="178307" y="175335"/>
                  </a:lnTo>
                  <a:close/>
                  <a:moveTo>
                    <a:pt x="253048" y="160809"/>
                  </a:moveTo>
                  <a:lnTo>
                    <a:pt x="267634" y="182032"/>
                  </a:lnTo>
                  <a:lnTo>
                    <a:pt x="179891" y="182032"/>
                  </a:lnTo>
                  <a:lnTo>
                    <a:pt x="178518" y="175289"/>
                  </a:lnTo>
                  <a:lnTo>
                    <a:pt x="253048" y="160809"/>
                  </a:lnTo>
                  <a:close/>
                  <a:moveTo>
                    <a:pt x="17482" y="0"/>
                  </a:moveTo>
                  <a:lnTo>
                    <a:pt x="17543" y="91"/>
                  </a:lnTo>
                  <a:lnTo>
                    <a:pt x="0" y="91"/>
                  </a:lnTo>
                  <a:lnTo>
                    <a:pt x="0" y="302"/>
                  </a:lnTo>
                  <a:lnTo>
                    <a:pt x="17693" y="302"/>
                  </a:lnTo>
                  <a:lnTo>
                    <a:pt x="32310" y="21555"/>
                  </a:lnTo>
                  <a:lnTo>
                    <a:pt x="0" y="27845"/>
                  </a:lnTo>
                  <a:lnTo>
                    <a:pt x="0" y="28056"/>
                  </a:lnTo>
                  <a:lnTo>
                    <a:pt x="32430" y="21751"/>
                  </a:lnTo>
                  <a:lnTo>
                    <a:pt x="57002" y="57500"/>
                  </a:lnTo>
                  <a:lnTo>
                    <a:pt x="6893" y="91031"/>
                  </a:lnTo>
                  <a:lnTo>
                    <a:pt x="0" y="86415"/>
                  </a:lnTo>
                  <a:lnTo>
                    <a:pt x="0" y="86672"/>
                  </a:lnTo>
                  <a:lnTo>
                    <a:pt x="6712" y="91167"/>
                  </a:lnTo>
                  <a:lnTo>
                    <a:pt x="0" y="95647"/>
                  </a:lnTo>
                  <a:lnTo>
                    <a:pt x="0" y="95903"/>
                  </a:lnTo>
                  <a:lnTo>
                    <a:pt x="6893" y="91287"/>
                  </a:lnTo>
                  <a:lnTo>
                    <a:pt x="32491" y="108423"/>
                  </a:lnTo>
                  <a:lnTo>
                    <a:pt x="0" y="140355"/>
                  </a:lnTo>
                  <a:lnTo>
                    <a:pt x="0" y="140642"/>
                  </a:lnTo>
                  <a:lnTo>
                    <a:pt x="32672" y="108543"/>
                  </a:lnTo>
                  <a:lnTo>
                    <a:pt x="57002" y="124834"/>
                  </a:lnTo>
                  <a:lnTo>
                    <a:pt x="32430" y="160568"/>
                  </a:lnTo>
                  <a:lnTo>
                    <a:pt x="0" y="154278"/>
                  </a:lnTo>
                  <a:lnTo>
                    <a:pt x="0" y="154489"/>
                  </a:lnTo>
                  <a:lnTo>
                    <a:pt x="32295" y="160764"/>
                  </a:lnTo>
                  <a:lnTo>
                    <a:pt x="17678" y="182032"/>
                  </a:lnTo>
                  <a:lnTo>
                    <a:pt x="0" y="182032"/>
                  </a:lnTo>
                  <a:lnTo>
                    <a:pt x="0" y="182107"/>
                  </a:lnTo>
                  <a:lnTo>
                    <a:pt x="285569" y="182107"/>
                  </a:lnTo>
                  <a:lnTo>
                    <a:pt x="285569" y="182032"/>
                  </a:lnTo>
                  <a:lnTo>
                    <a:pt x="267876" y="182032"/>
                  </a:lnTo>
                  <a:lnTo>
                    <a:pt x="253259" y="160764"/>
                  </a:lnTo>
                  <a:lnTo>
                    <a:pt x="285569" y="154489"/>
                  </a:lnTo>
                  <a:lnTo>
                    <a:pt x="285569" y="154278"/>
                  </a:lnTo>
                  <a:lnTo>
                    <a:pt x="253139" y="160568"/>
                  </a:lnTo>
                  <a:lnTo>
                    <a:pt x="228567" y="124834"/>
                  </a:lnTo>
                  <a:lnTo>
                    <a:pt x="278676" y="91287"/>
                  </a:lnTo>
                  <a:lnTo>
                    <a:pt x="285569" y="95903"/>
                  </a:lnTo>
                  <a:lnTo>
                    <a:pt x="285569" y="95647"/>
                  </a:lnTo>
                  <a:lnTo>
                    <a:pt x="278857" y="91167"/>
                  </a:lnTo>
                  <a:lnTo>
                    <a:pt x="285569" y="86672"/>
                  </a:lnTo>
                  <a:lnTo>
                    <a:pt x="285569" y="86415"/>
                  </a:lnTo>
                  <a:lnTo>
                    <a:pt x="278676" y="91031"/>
                  </a:lnTo>
                  <a:lnTo>
                    <a:pt x="253063" y="73896"/>
                  </a:lnTo>
                  <a:lnTo>
                    <a:pt x="285569" y="41963"/>
                  </a:lnTo>
                  <a:lnTo>
                    <a:pt x="285569" y="41677"/>
                  </a:lnTo>
                  <a:lnTo>
                    <a:pt x="252897" y="73775"/>
                  </a:lnTo>
                  <a:lnTo>
                    <a:pt x="228567" y="57500"/>
                  </a:lnTo>
                  <a:lnTo>
                    <a:pt x="253139" y="21751"/>
                  </a:lnTo>
                  <a:lnTo>
                    <a:pt x="285569" y="28056"/>
                  </a:lnTo>
                  <a:lnTo>
                    <a:pt x="285569" y="27845"/>
                  </a:lnTo>
                  <a:lnTo>
                    <a:pt x="253259" y="21555"/>
                  </a:lnTo>
                  <a:lnTo>
                    <a:pt x="267876" y="302"/>
                  </a:lnTo>
                  <a:lnTo>
                    <a:pt x="285569" y="302"/>
                  </a:lnTo>
                  <a:lnTo>
                    <a:pt x="285569" y="91"/>
                  </a:lnTo>
                  <a:lnTo>
                    <a:pt x="268026" y="91"/>
                  </a:lnTo>
                  <a:lnTo>
                    <a:pt x="268087" y="0"/>
                  </a:lnTo>
                  <a:lnTo>
                    <a:pt x="267830" y="0"/>
                  </a:lnTo>
                  <a:lnTo>
                    <a:pt x="267770" y="91"/>
                  </a:lnTo>
                  <a:lnTo>
                    <a:pt x="179921" y="91"/>
                  </a:lnTo>
                  <a:lnTo>
                    <a:pt x="179936" y="0"/>
                  </a:lnTo>
                  <a:lnTo>
                    <a:pt x="179725" y="0"/>
                  </a:lnTo>
                  <a:lnTo>
                    <a:pt x="179710" y="91"/>
                  </a:lnTo>
                  <a:lnTo>
                    <a:pt x="143855" y="91"/>
                  </a:lnTo>
                  <a:lnTo>
                    <a:pt x="144308" y="0"/>
                  </a:lnTo>
                  <a:lnTo>
                    <a:pt x="141261" y="0"/>
                  </a:lnTo>
                  <a:lnTo>
                    <a:pt x="141714" y="91"/>
                  </a:lnTo>
                  <a:lnTo>
                    <a:pt x="105859" y="91"/>
                  </a:lnTo>
                  <a:lnTo>
                    <a:pt x="105829" y="0"/>
                  </a:lnTo>
                  <a:lnTo>
                    <a:pt x="105618" y="0"/>
                  </a:lnTo>
                  <a:lnTo>
                    <a:pt x="105648" y="91"/>
                  </a:lnTo>
                  <a:lnTo>
                    <a:pt x="17799" y="91"/>
                  </a:lnTo>
                  <a:lnTo>
                    <a:pt x="1773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238125" y="577375"/>
              <a:ext cx="7139225" cy="4552325"/>
            </a:xfrm>
            <a:custGeom>
              <a:avLst/>
              <a:gdLst/>
              <a:ahLst/>
              <a:cxnLst/>
              <a:rect l="l" t="t" r="r" b="b"/>
              <a:pathLst>
                <a:path w="285569" h="182093" extrusionOk="0">
                  <a:moveTo>
                    <a:pt x="143237" y="0"/>
                  </a:moveTo>
                  <a:lnTo>
                    <a:pt x="143267" y="75"/>
                  </a:lnTo>
                  <a:lnTo>
                    <a:pt x="143433" y="0"/>
                  </a:lnTo>
                  <a:close/>
                  <a:moveTo>
                    <a:pt x="142121" y="0"/>
                  </a:moveTo>
                  <a:lnTo>
                    <a:pt x="142528" y="196"/>
                  </a:lnTo>
                  <a:lnTo>
                    <a:pt x="142015" y="437"/>
                  </a:lnTo>
                  <a:lnTo>
                    <a:pt x="142106" y="618"/>
                  </a:lnTo>
                  <a:lnTo>
                    <a:pt x="142588" y="392"/>
                  </a:lnTo>
                  <a:lnTo>
                    <a:pt x="142377" y="875"/>
                  </a:lnTo>
                  <a:lnTo>
                    <a:pt x="142573" y="965"/>
                  </a:lnTo>
                  <a:lnTo>
                    <a:pt x="142860" y="272"/>
                  </a:lnTo>
                  <a:lnTo>
                    <a:pt x="142739" y="226"/>
                  </a:lnTo>
                  <a:lnTo>
                    <a:pt x="142724" y="196"/>
                  </a:lnTo>
                  <a:lnTo>
                    <a:pt x="142739" y="166"/>
                  </a:lnTo>
                  <a:lnTo>
                    <a:pt x="142754" y="151"/>
                  </a:lnTo>
                  <a:lnTo>
                    <a:pt x="142860" y="106"/>
                  </a:lnTo>
                  <a:lnTo>
                    <a:pt x="142815" y="0"/>
                  </a:lnTo>
                  <a:close/>
                  <a:moveTo>
                    <a:pt x="219577" y="196"/>
                  </a:moveTo>
                  <a:lnTo>
                    <a:pt x="219275" y="890"/>
                  </a:lnTo>
                  <a:lnTo>
                    <a:pt x="219471" y="965"/>
                  </a:lnTo>
                  <a:lnTo>
                    <a:pt x="219758" y="287"/>
                  </a:lnTo>
                  <a:lnTo>
                    <a:pt x="219577" y="196"/>
                  </a:lnTo>
                  <a:close/>
                  <a:moveTo>
                    <a:pt x="66068" y="377"/>
                  </a:moveTo>
                  <a:lnTo>
                    <a:pt x="65887" y="453"/>
                  </a:lnTo>
                  <a:lnTo>
                    <a:pt x="66173" y="1131"/>
                  </a:lnTo>
                  <a:lnTo>
                    <a:pt x="66369" y="1056"/>
                  </a:lnTo>
                  <a:lnTo>
                    <a:pt x="66068" y="377"/>
                  </a:lnTo>
                  <a:close/>
                  <a:moveTo>
                    <a:pt x="141533" y="664"/>
                  </a:moveTo>
                  <a:lnTo>
                    <a:pt x="140854" y="980"/>
                  </a:lnTo>
                  <a:lnTo>
                    <a:pt x="140944" y="1161"/>
                  </a:lnTo>
                  <a:lnTo>
                    <a:pt x="141623" y="845"/>
                  </a:lnTo>
                  <a:lnTo>
                    <a:pt x="141533" y="664"/>
                  </a:lnTo>
                  <a:close/>
                  <a:moveTo>
                    <a:pt x="144429" y="860"/>
                  </a:moveTo>
                  <a:lnTo>
                    <a:pt x="144338" y="1041"/>
                  </a:lnTo>
                  <a:lnTo>
                    <a:pt x="145017" y="1358"/>
                  </a:lnTo>
                  <a:lnTo>
                    <a:pt x="145107" y="1161"/>
                  </a:lnTo>
                  <a:lnTo>
                    <a:pt x="144429" y="860"/>
                  </a:lnTo>
                  <a:close/>
                  <a:moveTo>
                    <a:pt x="143267" y="317"/>
                  </a:moveTo>
                  <a:lnTo>
                    <a:pt x="143192" y="483"/>
                  </a:lnTo>
                  <a:lnTo>
                    <a:pt x="143056" y="603"/>
                  </a:lnTo>
                  <a:lnTo>
                    <a:pt x="142875" y="694"/>
                  </a:lnTo>
                  <a:lnTo>
                    <a:pt x="143162" y="1373"/>
                  </a:lnTo>
                  <a:lnTo>
                    <a:pt x="143358" y="1297"/>
                  </a:lnTo>
                  <a:lnTo>
                    <a:pt x="143086" y="634"/>
                  </a:lnTo>
                  <a:lnTo>
                    <a:pt x="143584" y="1131"/>
                  </a:lnTo>
                  <a:lnTo>
                    <a:pt x="143735" y="996"/>
                  </a:lnTo>
                  <a:lnTo>
                    <a:pt x="143282" y="543"/>
                  </a:lnTo>
                  <a:lnTo>
                    <a:pt x="143855" y="815"/>
                  </a:lnTo>
                  <a:lnTo>
                    <a:pt x="143946" y="634"/>
                  </a:lnTo>
                  <a:lnTo>
                    <a:pt x="143267" y="317"/>
                  </a:lnTo>
                  <a:close/>
                  <a:moveTo>
                    <a:pt x="140371" y="1207"/>
                  </a:moveTo>
                  <a:lnTo>
                    <a:pt x="139692" y="1523"/>
                  </a:lnTo>
                  <a:lnTo>
                    <a:pt x="139783" y="1704"/>
                  </a:lnTo>
                  <a:lnTo>
                    <a:pt x="140462" y="1388"/>
                  </a:lnTo>
                  <a:lnTo>
                    <a:pt x="140371" y="1207"/>
                  </a:lnTo>
                  <a:close/>
                  <a:moveTo>
                    <a:pt x="145590" y="1403"/>
                  </a:moveTo>
                  <a:lnTo>
                    <a:pt x="145515" y="1584"/>
                  </a:lnTo>
                  <a:lnTo>
                    <a:pt x="146178" y="1901"/>
                  </a:lnTo>
                  <a:lnTo>
                    <a:pt x="146269" y="1704"/>
                  </a:lnTo>
                  <a:lnTo>
                    <a:pt x="145590" y="1403"/>
                  </a:lnTo>
                  <a:close/>
                  <a:moveTo>
                    <a:pt x="144112" y="1373"/>
                  </a:moveTo>
                  <a:lnTo>
                    <a:pt x="143976" y="1508"/>
                  </a:lnTo>
                  <a:lnTo>
                    <a:pt x="144504" y="2036"/>
                  </a:lnTo>
                  <a:lnTo>
                    <a:pt x="144655" y="1885"/>
                  </a:lnTo>
                  <a:lnTo>
                    <a:pt x="144112" y="1373"/>
                  </a:lnTo>
                  <a:close/>
                  <a:moveTo>
                    <a:pt x="142166" y="1373"/>
                  </a:moveTo>
                  <a:lnTo>
                    <a:pt x="141879" y="2066"/>
                  </a:lnTo>
                  <a:lnTo>
                    <a:pt x="142076" y="2142"/>
                  </a:lnTo>
                  <a:lnTo>
                    <a:pt x="142362" y="1463"/>
                  </a:lnTo>
                  <a:lnTo>
                    <a:pt x="142166" y="1373"/>
                  </a:lnTo>
                  <a:close/>
                  <a:moveTo>
                    <a:pt x="219064" y="1373"/>
                  </a:moveTo>
                  <a:lnTo>
                    <a:pt x="218777" y="2066"/>
                  </a:lnTo>
                  <a:lnTo>
                    <a:pt x="218973" y="2142"/>
                  </a:lnTo>
                  <a:lnTo>
                    <a:pt x="219260" y="1463"/>
                  </a:lnTo>
                  <a:lnTo>
                    <a:pt x="219064" y="1373"/>
                  </a:lnTo>
                  <a:close/>
                  <a:moveTo>
                    <a:pt x="139210" y="1750"/>
                  </a:moveTo>
                  <a:lnTo>
                    <a:pt x="138531" y="2066"/>
                  </a:lnTo>
                  <a:lnTo>
                    <a:pt x="138621" y="2247"/>
                  </a:lnTo>
                  <a:lnTo>
                    <a:pt x="139285" y="1931"/>
                  </a:lnTo>
                  <a:lnTo>
                    <a:pt x="139210" y="1750"/>
                  </a:lnTo>
                  <a:close/>
                  <a:moveTo>
                    <a:pt x="66580" y="1554"/>
                  </a:moveTo>
                  <a:lnTo>
                    <a:pt x="66384" y="1629"/>
                  </a:lnTo>
                  <a:lnTo>
                    <a:pt x="66671" y="2323"/>
                  </a:lnTo>
                  <a:lnTo>
                    <a:pt x="66867" y="2232"/>
                  </a:lnTo>
                  <a:lnTo>
                    <a:pt x="66580" y="1554"/>
                  </a:lnTo>
                  <a:close/>
                  <a:moveTo>
                    <a:pt x="146752" y="1946"/>
                  </a:moveTo>
                  <a:lnTo>
                    <a:pt x="146676" y="2127"/>
                  </a:lnTo>
                  <a:lnTo>
                    <a:pt x="147340" y="2444"/>
                  </a:lnTo>
                  <a:lnTo>
                    <a:pt x="147430" y="2247"/>
                  </a:lnTo>
                  <a:lnTo>
                    <a:pt x="146752" y="1946"/>
                  </a:lnTo>
                  <a:close/>
                  <a:moveTo>
                    <a:pt x="143569" y="1780"/>
                  </a:moveTo>
                  <a:lnTo>
                    <a:pt x="143388" y="1870"/>
                  </a:lnTo>
                  <a:lnTo>
                    <a:pt x="143674" y="2549"/>
                  </a:lnTo>
                  <a:lnTo>
                    <a:pt x="143855" y="2474"/>
                  </a:lnTo>
                  <a:lnTo>
                    <a:pt x="143569" y="1780"/>
                  </a:lnTo>
                  <a:close/>
                  <a:moveTo>
                    <a:pt x="138048" y="2293"/>
                  </a:moveTo>
                  <a:lnTo>
                    <a:pt x="137369" y="2610"/>
                  </a:lnTo>
                  <a:lnTo>
                    <a:pt x="137460" y="2791"/>
                  </a:lnTo>
                  <a:lnTo>
                    <a:pt x="138124" y="2474"/>
                  </a:lnTo>
                  <a:lnTo>
                    <a:pt x="138048" y="2293"/>
                  </a:lnTo>
                  <a:close/>
                  <a:moveTo>
                    <a:pt x="145032" y="2263"/>
                  </a:moveTo>
                  <a:lnTo>
                    <a:pt x="144896" y="2413"/>
                  </a:lnTo>
                  <a:lnTo>
                    <a:pt x="145424" y="2941"/>
                  </a:lnTo>
                  <a:lnTo>
                    <a:pt x="145560" y="2791"/>
                  </a:lnTo>
                  <a:lnTo>
                    <a:pt x="145032" y="2263"/>
                  </a:lnTo>
                  <a:close/>
                  <a:moveTo>
                    <a:pt x="147913" y="2474"/>
                  </a:moveTo>
                  <a:lnTo>
                    <a:pt x="147838" y="2670"/>
                  </a:lnTo>
                  <a:lnTo>
                    <a:pt x="148501" y="2972"/>
                  </a:lnTo>
                  <a:lnTo>
                    <a:pt x="148592" y="2791"/>
                  </a:lnTo>
                  <a:lnTo>
                    <a:pt x="147913" y="2474"/>
                  </a:lnTo>
                  <a:close/>
                  <a:moveTo>
                    <a:pt x="141668" y="2549"/>
                  </a:moveTo>
                  <a:lnTo>
                    <a:pt x="141382" y="3243"/>
                  </a:lnTo>
                  <a:lnTo>
                    <a:pt x="141563" y="3318"/>
                  </a:lnTo>
                  <a:lnTo>
                    <a:pt x="141849" y="2640"/>
                  </a:lnTo>
                  <a:lnTo>
                    <a:pt x="141668" y="2549"/>
                  </a:lnTo>
                  <a:close/>
                  <a:moveTo>
                    <a:pt x="218566" y="2549"/>
                  </a:moveTo>
                  <a:lnTo>
                    <a:pt x="218280" y="3243"/>
                  </a:lnTo>
                  <a:lnTo>
                    <a:pt x="218461" y="3318"/>
                  </a:lnTo>
                  <a:lnTo>
                    <a:pt x="218762" y="2640"/>
                  </a:lnTo>
                  <a:lnTo>
                    <a:pt x="218566" y="2549"/>
                  </a:lnTo>
                  <a:close/>
                  <a:moveTo>
                    <a:pt x="136887" y="2836"/>
                  </a:moveTo>
                  <a:lnTo>
                    <a:pt x="136208" y="3153"/>
                  </a:lnTo>
                  <a:lnTo>
                    <a:pt x="136298" y="3334"/>
                  </a:lnTo>
                  <a:lnTo>
                    <a:pt x="136962" y="3017"/>
                  </a:lnTo>
                  <a:lnTo>
                    <a:pt x="136887" y="2836"/>
                  </a:lnTo>
                  <a:close/>
                  <a:moveTo>
                    <a:pt x="67078" y="2730"/>
                  </a:moveTo>
                  <a:lnTo>
                    <a:pt x="66882" y="2806"/>
                  </a:lnTo>
                  <a:lnTo>
                    <a:pt x="67169" y="3499"/>
                  </a:lnTo>
                  <a:lnTo>
                    <a:pt x="67365" y="3424"/>
                  </a:lnTo>
                  <a:lnTo>
                    <a:pt x="67078" y="2730"/>
                  </a:lnTo>
                  <a:close/>
                  <a:moveTo>
                    <a:pt x="149090" y="3002"/>
                  </a:moveTo>
                  <a:lnTo>
                    <a:pt x="148999" y="3198"/>
                  </a:lnTo>
                  <a:lnTo>
                    <a:pt x="149678" y="3515"/>
                  </a:lnTo>
                  <a:lnTo>
                    <a:pt x="149753" y="3318"/>
                  </a:lnTo>
                  <a:lnTo>
                    <a:pt x="149090" y="3002"/>
                  </a:lnTo>
                  <a:close/>
                  <a:moveTo>
                    <a:pt x="144067" y="2972"/>
                  </a:moveTo>
                  <a:lnTo>
                    <a:pt x="143886" y="3047"/>
                  </a:lnTo>
                  <a:lnTo>
                    <a:pt x="144172" y="3741"/>
                  </a:lnTo>
                  <a:lnTo>
                    <a:pt x="144368" y="3650"/>
                  </a:lnTo>
                  <a:lnTo>
                    <a:pt x="144067" y="2972"/>
                  </a:lnTo>
                  <a:close/>
                  <a:moveTo>
                    <a:pt x="145952" y="3168"/>
                  </a:moveTo>
                  <a:lnTo>
                    <a:pt x="145801" y="3318"/>
                  </a:lnTo>
                  <a:lnTo>
                    <a:pt x="146329" y="3831"/>
                  </a:lnTo>
                  <a:lnTo>
                    <a:pt x="146480" y="3680"/>
                  </a:lnTo>
                  <a:lnTo>
                    <a:pt x="145952" y="3168"/>
                  </a:lnTo>
                  <a:close/>
                  <a:moveTo>
                    <a:pt x="135710" y="3364"/>
                  </a:moveTo>
                  <a:lnTo>
                    <a:pt x="135046" y="3680"/>
                  </a:lnTo>
                  <a:lnTo>
                    <a:pt x="135122" y="3877"/>
                  </a:lnTo>
                  <a:lnTo>
                    <a:pt x="135801" y="3560"/>
                  </a:lnTo>
                  <a:lnTo>
                    <a:pt x="135710" y="3364"/>
                  </a:lnTo>
                  <a:close/>
                  <a:moveTo>
                    <a:pt x="150251" y="3545"/>
                  </a:moveTo>
                  <a:lnTo>
                    <a:pt x="150161" y="3741"/>
                  </a:lnTo>
                  <a:lnTo>
                    <a:pt x="150839" y="4058"/>
                  </a:lnTo>
                  <a:lnTo>
                    <a:pt x="150930" y="3861"/>
                  </a:lnTo>
                  <a:lnTo>
                    <a:pt x="150251" y="3545"/>
                  </a:lnTo>
                  <a:close/>
                  <a:moveTo>
                    <a:pt x="134549" y="3907"/>
                  </a:moveTo>
                  <a:lnTo>
                    <a:pt x="133885" y="4223"/>
                  </a:lnTo>
                  <a:lnTo>
                    <a:pt x="133960" y="4420"/>
                  </a:lnTo>
                  <a:lnTo>
                    <a:pt x="134639" y="4103"/>
                  </a:lnTo>
                  <a:lnTo>
                    <a:pt x="134549" y="3907"/>
                  </a:lnTo>
                  <a:close/>
                  <a:moveTo>
                    <a:pt x="141171" y="3741"/>
                  </a:moveTo>
                  <a:lnTo>
                    <a:pt x="140869" y="4420"/>
                  </a:lnTo>
                  <a:lnTo>
                    <a:pt x="141065" y="4510"/>
                  </a:lnTo>
                  <a:lnTo>
                    <a:pt x="141352" y="3816"/>
                  </a:lnTo>
                  <a:lnTo>
                    <a:pt x="141171" y="3741"/>
                  </a:lnTo>
                  <a:close/>
                  <a:moveTo>
                    <a:pt x="218068" y="3741"/>
                  </a:moveTo>
                  <a:lnTo>
                    <a:pt x="217767" y="4435"/>
                  </a:lnTo>
                  <a:lnTo>
                    <a:pt x="217963" y="4510"/>
                  </a:lnTo>
                  <a:lnTo>
                    <a:pt x="218249" y="3816"/>
                  </a:lnTo>
                  <a:lnTo>
                    <a:pt x="218068" y="3741"/>
                  </a:lnTo>
                  <a:close/>
                  <a:moveTo>
                    <a:pt x="151413" y="4103"/>
                  </a:moveTo>
                  <a:lnTo>
                    <a:pt x="151322" y="4284"/>
                  </a:lnTo>
                  <a:lnTo>
                    <a:pt x="152001" y="4601"/>
                  </a:lnTo>
                  <a:lnTo>
                    <a:pt x="152076" y="4404"/>
                  </a:lnTo>
                  <a:lnTo>
                    <a:pt x="151413" y="4103"/>
                  </a:lnTo>
                  <a:close/>
                  <a:moveTo>
                    <a:pt x="67576" y="3907"/>
                  </a:moveTo>
                  <a:lnTo>
                    <a:pt x="67380" y="3997"/>
                  </a:lnTo>
                  <a:lnTo>
                    <a:pt x="67682" y="4676"/>
                  </a:lnTo>
                  <a:lnTo>
                    <a:pt x="67863" y="4601"/>
                  </a:lnTo>
                  <a:lnTo>
                    <a:pt x="67576" y="3907"/>
                  </a:lnTo>
                  <a:close/>
                  <a:moveTo>
                    <a:pt x="146872" y="4058"/>
                  </a:moveTo>
                  <a:lnTo>
                    <a:pt x="146721" y="4208"/>
                  </a:lnTo>
                  <a:lnTo>
                    <a:pt x="147249" y="4736"/>
                  </a:lnTo>
                  <a:lnTo>
                    <a:pt x="147400" y="4585"/>
                  </a:lnTo>
                  <a:lnTo>
                    <a:pt x="146872" y="4058"/>
                  </a:lnTo>
                  <a:close/>
                  <a:moveTo>
                    <a:pt x="144564" y="4148"/>
                  </a:moveTo>
                  <a:lnTo>
                    <a:pt x="144383" y="4223"/>
                  </a:lnTo>
                  <a:lnTo>
                    <a:pt x="144670" y="4917"/>
                  </a:lnTo>
                  <a:lnTo>
                    <a:pt x="144866" y="4827"/>
                  </a:lnTo>
                  <a:lnTo>
                    <a:pt x="144564" y="4148"/>
                  </a:lnTo>
                  <a:close/>
                  <a:moveTo>
                    <a:pt x="133387" y="4465"/>
                  </a:moveTo>
                  <a:lnTo>
                    <a:pt x="132708" y="4766"/>
                  </a:lnTo>
                  <a:lnTo>
                    <a:pt x="132799" y="4963"/>
                  </a:lnTo>
                  <a:lnTo>
                    <a:pt x="133478" y="4646"/>
                  </a:lnTo>
                  <a:lnTo>
                    <a:pt x="133387" y="4465"/>
                  </a:lnTo>
                  <a:close/>
                  <a:moveTo>
                    <a:pt x="152574" y="4646"/>
                  </a:moveTo>
                  <a:lnTo>
                    <a:pt x="152483" y="4827"/>
                  </a:lnTo>
                  <a:lnTo>
                    <a:pt x="153162" y="5144"/>
                  </a:lnTo>
                  <a:lnTo>
                    <a:pt x="153253" y="4948"/>
                  </a:lnTo>
                  <a:lnTo>
                    <a:pt x="152574" y="4646"/>
                  </a:lnTo>
                  <a:close/>
                  <a:moveTo>
                    <a:pt x="132226" y="4993"/>
                  </a:moveTo>
                  <a:lnTo>
                    <a:pt x="131562" y="5310"/>
                  </a:lnTo>
                  <a:lnTo>
                    <a:pt x="131637" y="5491"/>
                  </a:lnTo>
                  <a:lnTo>
                    <a:pt x="132316" y="5189"/>
                  </a:lnTo>
                  <a:lnTo>
                    <a:pt x="132226" y="4993"/>
                  </a:lnTo>
                  <a:close/>
                  <a:moveTo>
                    <a:pt x="147777" y="4963"/>
                  </a:moveTo>
                  <a:lnTo>
                    <a:pt x="147642" y="5113"/>
                  </a:lnTo>
                  <a:lnTo>
                    <a:pt x="148169" y="5626"/>
                  </a:lnTo>
                  <a:lnTo>
                    <a:pt x="148305" y="5491"/>
                  </a:lnTo>
                  <a:lnTo>
                    <a:pt x="147777" y="4963"/>
                  </a:lnTo>
                  <a:close/>
                  <a:moveTo>
                    <a:pt x="140658" y="4917"/>
                  </a:moveTo>
                  <a:lnTo>
                    <a:pt x="140371" y="5611"/>
                  </a:lnTo>
                  <a:lnTo>
                    <a:pt x="140567" y="5687"/>
                  </a:lnTo>
                  <a:lnTo>
                    <a:pt x="140854" y="5008"/>
                  </a:lnTo>
                  <a:lnTo>
                    <a:pt x="140658" y="4917"/>
                  </a:lnTo>
                  <a:close/>
                  <a:moveTo>
                    <a:pt x="153735" y="5174"/>
                  </a:moveTo>
                  <a:lnTo>
                    <a:pt x="153645" y="5370"/>
                  </a:lnTo>
                  <a:lnTo>
                    <a:pt x="154324" y="5687"/>
                  </a:lnTo>
                  <a:lnTo>
                    <a:pt x="154414" y="5491"/>
                  </a:lnTo>
                  <a:lnTo>
                    <a:pt x="153735" y="5174"/>
                  </a:lnTo>
                  <a:close/>
                  <a:moveTo>
                    <a:pt x="217571" y="4917"/>
                  </a:moveTo>
                  <a:lnTo>
                    <a:pt x="217269" y="5611"/>
                  </a:lnTo>
                  <a:lnTo>
                    <a:pt x="217465" y="5687"/>
                  </a:lnTo>
                  <a:lnTo>
                    <a:pt x="217752" y="5008"/>
                  </a:lnTo>
                  <a:lnTo>
                    <a:pt x="217571" y="4917"/>
                  </a:lnTo>
                  <a:close/>
                  <a:moveTo>
                    <a:pt x="68074" y="5098"/>
                  </a:moveTo>
                  <a:lnTo>
                    <a:pt x="67893" y="5174"/>
                  </a:lnTo>
                  <a:lnTo>
                    <a:pt x="68179" y="5868"/>
                  </a:lnTo>
                  <a:lnTo>
                    <a:pt x="68360" y="5777"/>
                  </a:lnTo>
                  <a:lnTo>
                    <a:pt x="68074" y="5098"/>
                  </a:lnTo>
                  <a:close/>
                  <a:moveTo>
                    <a:pt x="131064" y="5536"/>
                  </a:moveTo>
                  <a:lnTo>
                    <a:pt x="130401" y="5853"/>
                  </a:lnTo>
                  <a:lnTo>
                    <a:pt x="130476" y="6049"/>
                  </a:lnTo>
                  <a:lnTo>
                    <a:pt x="131155" y="5732"/>
                  </a:lnTo>
                  <a:lnTo>
                    <a:pt x="131064" y="5536"/>
                  </a:lnTo>
                  <a:close/>
                  <a:moveTo>
                    <a:pt x="145077" y="5325"/>
                  </a:moveTo>
                  <a:lnTo>
                    <a:pt x="144881" y="5415"/>
                  </a:lnTo>
                  <a:lnTo>
                    <a:pt x="145168" y="6094"/>
                  </a:lnTo>
                  <a:lnTo>
                    <a:pt x="145364" y="6018"/>
                  </a:lnTo>
                  <a:lnTo>
                    <a:pt x="145077" y="5325"/>
                  </a:lnTo>
                  <a:close/>
                  <a:moveTo>
                    <a:pt x="154897" y="5732"/>
                  </a:moveTo>
                  <a:lnTo>
                    <a:pt x="154806" y="5913"/>
                  </a:lnTo>
                  <a:lnTo>
                    <a:pt x="155485" y="6230"/>
                  </a:lnTo>
                  <a:lnTo>
                    <a:pt x="155576" y="6049"/>
                  </a:lnTo>
                  <a:lnTo>
                    <a:pt x="154897" y="5732"/>
                  </a:lnTo>
                  <a:close/>
                  <a:moveTo>
                    <a:pt x="148697" y="5853"/>
                  </a:moveTo>
                  <a:lnTo>
                    <a:pt x="148547" y="5988"/>
                  </a:lnTo>
                  <a:lnTo>
                    <a:pt x="149090" y="6516"/>
                  </a:lnTo>
                  <a:lnTo>
                    <a:pt x="149225" y="6365"/>
                  </a:lnTo>
                  <a:lnTo>
                    <a:pt x="148697" y="5853"/>
                  </a:lnTo>
                  <a:close/>
                  <a:moveTo>
                    <a:pt x="129903" y="6079"/>
                  </a:moveTo>
                  <a:lnTo>
                    <a:pt x="129224" y="6396"/>
                  </a:lnTo>
                  <a:lnTo>
                    <a:pt x="129315" y="6592"/>
                  </a:lnTo>
                  <a:lnTo>
                    <a:pt x="129993" y="6275"/>
                  </a:lnTo>
                  <a:lnTo>
                    <a:pt x="129903" y="6079"/>
                  </a:lnTo>
                  <a:close/>
                  <a:moveTo>
                    <a:pt x="156058" y="6260"/>
                  </a:moveTo>
                  <a:lnTo>
                    <a:pt x="155968" y="6456"/>
                  </a:lnTo>
                  <a:lnTo>
                    <a:pt x="156647" y="6773"/>
                  </a:lnTo>
                  <a:lnTo>
                    <a:pt x="156737" y="6577"/>
                  </a:lnTo>
                  <a:lnTo>
                    <a:pt x="156058" y="6260"/>
                  </a:lnTo>
                  <a:close/>
                  <a:moveTo>
                    <a:pt x="217058" y="6109"/>
                  </a:moveTo>
                  <a:lnTo>
                    <a:pt x="216771" y="6788"/>
                  </a:lnTo>
                  <a:lnTo>
                    <a:pt x="216967" y="6863"/>
                  </a:lnTo>
                  <a:lnTo>
                    <a:pt x="217254" y="6184"/>
                  </a:lnTo>
                  <a:lnTo>
                    <a:pt x="217058" y="6109"/>
                  </a:lnTo>
                  <a:close/>
                  <a:moveTo>
                    <a:pt x="140160" y="6109"/>
                  </a:moveTo>
                  <a:lnTo>
                    <a:pt x="139873" y="6788"/>
                  </a:lnTo>
                  <a:lnTo>
                    <a:pt x="140054" y="6878"/>
                  </a:lnTo>
                  <a:lnTo>
                    <a:pt x="140356" y="6184"/>
                  </a:lnTo>
                  <a:lnTo>
                    <a:pt x="140160" y="6109"/>
                  </a:lnTo>
                  <a:close/>
                  <a:moveTo>
                    <a:pt x="68572" y="6275"/>
                  </a:moveTo>
                  <a:lnTo>
                    <a:pt x="68391" y="6350"/>
                  </a:lnTo>
                  <a:lnTo>
                    <a:pt x="68677" y="7044"/>
                  </a:lnTo>
                  <a:lnTo>
                    <a:pt x="68873" y="6969"/>
                  </a:lnTo>
                  <a:lnTo>
                    <a:pt x="68572" y="6275"/>
                  </a:lnTo>
                  <a:close/>
                  <a:moveTo>
                    <a:pt x="128741" y="6622"/>
                  </a:moveTo>
                  <a:lnTo>
                    <a:pt x="128063" y="6939"/>
                  </a:lnTo>
                  <a:lnTo>
                    <a:pt x="128153" y="7135"/>
                  </a:lnTo>
                  <a:lnTo>
                    <a:pt x="128832" y="6818"/>
                  </a:lnTo>
                  <a:lnTo>
                    <a:pt x="128741" y="6622"/>
                  </a:lnTo>
                  <a:close/>
                  <a:moveTo>
                    <a:pt x="145575" y="6501"/>
                  </a:moveTo>
                  <a:lnTo>
                    <a:pt x="145379" y="6592"/>
                  </a:lnTo>
                  <a:lnTo>
                    <a:pt x="145681" y="7270"/>
                  </a:lnTo>
                  <a:lnTo>
                    <a:pt x="145862" y="7195"/>
                  </a:lnTo>
                  <a:lnTo>
                    <a:pt x="145575" y="6501"/>
                  </a:lnTo>
                  <a:close/>
                  <a:moveTo>
                    <a:pt x="157220" y="6803"/>
                  </a:moveTo>
                  <a:lnTo>
                    <a:pt x="157129" y="6999"/>
                  </a:lnTo>
                  <a:lnTo>
                    <a:pt x="157808" y="7316"/>
                  </a:lnTo>
                  <a:lnTo>
                    <a:pt x="157899" y="7120"/>
                  </a:lnTo>
                  <a:lnTo>
                    <a:pt x="157220" y="6803"/>
                  </a:lnTo>
                  <a:close/>
                  <a:moveTo>
                    <a:pt x="149618" y="6742"/>
                  </a:moveTo>
                  <a:lnTo>
                    <a:pt x="149467" y="6893"/>
                  </a:lnTo>
                  <a:lnTo>
                    <a:pt x="149995" y="7421"/>
                  </a:lnTo>
                  <a:lnTo>
                    <a:pt x="150145" y="7270"/>
                  </a:lnTo>
                  <a:lnTo>
                    <a:pt x="149618" y="6742"/>
                  </a:lnTo>
                  <a:close/>
                  <a:moveTo>
                    <a:pt x="127580" y="7165"/>
                  </a:moveTo>
                  <a:lnTo>
                    <a:pt x="126901" y="7482"/>
                  </a:lnTo>
                  <a:lnTo>
                    <a:pt x="126992" y="7678"/>
                  </a:lnTo>
                  <a:lnTo>
                    <a:pt x="127670" y="7361"/>
                  </a:lnTo>
                  <a:lnTo>
                    <a:pt x="127580" y="7165"/>
                  </a:lnTo>
                  <a:close/>
                  <a:moveTo>
                    <a:pt x="158381" y="7346"/>
                  </a:moveTo>
                  <a:lnTo>
                    <a:pt x="158306" y="7527"/>
                  </a:lnTo>
                  <a:lnTo>
                    <a:pt x="158970" y="7844"/>
                  </a:lnTo>
                  <a:lnTo>
                    <a:pt x="159060" y="7663"/>
                  </a:lnTo>
                  <a:lnTo>
                    <a:pt x="158381" y="7346"/>
                  </a:lnTo>
                  <a:close/>
                  <a:moveTo>
                    <a:pt x="139662" y="7286"/>
                  </a:moveTo>
                  <a:lnTo>
                    <a:pt x="139360" y="7964"/>
                  </a:lnTo>
                  <a:lnTo>
                    <a:pt x="139557" y="8055"/>
                  </a:lnTo>
                  <a:lnTo>
                    <a:pt x="139843" y="7361"/>
                  </a:lnTo>
                  <a:lnTo>
                    <a:pt x="139662" y="7286"/>
                  </a:lnTo>
                  <a:close/>
                  <a:moveTo>
                    <a:pt x="216560" y="7286"/>
                  </a:moveTo>
                  <a:lnTo>
                    <a:pt x="216273" y="7964"/>
                  </a:lnTo>
                  <a:lnTo>
                    <a:pt x="216470" y="8055"/>
                  </a:lnTo>
                  <a:lnTo>
                    <a:pt x="216756" y="7361"/>
                  </a:lnTo>
                  <a:lnTo>
                    <a:pt x="216560" y="7286"/>
                  </a:lnTo>
                  <a:close/>
                  <a:moveTo>
                    <a:pt x="126418" y="7708"/>
                  </a:moveTo>
                  <a:lnTo>
                    <a:pt x="125740" y="8025"/>
                  </a:lnTo>
                  <a:lnTo>
                    <a:pt x="125830" y="8221"/>
                  </a:lnTo>
                  <a:lnTo>
                    <a:pt x="126494" y="7904"/>
                  </a:lnTo>
                  <a:lnTo>
                    <a:pt x="126418" y="7708"/>
                  </a:lnTo>
                  <a:close/>
                  <a:moveTo>
                    <a:pt x="69069" y="7467"/>
                  </a:moveTo>
                  <a:lnTo>
                    <a:pt x="68888" y="7542"/>
                  </a:lnTo>
                  <a:lnTo>
                    <a:pt x="69175" y="8236"/>
                  </a:lnTo>
                  <a:lnTo>
                    <a:pt x="69371" y="8145"/>
                  </a:lnTo>
                  <a:lnTo>
                    <a:pt x="69069" y="7467"/>
                  </a:lnTo>
                  <a:close/>
                  <a:moveTo>
                    <a:pt x="150523" y="7648"/>
                  </a:moveTo>
                  <a:lnTo>
                    <a:pt x="150387" y="7798"/>
                  </a:lnTo>
                  <a:lnTo>
                    <a:pt x="150915" y="8311"/>
                  </a:lnTo>
                  <a:lnTo>
                    <a:pt x="151066" y="8160"/>
                  </a:lnTo>
                  <a:lnTo>
                    <a:pt x="150523" y="7648"/>
                  </a:lnTo>
                  <a:close/>
                  <a:moveTo>
                    <a:pt x="159543" y="7904"/>
                  </a:moveTo>
                  <a:lnTo>
                    <a:pt x="159467" y="8085"/>
                  </a:lnTo>
                  <a:lnTo>
                    <a:pt x="160131" y="8402"/>
                  </a:lnTo>
                  <a:lnTo>
                    <a:pt x="160222" y="8206"/>
                  </a:lnTo>
                  <a:lnTo>
                    <a:pt x="159543" y="7904"/>
                  </a:lnTo>
                  <a:close/>
                  <a:moveTo>
                    <a:pt x="146073" y="7693"/>
                  </a:moveTo>
                  <a:lnTo>
                    <a:pt x="145892" y="7768"/>
                  </a:lnTo>
                  <a:lnTo>
                    <a:pt x="146178" y="8462"/>
                  </a:lnTo>
                  <a:lnTo>
                    <a:pt x="146374" y="8387"/>
                  </a:lnTo>
                  <a:lnTo>
                    <a:pt x="146073" y="7693"/>
                  </a:lnTo>
                  <a:close/>
                  <a:moveTo>
                    <a:pt x="125242" y="8251"/>
                  </a:moveTo>
                  <a:lnTo>
                    <a:pt x="124578" y="8568"/>
                  </a:lnTo>
                  <a:lnTo>
                    <a:pt x="124654" y="8764"/>
                  </a:lnTo>
                  <a:lnTo>
                    <a:pt x="125332" y="8447"/>
                  </a:lnTo>
                  <a:lnTo>
                    <a:pt x="125242" y="8251"/>
                  </a:lnTo>
                  <a:close/>
                  <a:moveTo>
                    <a:pt x="160719" y="8447"/>
                  </a:moveTo>
                  <a:lnTo>
                    <a:pt x="160629" y="8628"/>
                  </a:lnTo>
                  <a:lnTo>
                    <a:pt x="161308" y="8945"/>
                  </a:lnTo>
                  <a:lnTo>
                    <a:pt x="161383" y="8764"/>
                  </a:lnTo>
                  <a:lnTo>
                    <a:pt x="160719" y="8447"/>
                  </a:lnTo>
                  <a:close/>
                  <a:moveTo>
                    <a:pt x="151443" y="8537"/>
                  </a:moveTo>
                  <a:lnTo>
                    <a:pt x="151292" y="8688"/>
                  </a:lnTo>
                  <a:lnTo>
                    <a:pt x="151820" y="9216"/>
                  </a:lnTo>
                  <a:lnTo>
                    <a:pt x="151971" y="9065"/>
                  </a:lnTo>
                  <a:lnTo>
                    <a:pt x="151443" y="8537"/>
                  </a:lnTo>
                  <a:close/>
                  <a:moveTo>
                    <a:pt x="139164" y="8462"/>
                  </a:moveTo>
                  <a:lnTo>
                    <a:pt x="138863" y="9156"/>
                  </a:lnTo>
                  <a:lnTo>
                    <a:pt x="139059" y="9231"/>
                  </a:lnTo>
                  <a:lnTo>
                    <a:pt x="139345" y="8553"/>
                  </a:lnTo>
                  <a:lnTo>
                    <a:pt x="139164" y="8462"/>
                  </a:lnTo>
                  <a:close/>
                  <a:moveTo>
                    <a:pt x="216062" y="8462"/>
                  </a:moveTo>
                  <a:lnTo>
                    <a:pt x="215776" y="9156"/>
                  </a:lnTo>
                  <a:lnTo>
                    <a:pt x="215957" y="9231"/>
                  </a:lnTo>
                  <a:lnTo>
                    <a:pt x="216243" y="8553"/>
                  </a:lnTo>
                  <a:lnTo>
                    <a:pt x="216062" y="8462"/>
                  </a:lnTo>
                  <a:close/>
                  <a:moveTo>
                    <a:pt x="124080" y="8794"/>
                  </a:moveTo>
                  <a:lnTo>
                    <a:pt x="123417" y="9111"/>
                  </a:lnTo>
                  <a:lnTo>
                    <a:pt x="123492" y="9292"/>
                  </a:lnTo>
                  <a:lnTo>
                    <a:pt x="124171" y="8990"/>
                  </a:lnTo>
                  <a:lnTo>
                    <a:pt x="124080" y="8794"/>
                  </a:lnTo>
                  <a:close/>
                  <a:moveTo>
                    <a:pt x="69582" y="8643"/>
                  </a:moveTo>
                  <a:lnTo>
                    <a:pt x="69386" y="8718"/>
                  </a:lnTo>
                  <a:lnTo>
                    <a:pt x="69673" y="9412"/>
                  </a:lnTo>
                  <a:lnTo>
                    <a:pt x="69869" y="9322"/>
                  </a:lnTo>
                  <a:lnTo>
                    <a:pt x="69582" y="8643"/>
                  </a:lnTo>
                  <a:close/>
                  <a:moveTo>
                    <a:pt x="161881" y="8975"/>
                  </a:moveTo>
                  <a:lnTo>
                    <a:pt x="161790" y="9171"/>
                  </a:lnTo>
                  <a:lnTo>
                    <a:pt x="162469" y="9488"/>
                  </a:lnTo>
                  <a:lnTo>
                    <a:pt x="162544" y="9292"/>
                  </a:lnTo>
                  <a:lnTo>
                    <a:pt x="161881" y="8975"/>
                  </a:lnTo>
                  <a:close/>
                  <a:moveTo>
                    <a:pt x="146586" y="8869"/>
                  </a:moveTo>
                  <a:lnTo>
                    <a:pt x="146390" y="8960"/>
                  </a:lnTo>
                  <a:lnTo>
                    <a:pt x="146676" y="9639"/>
                  </a:lnTo>
                  <a:lnTo>
                    <a:pt x="146872" y="9563"/>
                  </a:lnTo>
                  <a:lnTo>
                    <a:pt x="146586" y="8869"/>
                  </a:lnTo>
                  <a:close/>
                  <a:moveTo>
                    <a:pt x="122934" y="9337"/>
                  </a:moveTo>
                  <a:lnTo>
                    <a:pt x="122255" y="9654"/>
                  </a:lnTo>
                  <a:lnTo>
                    <a:pt x="122346" y="9835"/>
                  </a:lnTo>
                  <a:lnTo>
                    <a:pt x="123009" y="9533"/>
                  </a:lnTo>
                  <a:lnTo>
                    <a:pt x="122934" y="9337"/>
                  </a:lnTo>
                  <a:close/>
                  <a:moveTo>
                    <a:pt x="163042" y="9533"/>
                  </a:moveTo>
                  <a:lnTo>
                    <a:pt x="162952" y="9714"/>
                  </a:lnTo>
                  <a:lnTo>
                    <a:pt x="163630" y="10031"/>
                  </a:lnTo>
                  <a:lnTo>
                    <a:pt x="163706" y="9835"/>
                  </a:lnTo>
                  <a:lnTo>
                    <a:pt x="163042" y="9533"/>
                  </a:lnTo>
                  <a:close/>
                  <a:moveTo>
                    <a:pt x="152348" y="9442"/>
                  </a:moveTo>
                  <a:lnTo>
                    <a:pt x="152212" y="9593"/>
                  </a:lnTo>
                  <a:lnTo>
                    <a:pt x="152740" y="10121"/>
                  </a:lnTo>
                  <a:lnTo>
                    <a:pt x="152891" y="9970"/>
                  </a:lnTo>
                  <a:lnTo>
                    <a:pt x="152348" y="9442"/>
                  </a:lnTo>
                  <a:close/>
                  <a:moveTo>
                    <a:pt x="121773" y="9880"/>
                  </a:moveTo>
                  <a:lnTo>
                    <a:pt x="121094" y="10197"/>
                  </a:lnTo>
                  <a:lnTo>
                    <a:pt x="121184" y="10378"/>
                  </a:lnTo>
                  <a:lnTo>
                    <a:pt x="121848" y="10061"/>
                  </a:lnTo>
                  <a:lnTo>
                    <a:pt x="121773" y="9880"/>
                  </a:lnTo>
                  <a:close/>
                  <a:moveTo>
                    <a:pt x="138652" y="9639"/>
                  </a:moveTo>
                  <a:lnTo>
                    <a:pt x="138365" y="10332"/>
                  </a:lnTo>
                  <a:lnTo>
                    <a:pt x="138561" y="10408"/>
                  </a:lnTo>
                  <a:lnTo>
                    <a:pt x="138848" y="9729"/>
                  </a:lnTo>
                  <a:lnTo>
                    <a:pt x="138652" y="9639"/>
                  </a:lnTo>
                  <a:close/>
                  <a:moveTo>
                    <a:pt x="215564" y="9639"/>
                  </a:moveTo>
                  <a:lnTo>
                    <a:pt x="215263" y="10332"/>
                  </a:lnTo>
                  <a:lnTo>
                    <a:pt x="215459" y="10408"/>
                  </a:lnTo>
                  <a:lnTo>
                    <a:pt x="215745" y="9729"/>
                  </a:lnTo>
                  <a:lnTo>
                    <a:pt x="215564" y="9639"/>
                  </a:lnTo>
                  <a:close/>
                  <a:moveTo>
                    <a:pt x="164204" y="10061"/>
                  </a:moveTo>
                  <a:lnTo>
                    <a:pt x="164113" y="10257"/>
                  </a:lnTo>
                  <a:lnTo>
                    <a:pt x="164792" y="10574"/>
                  </a:lnTo>
                  <a:lnTo>
                    <a:pt x="164882" y="10378"/>
                  </a:lnTo>
                  <a:lnTo>
                    <a:pt x="164204" y="10061"/>
                  </a:lnTo>
                  <a:close/>
                  <a:moveTo>
                    <a:pt x="70080" y="9820"/>
                  </a:moveTo>
                  <a:lnTo>
                    <a:pt x="69884" y="9910"/>
                  </a:lnTo>
                  <a:lnTo>
                    <a:pt x="70186" y="10589"/>
                  </a:lnTo>
                  <a:lnTo>
                    <a:pt x="70367" y="10513"/>
                  </a:lnTo>
                  <a:lnTo>
                    <a:pt x="70080" y="9820"/>
                  </a:lnTo>
                  <a:close/>
                  <a:moveTo>
                    <a:pt x="147083" y="10046"/>
                  </a:moveTo>
                  <a:lnTo>
                    <a:pt x="146887" y="10136"/>
                  </a:lnTo>
                  <a:lnTo>
                    <a:pt x="147174" y="10815"/>
                  </a:lnTo>
                  <a:lnTo>
                    <a:pt x="147370" y="10740"/>
                  </a:lnTo>
                  <a:lnTo>
                    <a:pt x="147083" y="10046"/>
                  </a:lnTo>
                  <a:close/>
                  <a:moveTo>
                    <a:pt x="120596" y="10423"/>
                  </a:moveTo>
                  <a:lnTo>
                    <a:pt x="119932" y="10740"/>
                  </a:lnTo>
                  <a:lnTo>
                    <a:pt x="120008" y="10921"/>
                  </a:lnTo>
                  <a:lnTo>
                    <a:pt x="120687" y="10604"/>
                  </a:lnTo>
                  <a:lnTo>
                    <a:pt x="120596" y="10423"/>
                  </a:lnTo>
                  <a:close/>
                  <a:moveTo>
                    <a:pt x="153268" y="10348"/>
                  </a:moveTo>
                  <a:lnTo>
                    <a:pt x="153117" y="10498"/>
                  </a:lnTo>
                  <a:lnTo>
                    <a:pt x="153660" y="11011"/>
                  </a:lnTo>
                  <a:lnTo>
                    <a:pt x="153796" y="10875"/>
                  </a:lnTo>
                  <a:lnTo>
                    <a:pt x="153268" y="10348"/>
                  </a:lnTo>
                  <a:close/>
                  <a:moveTo>
                    <a:pt x="165365" y="10604"/>
                  </a:moveTo>
                  <a:lnTo>
                    <a:pt x="165275" y="10800"/>
                  </a:lnTo>
                  <a:lnTo>
                    <a:pt x="165953" y="11117"/>
                  </a:lnTo>
                  <a:lnTo>
                    <a:pt x="166044" y="10921"/>
                  </a:lnTo>
                  <a:lnTo>
                    <a:pt x="165365" y="10604"/>
                  </a:lnTo>
                  <a:close/>
                  <a:moveTo>
                    <a:pt x="119435" y="10966"/>
                  </a:moveTo>
                  <a:lnTo>
                    <a:pt x="118771" y="11283"/>
                  </a:lnTo>
                  <a:lnTo>
                    <a:pt x="118846" y="11464"/>
                  </a:lnTo>
                  <a:lnTo>
                    <a:pt x="119525" y="11147"/>
                  </a:lnTo>
                  <a:lnTo>
                    <a:pt x="119435" y="10966"/>
                  </a:lnTo>
                  <a:close/>
                  <a:moveTo>
                    <a:pt x="215052" y="10830"/>
                  </a:moveTo>
                  <a:lnTo>
                    <a:pt x="214765" y="11509"/>
                  </a:lnTo>
                  <a:lnTo>
                    <a:pt x="214961" y="11584"/>
                  </a:lnTo>
                  <a:lnTo>
                    <a:pt x="215248" y="10906"/>
                  </a:lnTo>
                  <a:lnTo>
                    <a:pt x="215052" y="10830"/>
                  </a:lnTo>
                  <a:close/>
                  <a:moveTo>
                    <a:pt x="138154" y="10830"/>
                  </a:moveTo>
                  <a:lnTo>
                    <a:pt x="137867" y="11509"/>
                  </a:lnTo>
                  <a:lnTo>
                    <a:pt x="138048" y="11599"/>
                  </a:lnTo>
                  <a:lnTo>
                    <a:pt x="138350" y="10906"/>
                  </a:lnTo>
                  <a:lnTo>
                    <a:pt x="138154" y="10830"/>
                  </a:lnTo>
                  <a:close/>
                  <a:moveTo>
                    <a:pt x="166542" y="11147"/>
                  </a:moveTo>
                  <a:lnTo>
                    <a:pt x="166451" y="11343"/>
                  </a:lnTo>
                  <a:lnTo>
                    <a:pt x="167130" y="11660"/>
                  </a:lnTo>
                  <a:lnTo>
                    <a:pt x="167205" y="11464"/>
                  </a:lnTo>
                  <a:lnTo>
                    <a:pt x="166542" y="11147"/>
                  </a:lnTo>
                  <a:close/>
                  <a:moveTo>
                    <a:pt x="70578" y="11011"/>
                  </a:moveTo>
                  <a:lnTo>
                    <a:pt x="70382" y="11087"/>
                  </a:lnTo>
                  <a:lnTo>
                    <a:pt x="70683" y="11765"/>
                  </a:lnTo>
                  <a:lnTo>
                    <a:pt x="70864" y="11690"/>
                  </a:lnTo>
                  <a:lnTo>
                    <a:pt x="70578" y="11011"/>
                  </a:lnTo>
                  <a:close/>
                  <a:moveTo>
                    <a:pt x="154188" y="11253"/>
                  </a:moveTo>
                  <a:lnTo>
                    <a:pt x="154037" y="11388"/>
                  </a:lnTo>
                  <a:lnTo>
                    <a:pt x="154565" y="11916"/>
                  </a:lnTo>
                  <a:lnTo>
                    <a:pt x="154716" y="11765"/>
                  </a:lnTo>
                  <a:lnTo>
                    <a:pt x="154188" y="11253"/>
                  </a:lnTo>
                  <a:close/>
                  <a:moveTo>
                    <a:pt x="118273" y="11509"/>
                  </a:moveTo>
                  <a:lnTo>
                    <a:pt x="117594" y="11826"/>
                  </a:lnTo>
                  <a:lnTo>
                    <a:pt x="117685" y="12007"/>
                  </a:lnTo>
                  <a:lnTo>
                    <a:pt x="118349" y="11690"/>
                  </a:lnTo>
                  <a:lnTo>
                    <a:pt x="118273" y="11509"/>
                  </a:lnTo>
                  <a:close/>
                  <a:moveTo>
                    <a:pt x="147581" y="11237"/>
                  </a:moveTo>
                  <a:lnTo>
                    <a:pt x="147385" y="11313"/>
                  </a:lnTo>
                  <a:lnTo>
                    <a:pt x="147687" y="12007"/>
                  </a:lnTo>
                  <a:lnTo>
                    <a:pt x="147868" y="11916"/>
                  </a:lnTo>
                  <a:lnTo>
                    <a:pt x="147581" y="11237"/>
                  </a:lnTo>
                  <a:close/>
                  <a:moveTo>
                    <a:pt x="167688" y="11690"/>
                  </a:moveTo>
                  <a:lnTo>
                    <a:pt x="167598" y="11886"/>
                  </a:lnTo>
                  <a:lnTo>
                    <a:pt x="168276" y="12203"/>
                  </a:lnTo>
                  <a:lnTo>
                    <a:pt x="168367" y="12007"/>
                  </a:lnTo>
                  <a:lnTo>
                    <a:pt x="167688" y="11690"/>
                  </a:lnTo>
                  <a:close/>
                  <a:moveTo>
                    <a:pt x="117112" y="12052"/>
                  </a:moveTo>
                  <a:lnTo>
                    <a:pt x="116433" y="12369"/>
                  </a:lnTo>
                  <a:lnTo>
                    <a:pt x="116523" y="12550"/>
                  </a:lnTo>
                  <a:lnTo>
                    <a:pt x="117202" y="12233"/>
                  </a:lnTo>
                  <a:lnTo>
                    <a:pt x="117112" y="12052"/>
                  </a:lnTo>
                  <a:close/>
                  <a:moveTo>
                    <a:pt x="168850" y="12233"/>
                  </a:moveTo>
                  <a:lnTo>
                    <a:pt x="168759" y="12429"/>
                  </a:lnTo>
                  <a:lnTo>
                    <a:pt x="169438" y="12746"/>
                  </a:lnTo>
                  <a:lnTo>
                    <a:pt x="169528" y="12550"/>
                  </a:lnTo>
                  <a:lnTo>
                    <a:pt x="168850" y="12233"/>
                  </a:lnTo>
                  <a:close/>
                  <a:moveTo>
                    <a:pt x="137656" y="12007"/>
                  </a:moveTo>
                  <a:lnTo>
                    <a:pt x="137369" y="12701"/>
                  </a:lnTo>
                  <a:lnTo>
                    <a:pt x="137550" y="12776"/>
                  </a:lnTo>
                  <a:lnTo>
                    <a:pt x="137837" y="12082"/>
                  </a:lnTo>
                  <a:lnTo>
                    <a:pt x="137656" y="12007"/>
                  </a:lnTo>
                  <a:close/>
                  <a:moveTo>
                    <a:pt x="214554" y="12007"/>
                  </a:moveTo>
                  <a:lnTo>
                    <a:pt x="214267" y="12686"/>
                  </a:lnTo>
                  <a:lnTo>
                    <a:pt x="214463" y="12776"/>
                  </a:lnTo>
                  <a:lnTo>
                    <a:pt x="214750" y="12082"/>
                  </a:lnTo>
                  <a:lnTo>
                    <a:pt x="214554" y="12007"/>
                  </a:lnTo>
                  <a:close/>
                  <a:moveTo>
                    <a:pt x="155093" y="12143"/>
                  </a:moveTo>
                  <a:lnTo>
                    <a:pt x="154957" y="12293"/>
                  </a:lnTo>
                  <a:lnTo>
                    <a:pt x="155485" y="12821"/>
                  </a:lnTo>
                  <a:lnTo>
                    <a:pt x="155636" y="12670"/>
                  </a:lnTo>
                  <a:lnTo>
                    <a:pt x="155093" y="12143"/>
                  </a:lnTo>
                  <a:close/>
                  <a:moveTo>
                    <a:pt x="71075" y="12188"/>
                  </a:moveTo>
                  <a:lnTo>
                    <a:pt x="70894" y="12263"/>
                  </a:lnTo>
                  <a:lnTo>
                    <a:pt x="71181" y="12957"/>
                  </a:lnTo>
                  <a:lnTo>
                    <a:pt x="71377" y="12867"/>
                  </a:lnTo>
                  <a:lnTo>
                    <a:pt x="71075" y="12188"/>
                  </a:lnTo>
                  <a:close/>
                  <a:moveTo>
                    <a:pt x="115950" y="12595"/>
                  </a:moveTo>
                  <a:lnTo>
                    <a:pt x="115271" y="12912"/>
                  </a:lnTo>
                  <a:lnTo>
                    <a:pt x="115362" y="13093"/>
                  </a:lnTo>
                  <a:lnTo>
                    <a:pt x="116041" y="12776"/>
                  </a:lnTo>
                  <a:lnTo>
                    <a:pt x="115950" y="12595"/>
                  </a:lnTo>
                  <a:close/>
                  <a:moveTo>
                    <a:pt x="148079" y="12414"/>
                  </a:moveTo>
                  <a:lnTo>
                    <a:pt x="147898" y="12489"/>
                  </a:lnTo>
                  <a:lnTo>
                    <a:pt x="148185" y="13183"/>
                  </a:lnTo>
                  <a:lnTo>
                    <a:pt x="148366" y="13093"/>
                  </a:lnTo>
                  <a:lnTo>
                    <a:pt x="148079" y="12414"/>
                  </a:lnTo>
                  <a:close/>
                  <a:moveTo>
                    <a:pt x="170011" y="12776"/>
                  </a:moveTo>
                  <a:lnTo>
                    <a:pt x="169936" y="12972"/>
                  </a:lnTo>
                  <a:lnTo>
                    <a:pt x="170599" y="13289"/>
                  </a:lnTo>
                  <a:lnTo>
                    <a:pt x="170690" y="13093"/>
                  </a:lnTo>
                  <a:lnTo>
                    <a:pt x="170011" y="12776"/>
                  </a:lnTo>
                  <a:close/>
                  <a:moveTo>
                    <a:pt x="114789" y="13138"/>
                  </a:moveTo>
                  <a:lnTo>
                    <a:pt x="114110" y="13455"/>
                  </a:lnTo>
                  <a:lnTo>
                    <a:pt x="114200" y="13636"/>
                  </a:lnTo>
                  <a:lnTo>
                    <a:pt x="114864" y="13319"/>
                  </a:lnTo>
                  <a:lnTo>
                    <a:pt x="114789" y="13138"/>
                  </a:lnTo>
                  <a:close/>
                  <a:moveTo>
                    <a:pt x="156013" y="13048"/>
                  </a:moveTo>
                  <a:lnTo>
                    <a:pt x="155877" y="13198"/>
                  </a:lnTo>
                  <a:lnTo>
                    <a:pt x="156405" y="13711"/>
                  </a:lnTo>
                  <a:lnTo>
                    <a:pt x="156541" y="13575"/>
                  </a:lnTo>
                  <a:lnTo>
                    <a:pt x="156013" y="13048"/>
                  </a:lnTo>
                  <a:close/>
                  <a:moveTo>
                    <a:pt x="171172" y="13319"/>
                  </a:moveTo>
                  <a:lnTo>
                    <a:pt x="171097" y="13515"/>
                  </a:lnTo>
                  <a:lnTo>
                    <a:pt x="171761" y="13817"/>
                  </a:lnTo>
                  <a:lnTo>
                    <a:pt x="171851" y="13636"/>
                  </a:lnTo>
                  <a:lnTo>
                    <a:pt x="171172" y="13319"/>
                  </a:lnTo>
                  <a:close/>
                  <a:moveTo>
                    <a:pt x="137158" y="13183"/>
                  </a:moveTo>
                  <a:lnTo>
                    <a:pt x="136857" y="13877"/>
                  </a:lnTo>
                  <a:lnTo>
                    <a:pt x="137053" y="13953"/>
                  </a:lnTo>
                  <a:lnTo>
                    <a:pt x="137339" y="13274"/>
                  </a:lnTo>
                  <a:lnTo>
                    <a:pt x="137158" y="13183"/>
                  </a:lnTo>
                  <a:close/>
                  <a:moveTo>
                    <a:pt x="214056" y="13183"/>
                  </a:moveTo>
                  <a:lnTo>
                    <a:pt x="213769" y="13877"/>
                  </a:lnTo>
                  <a:lnTo>
                    <a:pt x="213950" y="13953"/>
                  </a:lnTo>
                  <a:lnTo>
                    <a:pt x="214252" y="13259"/>
                  </a:lnTo>
                  <a:lnTo>
                    <a:pt x="214056" y="13183"/>
                  </a:lnTo>
                  <a:close/>
                  <a:moveTo>
                    <a:pt x="71573" y="13364"/>
                  </a:moveTo>
                  <a:lnTo>
                    <a:pt x="71392" y="13455"/>
                  </a:lnTo>
                  <a:lnTo>
                    <a:pt x="71679" y="14134"/>
                  </a:lnTo>
                  <a:lnTo>
                    <a:pt x="71875" y="14058"/>
                  </a:lnTo>
                  <a:lnTo>
                    <a:pt x="71573" y="13364"/>
                  </a:lnTo>
                  <a:close/>
                  <a:moveTo>
                    <a:pt x="113627" y="13681"/>
                  </a:moveTo>
                  <a:lnTo>
                    <a:pt x="112948" y="13998"/>
                  </a:lnTo>
                  <a:lnTo>
                    <a:pt x="113039" y="14179"/>
                  </a:lnTo>
                  <a:lnTo>
                    <a:pt x="113703" y="13862"/>
                  </a:lnTo>
                  <a:lnTo>
                    <a:pt x="113627" y="13681"/>
                  </a:lnTo>
                  <a:close/>
                  <a:moveTo>
                    <a:pt x="148592" y="13575"/>
                  </a:moveTo>
                  <a:lnTo>
                    <a:pt x="148396" y="13666"/>
                  </a:lnTo>
                  <a:lnTo>
                    <a:pt x="148682" y="14345"/>
                  </a:lnTo>
                  <a:lnTo>
                    <a:pt x="148878" y="14269"/>
                  </a:lnTo>
                  <a:lnTo>
                    <a:pt x="148592" y="13575"/>
                  </a:lnTo>
                  <a:close/>
                  <a:moveTo>
                    <a:pt x="172334" y="13862"/>
                  </a:moveTo>
                  <a:lnTo>
                    <a:pt x="172243" y="14043"/>
                  </a:lnTo>
                  <a:lnTo>
                    <a:pt x="172922" y="14360"/>
                  </a:lnTo>
                  <a:lnTo>
                    <a:pt x="173013" y="14179"/>
                  </a:lnTo>
                  <a:lnTo>
                    <a:pt x="172334" y="13862"/>
                  </a:lnTo>
                  <a:close/>
                  <a:moveTo>
                    <a:pt x="156933" y="13953"/>
                  </a:moveTo>
                  <a:lnTo>
                    <a:pt x="156782" y="14088"/>
                  </a:lnTo>
                  <a:lnTo>
                    <a:pt x="157310" y="14616"/>
                  </a:lnTo>
                  <a:lnTo>
                    <a:pt x="157461" y="14465"/>
                  </a:lnTo>
                  <a:lnTo>
                    <a:pt x="156933" y="13953"/>
                  </a:lnTo>
                  <a:close/>
                  <a:moveTo>
                    <a:pt x="112466" y="14224"/>
                  </a:moveTo>
                  <a:lnTo>
                    <a:pt x="111787" y="14526"/>
                  </a:lnTo>
                  <a:lnTo>
                    <a:pt x="111878" y="14722"/>
                  </a:lnTo>
                  <a:lnTo>
                    <a:pt x="112541" y="14405"/>
                  </a:lnTo>
                  <a:lnTo>
                    <a:pt x="112466" y="14224"/>
                  </a:lnTo>
                  <a:close/>
                  <a:moveTo>
                    <a:pt x="173495" y="14405"/>
                  </a:moveTo>
                  <a:lnTo>
                    <a:pt x="173420" y="14586"/>
                  </a:lnTo>
                  <a:lnTo>
                    <a:pt x="174084" y="14903"/>
                  </a:lnTo>
                  <a:lnTo>
                    <a:pt x="174174" y="14722"/>
                  </a:lnTo>
                  <a:lnTo>
                    <a:pt x="173495" y="14405"/>
                  </a:lnTo>
                  <a:close/>
                  <a:moveTo>
                    <a:pt x="213558" y="14375"/>
                  </a:moveTo>
                  <a:lnTo>
                    <a:pt x="213257" y="15054"/>
                  </a:lnTo>
                  <a:lnTo>
                    <a:pt x="213453" y="15129"/>
                  </a:lnTo>
                  <a:lnTo>
                    <a:pt x="213739" y="14450"/>
                  </a:lnTo>
                  <a:lnTo>
                    <a:pt x="213558" y="14375"/>
                  </a:lnTo>
                  <a:close/>
                  <a:moveTo>
                    <a:pt x="136645" y="14375"/>
                  </a:moveTo>
                  <a:lnTo>
                    <a:pt x="136359" y="15054"/>
                  </a:lnTo>
                  <a:lnTo>
                    <a:pt x="136555" y="15144"/>
                  </a:lnTo>
                  <a:lnTo>
                    <a:pt x="136841" y="14450"/>
                  </a:lnTo>
                  <a:lnTo>
                    <a:pt x="136645" y="14375"/>
                  </a:lnTo>
                  <a:close/>
                  <a:moveTo>
                    <a:pt x="111289" y="14767"/>
                  </a:moveTo>
                  <a:lnTo>
                    <a:pt x="110626" y="15069"/>
                  </a:lnTo>
                  <a:lnTo>
                    <a:pt x="110701" y="15265"/>
                  </a:lnTo>
                  <a:lnTo>
                    <a:pt x="111380" y="14948"/>
                  </a:lnTo>
                  <a:lnTo>
                    <a:pt x="111289" y="14767"/>
                  </a:lnTo>
                  <a:close/>
                  <a:moveTo>
                    <a:pt x="72086" y="14541"/>
                  </a:moveTo>
                  <a:lnTo>
                    <a:pt x="71890" y="14631"/>
                  </a:lnTo>
                  <a:lnTo>
                    <a:pt x="72192" y="15310"/>
                  </a:lnTo>
                  <a:lnTo>
                    <a:pt x="72373" y="15235"/>
                  </a:lnTo>
                  <a:lnTo>
                    <a:pt x="72086" y="14541"/>
                  </a:lnTo>
                  <a:close/>
                  <a:moveTo>
                    <a:pt x="174657" y="14948"/>
                  </a:moveTo>
                  <a:lnTo>
                    <a:pt x="174581" y="15129"/>
                  </a:lnTo>
                  <a:lnTo>
                    <a:pt x="175245" y="15446"/>
                  </a:lnTo>
                  <a:lnTo>
                    <a:pt x="175336" y="15265"/>
                  </a:lnTo>
                  <a:lnTo>
                    <a:pt x="174657" y="14948"/>
                  </a:lnTo>
                  <a:close/>
                  <a:moveTo>
                    <a:pt x="157853" y="14843"/>
                  </a:moveTo>
                  <a:lnTo>
                    <a:pt x="157703" y="14993"/>
                  </a:lnTo>
                  <a:lnTo>
                    <a:pt x="158230" y="15521"/>
                  </a:lnTo>
                  <a:lnTo>
                    <a:pt x="158381" y="15370"/>
                  </a:lnTo>
                  <a:lnTo>
                    <a:pt x="157853" y="14843"/>
                  </a:lnTo>
                  <a:close/>
                  <a:moveTo>
                    <a:pt x="149090" y="14782"/>
                  </a:moveTo>
                  <a:lnTo>
                    <a:pt x="148893" y="14858"/>
                  </a:lnTo>
                  <a:lnTo>
                    <a:pt x="149180" y="15551"/>
                  </a:lnTo>
                  <a:lnTo>
                    <a:pt x="149376" y="15461"/>
                  </a:lnTo>
                  <a:lnTo>
                    <a:pt x="149090" y="14782"/>
                  </a:lnTo>
                  <a:close/>
                  <a:moveTo>
                    <a:pt x="110128" y="15310"/>
                  </a:moveTo>
                  <a:lnTo>
                    <a:pt x="109464" y="15612"/>
                  </a:lnTo>
                  <a:lnTo>
                    <a:pt x="109540" y="15808"/>
                  </a:lnTo>
                  <a:lnTo>
                    <a:pt x="110218" y="15491"/>
                  </a:lnTo>
                  <a:lnTo>
                    <a:pt x="110128" y="15310"/>
                  </a:lnTo>
                  <a:close/>
                  <a:moveTo>
                    <a:pt x="175833" y="15491"/>
                  </a:moveTo>
                  <a:lnTo>
                    <a:pt x="175743" y="15672"/>
                  </a:lnTo>
                  <a:lnTo>
                    <a:pt x="176422" y="15989"/>
                  </a:lnTo>
                  <a:lnTo>
                    <a:pt x="176497" y="15808"/>
                  </a:lnTo>
                  <a:lnTo>
                    <a:pt x="175833" y="15491"/>
                  </a:lnTo>
                  <a:close/>
                  <a:moveTo>
                    <a:pt x="136148" y="15551"/>
                  </a:moveTo>
                  <a:lnTo>
                    <a:pt x="135861" y="16230"/>
                  </a:lnTo>
                  <a:lnTo>
                    <a:pt x="136042" y="16321"/>
                  </a:lnTo>
                  <a:lnTo>
                    <a:pt x="136344" y="15627"/>
                  </a:lnTo>
                  <a:lnTo>
                    <a:pt x="136148" y="15551"/>
                  </a:lnTo>
                  <a:close/>
                  <a:moveTo>
                    <a:pt x="213045" y="15551"/>
                  </a:moveTo>
                  <a:lnTo>
                    <a:pt x="212759" y="16230"/>
                  </a:lnTo>
                  <a:lnTo>
                    <a:pt x="212955" y="16321"/>
                  </a:lnTo>
                  <a:lnTo>
                    <a:pt x="213242" y="15627"/>
                  </a:lnTo>
                  <a:lnTo>
                    <a:pt x="213045" y="15551"/>
                  </a:lnTo>
                  <a:close/>
                  <a:moveTo>
                    <a:pt x="108966" y="15838"/>
                  </a:moveTo>
                  <a:lnTo>
                    <a:pt x="108303" y="16155"/>
                  </a:lnTo>
                  <a:lnTo>
                    <a:pt x="108378" y="16351"/>
                  </a:lnTo>
                  <a:lnTo>
                    <a:pt x="109057" y="16034"/>
                  </a:lnTo>
                  <a:lnTo>
                    <a:pt x="108966" y="15838"/>
                  </a:lnTo>
                  <a:close/>
                  <a:moveTo>
                    <a:pt x="158758" y="15732"/>
                  </a:moveTo>
                  <a:lnTo>
                    <a:pt x="158623" y="15883"/>
                  </a:lnTo>
                  <a:lnTo>
                    <a:pt x="159151" y="16411"/>
                  </a:lnTo>
                  <a:lnTo>
                    <a:pt x="159286" y="16260"/>
                  </a:lnTo>
                  <a:lnTo>
                    <a:pt x="158758" y="15732"/>
                  </a:lnTo>
                  <a:close/>
                  <a:moveTo>
                    <a:pt x="72584" y="15732"/>
                  </a:moveTo>
                  <a:lnTo>
                    <a:pt x="72403" y="15808"/>
                  </a:lnTo>
                  <a:lnTo>
                    <a:pt x="72689" y="16487"/>
                  </a:lnTo>
                  <a:lnTo>
                    <a:pt x="72870" y="16411"/>
                  </a:lnTo>
                  <a:lnTo>
                    <a:pt x="72584" y="15732"/>
                  </a:lnTo>
                  <a:close/>
                  <a:moveTo>
                    <a:pt x="176995" y="16034"/>
                  </a:moveTo>
                  <a:lnTo>
                    <a:pt x="176904" y="16215"/>
                  </a:lnTo>
                  <a:lnTo>
                    <a:pt x="177583" y="16532"/>
                  </a:lnTo>
                  <a:lnTo>
                    <a:pt x="177659" y="16336"/>
                  </a:lnTo>
                  <a:lnTo>
                    <a:pt x="176995" y="16034"/>
                  </a:lnTo>
                  <a:close/>
                  <a:moveTo>
                    <a:pt x="149587" y="15944"/>
                  </a:moveTo>
                  <a:lnTo>
                    <a:pt x="149391" y="16034"/>
                  </a:lnTo>
                  <a:lnTo>
                    <a:pt x="149693" y="16713"/>
                  </a:lnTo>
                  <a:lnTo>
                    <a:pt x="149874" y="16637"/>
                  </a:lnTo>
                  <a:lnTo>
                    <a:pt x="149587" y="15944"/>
                  </a:lnTo>
                  <a:close/>
                  <a:moveTo>
                    <a:pt x="107805" y="16381"/>
                  </a:moveTo>
                  <a:lnTo>
                    <a:pt x="107141" y="16698"/>
                  </a:lnTo>
                  <a:lnTo>
                    <a:pt x="107217" y="16894"/>
                  </a:lnTo>
                  <a:lnTo>
                    <a:pt x="107895" y="16577"/>
                  </a:lnTo>
                  <a:lnTo>
                    <a:pt x="107805" y="16381"/>
                  </a:lnTo>
                  <a:close/>
                  <a:moveTo>
                    <a:pt x="178156" y="16577"/>
                  </a:moveTo>
                  <a:lnTo>
                    <a:pt x="178066" y="16758"/>
                  </a:lnTo>
                  <a:lnTo>
                    <a:pt x="178745" y="17075"/>
                  </a:lnTo>
                  <a:lnTo>
                    <a:pt x="178820" y="16879"/>
                  </a:lnTo>
                  <a:lnTo>
                    <a:pt x="178156" y="16577"/>
                  </a:lnTo>
                  <a:close/>
                  <a:moveTo>
                    <a:pt x="159679" y="16653"/>
                  </a:moveTo>
                  <a:lnTo>
                    <a:pt x="159528" y="16788"/>
                  </a:lnTo>
                  <a:lnTo>
                    <a:pt x="160071" y="17316"/>
                  </a:lnTo>
                  <a:lnTo>
                    <a:pt x="160206" y="17165"/>
                  </a:lnTo>
                  <a:lnTo>
                    <a:pt x="159679" y="16653"/>
                  </a:lnTo>
                  <a:close/>
                  <a:moveTo>
                    <a:pt x="106643" y="16924"/>
                  </a:moveTo>
                  <a:lnTo>
                    <a:pt x="105965" y="17241"/>
                  </a:lnTo>
                  <a:lnTo>
                    <a:pt x="106055" y="17422"/>
                  </a:lnTo>
                  <a:lnTo>
                    <a:pt x="106734" y="17120"/>
                  </a:lnTo>
                  <a:lnTo>
                    <a:pt x="106643" y="16924"/>
                  </a:lnTo>
                  <a:close/>
                  <a:moveTo>
                    <a:pt x="135650" y="16728"/>
                  </a:moveTo>
                  <a:lnTo>
                    <a:pt x="135363" y="17422"/>
                  </a:lnTo>
                  <a:lnTo>
                    <a:pt x="135544" y="17497"/>
                  </a:lnTo>
                  <a:lnTo>
                    <a:pt x="135846" y="16803"/>
                  </a:lnTo>
                  <a:lnTo>
                    <a:pt x="135650" y="16728"/>
                  </a:lnTo>
                  <a:close/>
                  <a:moveTo>
                    <a:pt x="212548" y="16728"/>
                  </a:moveTo>
                  <a:lnTo>
                    <a:pt x="212261" y="17422"/>
                  </a:lnTo>
                  <a:lnTo>
                    <a:pt x="212457" y="17497"/>
                  </a:lnTo>
                  <a:lnTo>
                    <a:pt x="212744" y="16803"/>
                  </a:lnTo>
                  <a:lnTo>
                    <a:pt x="212548" y="16728"/>
                  </a:lnTo>
                  <a:close/>
                  <a:moveTo>
                    <a:pt x="179318" y="17105"/>
                  </a:moveTo>
                  <a:lnTo>
                    <a:pt x="179227" y="17301"/>
                  </a:lnTo>
                  <a:lnTo>
                    <a:pt x="179906" y="17618"/>
                  </a:lnTo>
                  <a:lnTo>
                    <a:pt x="179981" y="17422"/>
                  </a:lnTo>
                  <a:lnTo>
                    <a:pt x="179318" y="17105"/>
                  </a:lnTo>
                  <a:close/>
                  <a:moveTo>
                    <a:pt x="73082" y="16909"/>
                  </a:moveTo>
                  <a:lnTo>
                    <a:pt x="72901" y="16984"/>
                  </a:lnTo>
                  <a:lnTo>
                    <a:pt x="73187" y="17678"/>
                  </a:lnTo>
                  <a:lnTo>
                    <a:pt x="73383" y="17588"/>
                  </a:lnTo>
                  <a:lnTo>
                    <a:pt x="73082" y="16909"/>
                  </a:lnTo>
                  <a:close/>
                  <a:moveTo>
                    <a:pt x="150085" y="17120"/>
                  </a:moveTo>
                  <a:lnTo>
                    <a:pt x="149904" y="17211"/>
                  </a:lnTo>
                  <a:lnTo>
                    <a:pt x="150191" y="17889"/>
                  </a:lnTo>
                  <a:lnTo>
                    <a:pt x="150372" y="17814"/>
                  </a:lnTo>
                  <a:lnTo>
                    <a:pt x="150085" y="17120"/>
                  </a:lnTo>
                  <a:close/>
                  <a:moveTo>
                    <a:pt x="105482" y="17467"/>
                  </a:moveTo>
                  <a:lnTo>
                    <a:pt x="104803" y="17784"/>
                  </a:lnTo>
                  <a:lnTo>
                    <a:pt x="104894" y="17965"/>
                  </a:lnTo>
                  <a:lnTo>
                    <a:pt x="105572" y="17648"/>
                  </a:lnTo>
                  <a:lnTo>
                    <a:pt x="105482" y="17467"/>
                  </a:lnTo>
                  <a:close/>
                  <a:moveTo>
                    <a:pt x="180479" y="17648"/>
                  </a:moveTo>
                  <a:lnTo>
                    <a:pt x="180389" y="17844"/>
                  </a:lnTo>
                  <a:lnTo>
                    <a:pt x="181068" y="18146"/>
                  </a:lnTo>
                  <a:lnTo>
                    <a:pt x="181158" y="17965"/>
                  </a:lnTo>
                  <a:lnTo>
                    <a:pt x="180479" y="17648"/>
                  </a:lnTo>
                  <a:close/>
                  <a:moveTo>
                    <a:pt x="160599" y="17543"/>
                  </a:moveTo>
                  <a:lnTo>
                    <a:pt x="160448" y="17693"/>
                  </a:lnTo>
                  <a:lnTo>
                    <a:pt x="160976" y="18221"/>
                  </a:lnTo>
                  <a:lnTo>
                    <a:pt x="161127" y="18070"/>
                  </a:lnTo>
                  <a:lnTo>
                    <a:pt x="160599" y="17543"/>
                  </a:lnTo>
                  <a:close/>
                  <a:moveTo>
                    <a:pt x="104320" y="18010"/>
                  </a:moveTo>
                  <a:lnTo>
                    <a:pt x="103642" y="18327"/>
                  </a:lnTo>
                  <a:lnTo>
                    <a:pt x="103732" y="18508"/>
                  </a:lnTo>
                  <a:lnTo>
                    <a:pt x="104396" y="18206"/>
                  </a:lnTo>
                  <a:lnTo>
                    <a:pt x="104320" y="18010"/>
                  </a:lnTo>
                  <a:close/>
                  <a:moveTo>
                    <a:pt x="135152" y="17905"/>
                  </a:moveTo>
                  <a:lnTo>
                    <a:pt x="134850" y="18598"/>
                  </a:lnTo>
                  <a:lnTo>
                    <a:pt x="135046" y="18674"/>
                  </a:lnTo>
                  <a:lnTo>
                    <a:pt x="135333" y="17995"/>
                  </a:lnTo>
                  <a:lnTo>
                    <a:pt x="135152" y="17905"/>
                  </a:lnTo>
                  <a:close/>
                  <a:moveTo>
                    <a:pt x="212050" y="17920"/>
                  </a:moveTo>
                  <a:lnTo>
                    <a:pt x="211763" y="18598"/>
                  </a:lnTo>
                  <a:lnTo>
                    <a:pt x="211944" y="18674"/>
                  </a:lnTo>
                  <a:lnTo>
                    <a:pt x="212231" y="17995"/>
                  </a:lnTo>
                  <a:lnTo>
                    <a:pt x="212050" y="17920"/>
                  </a:lnTo>
                  <a:close/>
                  <a:moveTo>
                    <a:pt x="181641" y="18191"/>
                  </a:moveTo>
                  <a:lnTo>
                    <a:pt x="181550" y="18387"/>
                  </a:lnTo>
                  <a:lnTo>
                    <a:pt x="182229" y="18704"/>
                  </a:lnTo>
                  <a:lnTo>
                    <a:pt x="182319" y="18508"/>
                  </a:lnTo>
                  <a:lnTo>
                    <a:pt x="181641" y="18191"/>
                  </a:lnTo>
                  <a:close/>
                  <a:moveTo>
                    <a:pt x="73595" y="18086"/>
                  </a:moveTo>
                  <a:lnTo>
                    <a:pt x="73398" y="18176"/>
                  </a:lnTo>
                  <a:lnTo>
                    <a:pt x="73685" y="18855"/>
                  </a:lnTo>
                  <a:lnTo>
                    <a:pt x="73881" y="18779"/>
                  </a:lnTo>
                  <a:lnTo>
                    <a:pt x="73595" y="18086"/>
                  </a:lnTo>
                  <a:close/>
                  <a:moveTo>
                    <a:pt x="103159" y="18553"/>
                  </a:moveTo>
                  <a:lnTo>
                    <a:pt x="102480" y="18870"/>
                  </a:lnTo>
                  <a:lnTo>
                    <a:pt x="102571" y="19066"/>
                  </a:lnTo>
                  <a:lnTo>
                    <a:pt x="103234" y="18749"/>
                  </a:lnTo>
                  <a:lnTo>
                    <a:pt x="103159" y="18553"/>
                  </a:lnTo>
                  <a:close/>
                  <a:moveTo>
                    <a:pt x="150583" y="18312"/>
                  </a:moveTo>
                  <a:lnTo>
                    <a:pt x="150402" y="18402"/>
                  </a:lnTo>
                  <a:lnTo>
                    <a:pt x="150688" y="19081"/>
                  </a:lnTo>
                  <a:lnTo>
                    <a:pt x="150885" y="19006"/>
                  </a:lnTo>
                  <a:lnTo>
                    <a:pt x="150583" y="18312"/>
                  </a:lnTo>
                  <a:close/>
                  <a:moveTo>
                    <a:pt x="161504" y="18448"/>
                  </a:moveTo>
                  <a:lnTo>
                    <a:pt x="161368" y="18598"/>
                  </a:lnTo>
                  <a:lnTo>
                    <a:pt x="161896" y="19111"/>
                  </a:lnTo>
                  <a:lnTo>
                    <a:pt x="162047" y="18975"/>
                  </a:lnTo>
                  <a:lnTo>
                    <a:pt x="161504" y="18448"/>
                  </a:lnTo>
                  <a:close/>
                  <a:moveTo>
                    <a:pt x="182802" y="18734"/>
                  </a:moveTo>
                  <a:lnTo>
                    <a:pt x="182712" y="18930"/>
                  </a:lnTo>
                  <a:lnTo>
                    <a:pt x="183390" y="19247"/>
                  </a:lnTo>
                  <a:lnTo>
                    <a:pt x="183481" y="19051"/>
                  </a:lnTo>
                  <a:lnTo>
                    <a:pt x="182802" y="18734"/>
                  </a:lnTo>
                  <a:close/>
                  <a:moveTo>
                    <a:pt x="101982" y="19096"/>
                  </a:moveTo>
                  <a:lnTo>
                    <a:pt x="101319" y="19413"/>
                  </a:lnTo>
                  <a:lnTo>
                    <a:pt x="101394" y="19609"/>
                  </a:lnTo>
                  <a:lnTo>
                    <a:pt x="102073" y="19292"/>
                  </a:lnTo>
                  <a:lnTo>
                    <a:pt x="101982" y="19096"/>
                  </a:lnTo>
                  <a:close/>
                  <a:moveTo>
                    <a:pt x="183964" y="19277"/>
                  </a:moveTo>
                  <a:lnTo>
                    <a:pt x="183888" y="19473"/>
                  </a:lnTo>
                  <a:lnTo>
                    <a:pt x="184552" y="19790"/>
                  </a:lnTo>
                  <a:lnTo>
                    <a:pt x="184642" y="19594"/>
                  </a:lnTo>
                  <a:lnTo>
                    <a:pt x="183964" y="19277"/>
                  </a:lnTo>
                  <a:close/>
                  <a:moveTo>
                    <a:pt x="134639" y="19096"/>
                  </a:moveTo>
                  <a:lnTo>
                    <a:pt x="134353" y="19775"/>
                  </a:lnTo>
                  <a:lnTo>
                    <a:pt x="134549" y="19850"/>
                  </a:lnTo>
                  <a:lnTo>
                    <a:pt x="134835" y="19172"/>
                  </a:lnTo>
                  <a:lnTo>
                    <a:pt x="134639" y="19096"/>
                  </a:lnTo>
                  <a:close/>
                  <a:moveTo>
                    <a:pt x="211552" y="19081"/>
                  </a:moveTo>
                  <a:lnTo>
                    <a:pt x="211266" y="19775"/>
                  </a:lnTo>
                  <a:lnTo>
                    <a:pt x="211447" y="19850"/>
                  </a:lnTo>
                  <a:lnTo>
                    <a:pt x="211748" y="19172"/>
                  </a:lnTo>
                  <a:lnTo>
                    <a:pt x="211552" y="19081"/>
                  </a:lnTo>
                  <a:close/>
                  <a:moveTo>
                    <a:pt x="162424" y="19353"/>
                  </a:moveTo>
                  <a:lnTo>
                    <a:pt x="162273" y="19488"/>
                  </a:lnTo>
                  <a:lnTo>
                    <a:pt x="162816" y="20016"/>
                  </a:lnTo>
                  <a:lnTo>
                    <a:pt x="162952" y="19865"/>
                  </a:lnTo>
                  <a:lnTo>
                    <a:pt x="162424" y="19353"/>
                  </a:lnTo>
                  <a:close/>
                  <a:moveTo>
                    <a:pt x="74092" y="19262"/>
                  </a:moveTo>
                  <a:lnTo>
                    <a:pt x="73896" y="19353"/>
                  </a:lnTo>
                  <a:lnTo>
                    <a:pt x="74183" y="20031"/>
                  </a:lnTo>
                  <a:lnTo>
                    <a:pt x="74379" y="19956"/>
                  </a:lnTo>
                  <a:lnTo>
                    <a:pt x="74092" y="19262"/>
                  </a:lnTo>
                  <a:close/>
                  <a:moveTo>
                    <a:pt x="100836" y="19639"/>
                  </a:moveTo>
                  <a:lnTo>
                    <a:pt x="100157" y="19956"/>
                  </a:lnTo>
                  <a:lnTo>
                    <a:pt x="100248" y="20137"/>
                  </a:lnTo>
                  <a:lnTo>
                    <a:pt x="100927" y="19820"/>
                  </a:lnTo>
                  <a:lnTo>
                    <a:pt x="100836" y="19639"/>
                  </a:lnTo>
                  <a:close/>
                  <a:moveTo>
                    <a:pt x="151096" y="19488"/>
                  </a:moveTo>
                  <a:lnTo>
                    <a:pt x="150900" y="19564"/>
                  </a:lnTo>
                  <a:lnTo>
                    <a:pt x="151186" y="20258"/>
                  </a:lnTo>
                  <a:lnTo>
                    <a:pt x="151382" y="20167"/>
                  </a:lnTo>
                  <a:lnTo>
                    <a:pt x="151096" y="19488"/>
                  </a:lnTo>
                  <a:close/>
                  <a:moveTo>
                    <a:pt x="185125" y="19820"/>
                  </a:moveTo>
                  <a:lnTo>
                    <a:pt x="185035" y="20016"/>
                  </a:lnTo>
                  <a:lnTo>
                    <a:pt x="185713" y="20318"/>
                  </a:lnTo>
                  <a:lnTo>
                    <a:pt x="185804" y="20137"/>
                  </a:lnTo>
                  <a:lnTo>
                    <a:pt x="185125" y="19820"/>
                  </a:lnTo>
                  <a:close/>
                  <a:moveTo>
                    <a:pt x="99660" y="20182"/>
                  </a:moveTo>
                  <a:lnTo>
                    <a:pt x="98996" y="20499"/>
                  </a:lnTo>
                  <a:lnTo>
                    <a:pt x="99071" y="20680"/>
                  </a:lnTo>
                  <a:lnTo>
                    <a:pt x="99750" y="20378"/>
                  </a:lnTo>
                  <a:lnTo>
                    <a:pt x="99660" y="20182"/>
                  </a:lnTo>
                  <a:close/>
                  <a:moveTo>
                    <a:pt x="186287" y="20363"/>
                  </a:moveTo>
                  <a:lnTo>
                    <a:pt x="186211" y="20559"/>
                  </a:lnTo>
                  <a:lnTo>
                    <a:pt x="186875" y="20861"/>
                  </a:lnTo>
                  <a:lnTo>
                    <a:pt x="186965" y="20680"/>
                  </a:lnTo>
                  <a:lnTo>
                    <a:pt x="186287" y="20363"/>
                  </a:lnTo>
                  <a:close/>
                  <a:moveTo>
                    <a:pt x="163344" y="20243"/>
                  </a:moveTo>
                  <a:lnTo>
                    <a:pt x="163193" y="20393"/>
                  </a:lnTo>
                  <a:lnTo>
                    <a:pt x="163721" y="20921"/>
                  </a:lnTo>
                  <a:lnTo>
                    <a:pt x="163872" y="20770"/>
                  </a:lnTo>
                  <a:lnTo>
                    <a:pt x="163344" y="20243"/>
                  </a:lnTo>
                  <a:close/>
                  <a:moveTo>
                    <a:pt x="211054" y="20273"/>
                  </a:moveTo>
                  <a:lnTo>
                    <a:pt x="210753" y="20951"/>
                  </a:lnTo>
                  <a:lnTo>
                    <a:pt x="210949" y="21027"/>
                  </a:lnTo>
                  <a:lnTo>
                    <a:pt x="211235" y="20348"/>
                  </a:lnTo>
                  <a:lnTo>
                    <a:pt x="211054" y="20273"/>
                  </a:lnTo>
                  <a:close/>
                  <a:moveTo>
                    <a:pt x="134141" y="20273"/>
                  </a:moveTo>
                  <a:lnTo>
                    <a:pt x="133855" y="20967"/>
                  </a:lnTo>
                  <a:lnTo>
                    <a:pt x="134051" y="21042"/>
                  </a:lnTo>
                  <a:lnTo>
                    <a:pt x="134338" y="20363"/>
                  </a:lnTo>
                  <a:lnTo>
                    <a:pt x="134141" y="20273"/>
                  </a:lnTo>
                  <a:close/>
                  <a:moveTo>
                    <a:pt x="74590" y="20454"/>
                  </a:moveTo>
                  <a:lnTo>
                    <a:pt x="74394" y="20529"/>
                  </a:lnTo>
                  <a:lnTo>
                    <a:pt x="74696" y="21223"/>
                  </a:lnTo>
                  <a:lnTo>
                    <a:pt x="74877" y="21132"/>
                  </a:lnTo>
                  <a:lnTo>
                    <a:pt x="74590" y="20454"/>
                  </a:lnTo>
                  <a:close/>
                  <a:moveTo>
                    <a:pt x="98498" y="20725"/>
                  </a:moveTo>
                  <a:lnTo>
                    <a:pt x="97819" y="21042"/>
                  </a:lnTo>
                  <a:lnTo>
                    <a:pt x="97910" y="21223"/>
                  </a:lnTo>
                  <a:lnTo>
                    <a:pt x="98589" y="20906"/>
                  </a:lnTo>
                  <a:lnTo>
                    <a:pt x="98498" y="20725"/>
                  </a:lnTo>
                  <a:close/>
                  <a:moveTo>
                    <a:pt x="187448" y="20906"/>
                  </a:moveTo>
                  <a:lnTo>
                    <a:pt x="187373" y="21087"/>
                  </a:lnTo>
                  <a:lnTo>
                    <a:pt x="188036" y="21404"/>
                  </a:lnTo>
                  <a:lnTo>
                    <a:pt x="188127" y="21223"/>
                  </a:lnTo>
                  <a:lnTo>
                    <a:pt x="187448" y="20906"/>
                  </a:lnTo>
                  <a:close/>
                  <a:moveTo>
                    <a:pt x="151594" y="20680"/>
                  </a:moveTo>
                  <a:lnTo>
                    <a:pt x="151397" y="20755"/>
                  </a:lnTo>
                  <a:lnTo>
                    <a:pt x="151684" y="21434"/>
                  </a:lnTo>
                  <a:lnTo>
                    <a:pt x="151880" y="21359"/>
                  </a:lnTo>
                  <a:lnTo>
                    <a:pt x="151594" y="20680"/>
                  </a:lnTo>
                  <a:close/>
                  <a:moveTo>
                    <a:pt x="97337" y="21268"/>
                  </a:moveTo>
                  <a:lnTo>
                    <a:pt x="96658" y="21585"/>
                  </a:lnTo>
                  <a:lnTo>
                    <a:pt x="96748" y="21766"/>
                  </a:lnTo>
                  <a:lnTo>
                    <a:pt x="97427" y="21449"/>
                  </a:lnTo>
                  <a:lnTo>
                    <a:pt x="97337" y="21268"/>
                  </a:lnTo>
                  <a:close/>
                  <a:moveTo>
                    <a:pt x="164264" y="21148"/>
                  </a:moveTo>
                  <a:lnTo>
                    <a:pt x="164113" y="21298"/>
                  </a:lnTo>
                  <a:lnTo>
                    <a:pt x="164656" y="21811"/>
                  </a:lnTo>
                  <a:lnTo>
                    <a:pt x="164792" y="21675"/>
                  </a:lnTo>
                  <a:lnTo>
                    <a:pt x="164264" y="21148"/>
                  </a:lnTo>
                  <a:close/>
                  <a:moveTo>
                    <a:pt x="188625" y="21449"/>
                  </a:moveTo>
                  <a:lnTo>
                    <a:pt x="188534" y="21645"/>
                  </a:lnTo>
                  <a:lnTo>
                    <a:pt x="189213" y="21947"/>
                  </a:lnTo>
                  <a:lnTo>
                    <a:pt x="189288" y="21766"/>
                  </a:lnTo>
                  <a:lnTo>
                    <a:pt x="188625" y="21449"/>
                  </a:lnTo>
                  <a:close/>
                  <a:moveTo>
                    <a:pt x="133644" y="21449"/>
                  </a:moveTo>
                  <a:lnTo>
                    <a:pt x="133357" y="22143"/>
                  </a:lnTo>
                  <a:lnTo>
                    <a:pt x="133538" y="22219"/>
                  </a:lnTo>
                  <a:lnTo>
                    <a:pt x="133840" y="21540"/>
                  </a:lnTo>
                  <a:lnTo>
                    <a:pt x="133644" y="21449"/>
                  </a:lnTo>
                  <a:close/>
                  <a:moveTo>
                    <a:pt x="210542" y="21449"/>
                  </a:moveTo>
                  <a:lnTo>
                    <a:pt x="210255" y="22128"/>
                  </a:lnTo>
                  <a:lnTo>
                    <a:pt x="210451" y="22219"/>
                  </a:lnTo>
                  <a:lnTo>
                    <a:pt x="210738" y="21525"/>
                  </a:lnTo>
                  <a:lnTo>
                    <a:pt x="210542" y="21449"/>
                  </a:lnTo>
                  <a:close/>
                  <a:moveTo>
                    <a:pt x="96175" y="21811"/>
                  </a:moveTo>
                  <a:lnTo>
                    <a:pt x="95496" y="22128"/>
                  </a:lnTo>
                  <a:lnTo>
                    <a:pt x="95587" y="22309"/>
                  </a:lnTo>
                  <a:lnTo>
                    <a:pt x="96266" y="21992"/>
                  </a:lnTo>
                  <a:lnTo>
                    <a:pt x="96175" y="21811"/>
                  </a:lnTo>
                  <a:close/>
                  <a:moveTo>
                    <a:pt x="75103" y="21630"/>
                  </a:moveTo>
                  <a:lnTo>
                    <a:pt x="74907" y="21706"/>
                  </a:lnTo>
                  <a:lnTo>
                    <a:pt x="75193" y="22400"/>
                  </a:lnTo>
                  <a:lnTo>
                    <a:pt x="75389" y="22309"/>
                  </a:lnTo>
                  <a:lnTo>
                    <a:pt x="75103" y="21630"/>
                  </a:lnTo>
                  <a:close/>
                  <a:moveTo>
                    <a:pt x="189786" y="22007"/>
                  </a:moveTo>
                  <a:lnTo>
                    <a:pt x="189696" y="22188"/>
                  </a:lnTo>
                  <a:lnTo>
                    <a:pt x="190374" y="22505"/>
                  </a:lnTo>
                  <a:lnTo>
                    <a:pt x="190465" y="22309"/>
                  </a:lnTo>
                  <a:lnTo>
                    <a:pt x="189786" y="22007"/>
                  </a:lnTo>
                  <a:close/>
                  <a:moveTo>
                    <a:pt x="152091" y="21857"/>
                  </a:moveTo>
                  <a:lnTo>
                    <a:pt x="151895" y="21932"/>
                  </a:lnTo>
                  <a:lnTo>
                    <a:pt x="152197" y="22626"/>
                  </a:lnTo>
                  <a:lnTo>
                    <a:pt x="152378" y="22535"/>
                  </a:lnTo>
                  <a:lnTo>
                    <a:pt x="152091" y="21857"/>
                  </a:lnTo>
                  <a:close/>
                  <a:moveTo>
                    <a:pt x="165169" y="22038"/>
                  </a:moveTo>
                  <a:lnTo>
                    <a:pt x="165018" y="22188"/>
                  </a:lnTo>
                  <a:lnTo>
                    <a:pt x="165561" y="22716"/>
                  </a:lnTo>
                  <a:lnTo>
                    <a:pt x="165697" y="22565"/>
                  </a:lnTo>
                  <a:lnTo>
                    <a:pt x="165169" y="22038"/>
                  </a:lnTo>
                  <a:close/>
                  <a:moveTo>
                    <a:pt x="95014" y="22354"/>
                  </a:moveTo>
                  <a:lnTo>
                    <a:pt x="94335" y="22671"/>
                  </a:lnTo>
                  <a:lnTo>
                    <a:pt x="94425" y="22852"/>
                  </a:lnTo>
                  <a:lnTo>
                    <a:pt x="95104" y="22535"/>
                  </a:lnTo>
                  <a:lnTo>
                    <a:pt x="95014" y="22354"/>
                  </a:lnTo>
                  <a:close/>
                  <a:moveTo>
                    <a:pt x="190947" y="22535"/>
                  </a:moveTo>
                  <a:lnTo>
                    <a:pt x="190872" y="22731"/>
                  </a:lnTo>
                  <a:lnTo>
                    <a:pt x="191536" y="23048"/>
                  </a:lnTo>
                  <a:lnTo>
                    <a:pt x="191626" y="22852"/>
                  </a:lnTo>
                  <a:lnTo>
                    <a:pt x="190947" y="22535"/>
                  </a:lnTo>
                  <a:close/>
                  <a:moveTo>
                    <a:pt x="93852" y="22897"/>
                  </a:moveTo>
                  <a:lnTo>
                    <a:pt x="93173" y="23214"/>
                  </a:lnTo>
                  <a:lnTo>
                    <a:pt x="93264" y="23395"/>
                  </a:lnTo>
                  <a:lnTo>
                    <a:pt x="93943" y="23078"/>
                  </a:lnTo>
                  <a:lnTo>
                    <a:pt x="93852" y="22897"/>
                  </a:lnTo>
                  <a:close/>
                  <a:moveTo>
                    <a:pt x="210044" y="22626"/>
                  </a:moveTo>
                  <a:lnTo>
                    <a:pt x="209757" y="23320"/>
                  </a:lnTo>
                  <a:lnTo>
                    <a:pt x="209938" y="23395"/>
                  </a:lnTo>
                  <a:lnTo>
                    <a:pt x="210240" y="22716"/>
                  </a:lnTo>
                  <a:lnTo>
                    <a:pt x="210044" y="22626"/>
                  </a:lnTo>
                  <a:close/>
                  <a:moveTo>
                    <a:pt x="133146" y="22641"/>
                  </a:moveTo>
                  <a:lnTo>
                    <a:pt x="132844" y="23320"/>
                  </a:lnTo>
                  <a:lnTo>
                    <a:pt x="133040" y="23410"/>
                  </a:lnTo>
                  <a:lnTo>
                    <a:pt x="133327" y="22716"/>
                  </a:lnTo>
                  <a:lnTo>
                    <a:pt x="133146" y="22641"/>
                  </a:lnTo>
                  <a:close/>
                  <a:moveTo>
                    <a:pt x="75601" y="22807"/>
                  </a:moveTo>
                  <a:lnTo>
                    <a:pt x="75405" y="22897"/>
                  </a:lnTo>
                  <a:lnTo>
                    <a:pt x="75691" y="23576"/>
                  </a:lnTo>
                  <a:lnTo>
                    <a:pt x="75887" y="23501"/>
                  </a:lnTo>
                  <a:lnTo>
                    <a:pt x="75601" y="22807"/>
                  </a:lnTo>
                  <a:close/>
                  <a:moveTo>
                    <a:pt x="192124" y="23078"/>
                  </a:moveTo>
                  <a:lnTo>
                    <a:pt x="192034" y="23274"/>
                  </a:lnTo>
                  <a:lnTo>
                    <a:pt x="192712" y="23576"/>
                  </a:lnTo>
                  <a:lnTo>
                    <a:pt x="192788" y="23395"/>
                  </a:lnTo>
                  <a:lnTo>
                    <a:pt x="192124" y="23078"/>
                  </a:lnTo>
                  <a:close/>
                  <a:moveTo>
                    <a:pt x="166089" y="22943"/>
                  </a:moveTo>
                  <a:lnTo>
                    <a:pt x="165938" y="23093"/>
                  </a:lnTo>
                  <a:lnTo>
                    <a:pt x="166466" y="23606"/>
                  </a:lnTo>
                  <a:lnTo>
                    <a:pt x="166617" y="23470"/>
                  </a:lnTo>
                  <a:lnTo>
                    <a:pt x="166089" y="22943"/>
                  </a:lnTo>
                  <a:close/>
                  <a:moveTo>
                    <a:pt x="152589" y="23033"/>
                  </a:moveTo>
                  <a:lnTo>
                    <a:pt x="152408" y="23124"/>
                  </a:lnTo>
                  <a:lnTo>
                    <a:pt x="152695" y="23802"/>
                  </a:lnTo>
                  <a:lnTo>
                    <a:pt x="152876" y="23727"/>
                  </a:lnTo>
                  <a:lnTo>
                    <a:pt x="152589" y="23033"/>
                  </a:lnTo>
                  <a:close/>
                  <a:moveTo>
                    <a:pt x="92691" y="23440"/>
                  </a:moveTo>
                  <a:lnTo>
                    <a:pt x="92012" y="23742"/>
                  </a:lnTo>
                  <a:lnTo>
                    <a:pt x="92102" y="23938"/>
                  </a:lnTo>
                  <a:lnTo>
                    <a:pt x="92781" y="23621"/>
                  </a:lnTo>
                  <a:lnTo>
                    <a:pt x="92691" y="23440"/>
                  </a:lnTo>
                  <a:close/>
                  <a:moveTo>
                    <a:pt x="193286" y="23621"/>
                  </a:moveTo>
                  <a:lnTo>
                    <a:pt x="193195" y="23817"/>
                  </a:lnTo>
                  <a:lnTo>
                    <a:pt x="193874" y="24119"/>
                  </a:lnTo>
                  <a:lnTo>
                    <a:pt x="193949" y="23938"/>
                  </a:lnTo>
                  <a:lnTo>
                    <a:pt x="193286" y="23621"/>
                  </a:lnTo>
                  <a:close/>
                  <a:moveTo>
                    <a:pt x="91544" y="23968"/>
                  </a:moveTo>
                  <a:lnTo>
                    <a:pt x="90866" y="24285"/>
                  </a:lnTo>
                  <a:lnTo>
                    <a:pt x="90956" y="24481"/>
                  </a:lnTo>
                  <a:lnTo>
                    <a:pt x="91620" y="24164"/>
                  </a:lnTo>
                  <a:lnTo>
                    <a:pt x="91544" y="23968"/>
                  </a:lnTo>
                  <a:close/>
                  <a:moveTo>
                    <a:pt x="166994" y="23848"/>
                  </a:moveTo>
                  <a:lnTo>
                    <a:pt x="166858" y="23998"/>
                  </a:lnTo>
                  <a:lnTo>
                    <a:pt x="167386" y="24511"/>
                  </a:lnTo>
                  <a:lnTo>
                    <a:pt x="167537" y="24376"/>
                  </a:lnTo>
                  <a:lnTo>
                    <a:pt x="166994" y="23848"/>
                  </a:lnTo>
                  <a:close/>
                  <a:moveTo>
                    <a:pt x="209546" y="23802"/>
                  </a:moveTo>
                  <a:lnTo>
                    <a:pt x="209259" y="24496"/>
                  </a:lnTo>
                  <a:lnTo>
                    <a:pt x="209440" y="24572"/>
                  </a:lnTo>
                  <a:lnTo>
                    <a:pt x="209742" y="23893"/>
                  </a:lnTo>
                  <a:lnTo>
                    <a:pt x="209546" y="23802"/>
                  </a:lnTo>
                  <a:close/>
                  <a:moveTo>
                    <a:pt x="132648" y="23817"/>
                  </a:moveTo>
                  <a:lnTo>
                    <a:pt x="132346" y="24511"/>
                  </a:lnTo>
                  <a:lnTo>
                    <a:pt x="132543" y="24587"/>
                  </a:lnTo>
                  <a:lnTo>
                    <a:pt x="132829" y="23893"/>
                  </a:lnTo>
                  <a:lnTo>
                    <a:pt x="132648" y="23817"/>
                  </a:lnTo>
                  <a:close/>
                  <a:moveTo>
                    <a:pt x="194432" y="24149"/>
                  </a:moveTo>
                  <a:lnTo>
                    <a:pt x="194341" y="24345"/>
                  </a:lnTo>
                  <a:lnTo>
                    <a:pt x="195020" y="24647"/>
                  </a:lnTo>
                  <a:lnTo>
                    <a:pt x="195111" y="24466"/>
                  </a:lnTo>
                  <a:lnTo>
                    <a:pt x="194432" y="24149"/>
                  </a:lnTo>
                  <a:close/>
                  <a:moveTo>
                    <a:pt x="76098" y="23998"/>
                  </a:moveTo>
                  <a:lnTo>
                    <a:pt x="75902" y="24074"/>
                  </a:lnTo>
                  <a:lnTo>
                    <a:pt x="76189" y="24768"/>
                  </a:lnTo>
                  <a:lnTo>
                    <a:pt x="76385" y="24677"/>
                  </a:lnTo>
                  <a:lnTo>
                    <a:pt x="76098" y="23998"/>
                  </a:lnTo>
                  <a:close/>
                  <a:moveTo>
                    <a:pt x="153102" y="24210"/>
                  </a:moveTo>
                  <a:lnTo>
                    <a:pt x="152906" y="24300"/>
                  </a:lnTo>
                  <a:lnTo>
                    <a:pt x="153192" y="24979"/>
                  </a:lnTo>
                  <a:lnTo>
                    <a:pt x="153389" y="24903"/>
                  </a:lnTo>
                  <a:lnTo>
                    <a:pt x="153102" y="24210"/>
                  </a:lnTo>
                  <a:close/>
                  <a:moveTo>
                    <a:pt x="90368" y="24526"/>
                  </a:moveTo>
                  <a:lnTo>
                    <a:pt x="89689" y="24828"/>
                  </a:lnTo>
                  <a:lnTo>
                    <a:pt x="89780" y="25024"/>
                  </a:lnTo>
                  <a:lnTo>
                    <a:pt x="90458" y="24707"/>
                  </a:lnTo>
                  <a:lnTo>
                    <a:pt x="90368" y="24526"/>
                  </a:lnTo>
                  <a:close/>
                  <a:moveTo>
                    <a:pt x="195593" y="24692"/>
                  </a:moveTo>
                  <a:lnTo>
                    <a:pt x="195503" y="24888"/>
                  </a:lnTo>
                  <a:lnTo>
                    <a:pt x="196182" y="25190"/>
                  </a:lnTo>
                  <a:lnTo>
                    <a:pt x="196272" y="25009"/>
                  </a:lnTo>
                  <a:lnTo>
                    <a:pt x="195593" y="24692"/>
                  </a:lnTo>
                  <a:close/>
                  <a:moveTo>
                    <a:pt x="167914" y="24738"/>
                  </a:moveTo>
                  <a:lnTo>
                    <a:pt x="167763" y="24888"/>
                  </a:lnTo>
                  <a:lnTo>
                    <a:pt x="168291" y="25416"/>
                  </a:lnTo>
                  <a:lnTo>
                    <a:pt x="168442" y="25265"/>
                  </a:lnTo>
                  <a:lnTo>
                    <a:pt x="167914" y="24738"/>
                  </a:lnTo>
                  <a:close/>
                  <a:moveTo>
                    <a:pt x="89206" y="25069"/>
                  </a:moveTo>
                  <a:lnTo>
                    <a:pt x="88528" y="25386"/>
                  </a:lnTo>
                  <a:lnTo>
                    <a:pt x="88618" y="25567"/>
                  </a:lnTo>
                  <a:lnTo>
                    <a:pt x="89282" y="25250"/>
                  </a:lnTo>
                  <a:lnTo>
                    <a:pt x="89206" y="25069"/>
                  </a:lnTo>
                  <a:close/>
                  <a:moveTo>
                    <a:pt x="196770" y="25250"/>
                  </a:moveTo>
                  <a:lnTo>
                    <a:pt x="196679" y="25431"/>
                  </a:lnTo>
                  <a:lnTo>
                    <a:pt x="197358" y="25748"/>
                  </a:lnTo>
                  <a:lnTo>
                    <a:pt x="197434" y="25567"/>
                  </a:lnTo>
                  <a:lnTo>
                    <a:pt x="196770" y="25250"/>
                  </a:lnTo>
                  <a:close/>
                  <a:moveTo>
                    <a:pt x="132135" y="24994"/>
                  </a:moveTo>
                  <a:lnTo>
                    <a:pt x="131849" y="25688"/>
                  </a:lnTo>
                  <a:lnTo>
                    <a:pt x="132045" y="25763"/>
                  </a:lnTo>
                  <a:lnTo>
                    <a:pt x="132331" y="25069"/>
                  </a:lnTo>
                  <a:lnTo>
                    <a:pt x="132135" y="24994"/>
                  </a:lnTo>
                  <a:close/>
                  <a:moveTo>
                    <a:pt x="209048" y="24994"/>
                  </a:moveTo>
                  <a:lnTo>
                    <a:pt x="208747" y="25673"/>
                  </a:lnTo>
                  <a:lnTo>
                    <a:pt x="208943" y="25763"/>
                  </a:lnTo>
                  <a:lnTo>
                    <a:pt x="209229" y="25069"/>
                  </a:lnTo>
                  <a:lnTo>
                    <a:pt x="209048" y="24994"/>
                  </a:lnTo>
                  <a:close/>
                  <a:moveTo>
                    <a:pt x="76596" y="25175"/>
                  </a:moveTo>
                  <a:lnTo>
                    <a:pt x="76400" y="25250"/>
                  </a:lnTo>
                  <a:lnTo>
                    <a:pt x="76702" y="25944"/>
                  </a:lnTo>
                  <a:lnTo>
                    <a:pt x="76883" y="25854"/>
                  </a:lnTo>
                  <a:lnTo>
                    <a:pt x="76596" y="25175"/>
                  </a:lnTo>
                  <a:close/>
                  <a:moveTo>
                    <a:pt x="88045" y="25597"/>
                  </a:moveTo>
                  <a:lnTo>
                    <a:pt x="87366" y="25914"/>
                  </a:lnTo>
                  <a:lnTo>
                    <a:pt x="87457" y="26110"/>
                  </a:lnTo>
                  <a:lnTo>
                    <a:pt x="88135" y="25793"/>
                  </a:lnTo>
                  <a:lnTo>
                    <a:pt x="88045" y="25597"/>
                  </a:lnTo>
                  <a:close/>
                  <a:moveTo>
                    <a:pt x="153600" y="25401"/>
                  </a:moveTo>
                  <a:lnTo>
                    <a:pt x="153404" y="25477"/>
                  </a:lnTo>
                  <a:lnTo>
                    <a:pt x="153690" y="26170"/>
                  </a:lnTo>
                  <a:lnTo>
                    <a:pt x="153886" y="26080"/>
                  </a:lnTo>
                  <a:lnTo>
                    <a:pt x="153600" y="25401"/>
                  </a:lnTo>
                  <a:close/>
                  <a:moveTo>
                    <a:pt x="197916" y="25793"/>
                  </a:moveTo>
                  <a:lnTo>
                    <a:pt x="197841" y="25974"/>
                  </a:lnTo>
                  <a:lnTo>
                    <a:pt x="198505" y="26291"/>
                  </a:lnTo>
                  <a:lnTo>
                    <a:pt x="198595" y="26110"/>
                  </a:lnTo>
                  <a:lnTo>
                    <a:pt x="197916" y="25793"/>
                  </a:lnTo>
                  <a:close/>
                  <a:moveTo>
                    <a:pt x="168819" y="25643"/>
                  </a:moveTo>
                  <a:lnTo>
                    <a:pt x="168684" y="25793"/>
                  </a:lnTo>
                  <a:lnTo>
                    <a:pt x="169212" y="26321"/>
                  </a:lnTo>
                  <a:lnTo>
                    <a:pt x="169362" y="26170"/>
                  </a:lnTo>
                  <a:lnTo>
                    <a:pt x="168819" y="25643"/>
                  </a:lnTo>
                  <a:close/>
                  <a:moveTo>
                    <a:pt x="86883" y="26140"/>
                  </a:moveTo>
                  <a:lnTo>
                    <a:pt x="86220" y="26457"/>
                  </a:lnTo>
                  <a:lnTo>
                    <a:pt x="86295" y="26653"/>
                  </a:lnTo>
                  <a:lnTo>
                    <a:pt x="86974" y="26336"/>
                  </a:lnTo>
                  <a:lnTo>
                    <a:pt x="86883" y="26140"/>
                  </a:lnTo>
                  <a:close/>
                  <a:moveTo>
                    <a:pt x="199078" y="26321"/>
                  </a:moveTo>
                  <a:lnTo>
                    <a:pt x="199002" y="26517"/>
                  </a:lnTo>
                  <a:lnTo>
                    <a:pt x="199666" y="26834"/>
                  </a:lnTo>
                  <a:lnTo>
                    <a:pt x="199757" y="26638"/>
                  </a:lnTo>
                  <a:lnTo>
                    <a:pt x="199078" y="26321"/>
                  </a:lnTo>
                  <a:close/>
                  <a:moveTo>
                    <a:pt x="131637" y="26170"/>
                  </a:moveTo>
                  <a:lnTo>
                    <a:pt x="131351" y="26864"/>
                  </a:lnTo>
                  <a:lnTo>
                    <a:pt x="131547" y="26940"/>
                  </a:lnTo>
                  <a:lnTo>
                    <a:pt x="131834" y="26261"/>
                  </a:lnTo>
                  <a:lnTo>
                    <a:pt x="131637" y="26170"/>
                  </a:lnTo>
                  <a:close/>
                  <a:moveTo>
                    <a:pt x="208535" y="26170"/>
                  </a:moveTo>
                  <a:lnTo>
                    <a:pt x="208249" y="26864"/>
                  </a:lnTo>
                  <a:lnTo>
                    <a:pt x="208445" y="26940"/>
                  </a:lnTo>
                  <a:lnTo>
                    <a:pt x="208731" y="26261"/>
                  </a:lnTo>
                  <a:lnTo>
                    <a:pt x="208535" y="26170"/>
                  </a:lnTo>
                  <a:close/>
                  <a:moveTo>
                    <a:pt x="77109" y="26351"/>
                  </a:moveTo>
                  <a:lnTo>
                    <a:pt x="76913" y="26427"/>
                  </a:lnTo>
                  <a:lnTo>
                    <a:pt x="77200" y="27121"/>
                  </a:lnTo>
                  <a:lnTo>
                    <a:pt x="77396" y="27030"/>
                  </a:lnTo>
                  <a:lnTo>
                    <a:pt x="77109" y="26351"/>
                  </a:lnTo>
                  <a:close/>
                  <a:moveTo>
                    <a:pt x="85722" y="26683"/>
                  </a:moveTo>
                  <a:lnTo>
                    <a:pt x="85043" y="27000"/>
                  </a:lnTo>
                  <a:lnTo>
                    <a:pt x="85134" y="27181"/>
                  </a:lnTo>
                  <a:lnTo>
                    <a:pt x="85812" y="26879"/>
                  </a:lnTo>
                  <a:lnTo>
                    <a:pt x="85722" y="26683"/>
                  </a:lnTo>
                  <a:close/>
                  <a:moveTo>
                    <a:pt x="169739" y="26548"/>
                  </a:moveTo>
                  <a:lnTo>
                    <a:pt x="169604" y="26683"/>
                  </a:lnTo>
                  <a:lnTo>
                    <a:pt x="170132" y="27211"/>
                  </a:lnTo>
                  <a:lnTo>
                    <a:pt x="170283" y="27060"/>
                  </a:lnTo>
                  <a:lnTo>
                    <a:pt x="169739" y="26548"/>
                  </a:lnTo>
                  <a:close/>
                  <a:moveTo>
                    <a:pt x="154097" y="26578"/>
                  </a:moveTo>
                  <a:lnTo>
                    <a:pt x="153901" y="26653"/>
                  </a:lnTo>
                  <a:lnTo>
                    <a:pt x="154203" y="27347"/>
                  </a:lnTo>
                  <a:lnTo>
                    <a:pt x="154384" y="27272"/>
                  </a:lnTo>
                  <a:lnTo>
                    <a:pt x="154097" y="26578"/>
                  </a:lnTo>
                  <a:close/>
                  <a:moveTo>
                    <a:pt x="200239" y="26864"/>
                  </a:moveTo>
                  <a:lnTo>
                    <a:pt x="200149" y="27045"/>
                  </a:lnTo>
                  <a:lnTo>
                    <a:pt x="200827" y="27362"/>
                  </a:lnTo>
                  <a:lnTo>
                    <a:pt x="200918" y="27181"/>
                  </a:lnTo>
                  <a:lnTo>
                    <a:pt x="200239" y="26864"/>
                  </a:lnTo>
                  <a:close/>
                  <a:moveTo>
                    <a:pt x="84561" y="27226"/>
                  </a:moveTo>
                  <a:lnTo>
                    <a:pt x="83882" y="27543"/>
                  </a:lnTo>
                  <a:lnTo>
                    <a:pt x="83972" y="27724"/>
                  </a:lnTo>
                  <a:lnTo>
                    <a:pt x="84651" y="27407"/>
                  </a:lnTo>
                  <a:lnTo>
                    <a:pt x="84561" y="27226"/>
                  </a:lnTo>
                  <a:close/>
                  <a:moveTo>
                    <a:pt x="201401" y="27407"/>
                  </a:moveTo>
                  <a:lnTo>
                    <a:pt x="201310" y="27588"/>
                  </a:lnTo>
                  <a:lnTo>
                    <a:pt x="201989" y="27905"/>
                  </a:lnTo>
                  <a:lnTo>
                    <a:pt x="202079" y="27724"/>
                  </a:lnTo>
                  <a:lnTo>
                    <a:pt x="201401" y="27407"/>
                  </a:lnTo>
                  <a:close/>
                  <a:moveTo>
                    <a:pt x="131140" y="27362"/>
                  </a:moveTo>
                  <a:lnTo>
                    <a:pt x="130853" y="28041"/>
                  </a:lnTo>
                  <a:lnTo>
                    <a:pt x="131034" y="28116"/>
                  </a:lnTo>
                  <a:lnTo>
                    <a:pt x="131336" y="27438"/>
                  </a:lnTo>
                  <a:lnTo>
                    <a:pt x="131140" y="27362"/>
                  </a:lnTo>
                  <a:close/>
                  <a:moveTo>
                    <a:pt x="170660" y="27438"/>
                  </a:moveTo>
                  <a:lnTo>
                    <a:pt x="170509" y="27588"/>
                  </a:lnTo>
                  <a:lnTo>
                    <a:pt x="171052" y="28116"/>
                  </a:lnTo>
                  <a:lnTo>
                    <a:pt x="171188" y="27965"/>
                  </a:lnTo>
                  <a:lnTo>
                    <a:pt x="170660" y="27438"/>
                  </a:lnTo>
                  <a:close/>
                  <a:moveTo>
                    <a:pt x="208038" y="27347"/>
                  </a:moveTo>
                  <a:lnTo>
                    <a:pt x="207751" y="28041"/>
                  </a:lnTo>
                  <a:lnTo>
                    <a:pt x="207932" y="28116"/>
                  </a:lnTo>
                  <a:lnTo>
                    <a:pt x="208234" y="27438"/>
                  </a:lnTo>
                  <a:lnTo>
                    <a:pt x="208038" y="27347"/>
                  </a:lnTo>
                  <a:close/>
                  <a:moveTo>
                    <a:pt x="83399" y="27769"/>
                  </a:moveTo>
                  <a:lnTo>
                    <a:pt x="82720" y="28086"/>
                  </a:lnTo>
                  <a:lnTo>
                    <a:pt x="82811" y="28267"/>
                  </a:lnTo>
                  <a:lnTo>
                    <a:pt x="83474" y="27950"/>
                  </a:lnTo>
                  <a:lnTo>
                    <a:pt x="83399" y="27769"/>
                  </a:lnTo>
                  <a:close/>
                  <a:moveTo>
                    <a:pt x="77607" y="27528"/>
                  </a:moveTo>
                  <a:lnTo>
                    <a:pt x="77411" y="27619"/>
                  </a:lnTo>
                  <a:lnTo>
                    <a:pt x="77697" y="28297"/>
                  </a:lnTo>
                  <a:lnTo>
                    <a:pt x="77893" y="28222"/>
                  </a:lnTo>
                  <a:lnTo>
                    <a:pt x="77607" y="27528"/>
                  </a:lnTo>
                  <a:close/>
                  <a:moveTo>
                    <a:pt x="202562" y="27950"/>
                  </a:moveTo>
                  <a:lnTo>
                    <a:pt x="202487" y="28131"/>
                  </a:lnTo>
                  <a:lnTo>
                    <a:pt x="203150" y="28448"/>
                  </a:lnTo>
                  <a:lnTo>
                    <a:pt x="203241" y="28267"/>
                  </a:lnTo>
                  <a:lnTo>
                    <a:pt x="202562" y="27950"/>
                  </a:lnTo>
                  <a:close/>
                  <a:moveTo>
                    <a:pt x="154595" y="27754"/>
                  </a:moveTo>
                  <a:lnTo>
                    <a:pt x="154414" y="27845"/>
                  </a:lnTo>
                  <a:lnTo>
                    <a:pt x="154701" y="28524"/>
                  </a:lnTo>
                  <a:lnTo>
                    <a:pt x="154897" y="28448"/>
                  </a:lnTo>
                  <a:lnTo>
                    <a:pt x="154595" y="27754"/>
                  </a:lnTo>
                  <a:close/>
                  <a:moveTo>
                    <a:pt x="82238" y="28312"/>
                  </a:moveTo>
                  <a:lnTo>
                    <a:pt x="81559" y="28629"/>
                  </a:lnTo>
                  <a:lnTo>
                    <a:pt x="81649" y="28810"/>
                  </a:lnTo>
                  <a:lnTo>
                    <a:pt x="82313" y="28493"/>
                  </a:lnTo>
                  <a:lnTo>
                    <a:pt x="82238" y="28312"/>
                  </a:lnTo>
                  <a:close/>
                  <a:moveTo>
                    <a:pt x="203724" y="28493"/>
                  </a:moveTo>
                  <a:lnTo>
                    <a:pt x="203648" y="28674"/>
                  </a:lnTo>
                  <a:lnTo>
                    <a:pt x="204312" y="28991"/>
                  </a:lnTo>
                  <a:lnTo>
                    <a:pt x="204402" y="28810"/>
                  </a:lnTo>
                  <a:lnTo>
                    <a:pt x="203724" y="28493"/>
                  </a:lnTo>
                  <a:close/>
                  <a:moveTo>
                    <a:pt x="171580" y="28343"/>
                  </a:moveTo>
                  <a:lnTo>
                    <a:pt x="171444" y="28493"/>
                  </a:lnTo>
                  <a:lnTo>
                    <a:pt x="171972" y="29006"/>
                  </a:lnTo>
                  <a:lnTo>
                    <a:pt x="172123" y="28870"/>
                  </a:lnTo>
                  <a:lnTo>
                    <a:pt x="171580" y="28343"/>
                  </a:lnTo>
                  <a:close/>
                  <a:moveTo>
                    <a:pt x="130642" y="28539"/>
                  </a:moveTo>
                  <a:lnTo>
                    <a:pt x="130340" y="29217"/>
                  </a:lnTo>
                  <a:lnTo>
                    <a:pt x="130536" y="29308"/>
                  </a:lnTo>
                  <a:lnTo>
                    <a:pt x="130823" y="28614"/>
                  </a:lnTo>
                  <a:lnTo>
                    <a:pt x="130642" y="28539"/>
                  </a:lnTo>
                  <a:close/>
                  <a:moveTo>
                    <a:pt x="207540" y="28539"/>
                  </a:moveTo>
                  <a:lnTo>
                    <a:pt x="207238" y="29217"/>
                  </a:lnTo>
                  <a:lnTo>
                    <a:pt x="207434" y="29308"/>
                  </a:lnTo>
                  <a:lnTo>
                    <a:pt x="207721" y="28614"/>
                  </a:lnTo>
                  <a:lnTo>
                    <a:pt x="207540" y="28539"/>
                  </a:lnTo>
                  <a:close/>
                  <a:moveTo>
                    <a:pt x="81076" y="28855"/>
                  </a:moveTo>
                  <a:lnTo>
                    <a:pt x="80397" y="29172"/>
                  </a:lnTo>
                  <a:lnTo>
                    <a:pt x="80488" y="29353"/>
                  </a:lnTo>
                  <a:lnTo>
                    <a:pt x="81152" y="29036"/>
                  </a:lnTo>
                  <a:lnTo>
                    <a:pt x="81076" y="28855"/>
                  </a:lnTo>
                  <a:close/>
                  <a:moveTo>
                    <a:pt x="78105" y="28705"/>
                  </a:moveTo>
                  <a:lnTo>
                    <a:pt x="77909" y="28795"/>
                  </a:lnTo>
                  <a:lnTo>
                    <a:pt x="78210" y="29474"/>
                  </a:lnTo>
                  <a:lnTo>
                    <a:pt x="78391" y="29398"/>
                  </a:lnTo>
                  <a:lnTo>
                    <a:pt x="78105" y="28705"/>
                  </a:lnTo>
                  <a:close/>
                  <a:moveTo>
                    <a:pt x="204900" y="29036"/>
                  </a:moveTo>
                  <a:lnTo>
                    <a:pt x="204810" y="29217"/>
                  </a:lnTo>
                  <a:lnTo>
                    <a:pt x="205488" y="29534"/>
                  </a:lnTo>
                  <a:lnTo>
                    <a:pt x="205564" y="29353"/>
                  </a:lnTo>
                  <a:lnTo>
                    <a:pt x="204900" y="29036"/>
                  </a:lnTo>
                  <a:close/>
                  <a:moveTo>
                    <a:pt x="155093" y="28931"/>
                  </a:moveTo>
                  <a:lnTo>
                    <a:pt x="154912" y="29021"/>
                  </a:lnTo>
                  <a:lnTo>
                    <a:pt x="155199" y="29700"/>
                  </a:lnTo>
                  <a:lnTo>
                    <a:pt x="155395" y="29625"/>
                  </a:lnTo>
                  <a:lnTo>
                    <a:pt x="155093" y="28931"/>
                  </a:lnTo>
                  <a:close/>
                  <a:moveTo>
                    <a:pt x="79915" y="29398"/>
                  </a:moveTo>
                  <a:lnTo>
                    <a:pt x="79236" y="29715"/>
                  </a:lnTo>
                  <a:lnTo>
                    <a:pt x="79326" y="29896"/>
                  </a:lnTo>
                  <a:lnTo>
                    <a:pt x="79990" y="29579"/>
                  </a:lnTo>
                  <a:lnTo>
                    <a:pt x="79915" y="29398"/>
                  </a:lnTo>
                  <a:close/>
                  <a:moveTo>
                    <a:pt x="172485" y="29233"/>
                  </a:moveTo>
                  <a:lnTo>
                    <a:pt x="172334" y="29383"/>
                  </a:lnTo>
                  <a:lnTo>
                    <a:pt x="172877" y="29911"/>
                  </a:lnTo>
                  <a:lnTo>
                    <a:pt x="173013" y="29760"/>
                  </a:lnTo>
                  <a:lnTo>
                    <a:pt x="172485" y="29233"/>
                  </a:lnTo>
                  <a:close/>
                  <a:moveTo>
                    <a:pt x="206062" y="29579"/>
                  </a:moveTo>
                  <a:lnTo>
                    <a:pt x="205971" y="29760"/>
                  </a:lnTo>
                  <a:lnTo>
                    <a:pt x="206650" y="30077"/>
                  </a:lnTo>
                  <a:lnTo>
                    <a:pt x="206740" y="29896"/>
                  </a:lnTo>
                  <a:lnTo>
                    <a:pt x="206062" y="29579"/>
                  </a:lnTo>
                  <a:close/>
                  <a:moveTo>
                    <a:pt x="130144" y="29715"/>
                  </a:moveTo>
                  <a:lnTo>
                    <a:pt x="129842" y="30409"/>
                  </a:lnTo>
                  <a:lnTo>
                    <a:pt x="130039" y="30484"/>
                  </a:lnTo>
                  <a:lnTo>
                    <a:pt x="130325" y="29806"/>
                  </a:lnTo>
                  <a:lnTo>
                    <a:pt x="130144" y="29715"/>
                  </a:lnTo>
                  <a:close/>
                  <a:moveTo>
                    <a:pt x="207027" y="29715"/>
                  </a:moveTo>
                  <a:lnTo>
                    <a:pt x="206740" y="30394"/>
                  </a:lnTo>
                  <a:lnTo>
                    <a:pt x="206936" y="30484"/>
                  </a:lnTo>
                  <a:lnTo>
                    <a:pt x="207223" y="29791"/>
                  </a:lnTo>
                  <a:lnTo>
                    <a:pt x="207027" y="29715"/>
                  </a:lnTo>
                  <a:close/>
                  <a:moveTo>
                    <a:pt x="207223" y="30122"/>
                  </a:moveTo>
                  <a:lnTo>
                    <a:pt x="207133" y="30303"/>
                  </a:lnTo>
                  <a:lnTo>
                    <a:pt x="207811" y="30620"/>
                  </a:lnTo>
                  <a:lnTo>
                    <a:pt x="207902" y="30439"/>
                  </a:lnTo>
                  <a:lnTo>
                    <a:pt x="207223" y="30122"/>
                  </a:lnTo>
                  <a:close/>
                  <a:moveTo>
                    <a:pt x="78602" y="29896"/>
                  </a:moveTo>
                  <a:lnTo>
                    <a:pt x="78421" y="29972"/>
                  </a:lnTo>
                  <a:lnTo>
                    <a:pt x="78452" y="30077"/>
                  </a:lnTo>
                  <a:lnTo>
                    <a:pt x="78074" y="30258"/>
                  </a:lnTo>
                  <a:lnTo>
                    <a:pt x="78150" y="30439"/>
                  </a:lnTo>
                  <a:lnTo>
                    <a:pt x="78165" y="30439"/>
                  </a:lnTo>
                  <a:lnTo>
                    <a:pt x="78542" y="30258"/>
                  </a:lnTo>
                  <a:lnTo>
                    <a:pt x="78708" y="30665"/>
                  </a:lnTo>
                  <a:lnTo>
                    <a:pt x="78904" y="30575"/>
                  </a:lnTo>
                  <a:lnTo>
                    <a:pt x="78723" y="30183"/>
                  </a:lnTo>
                  <a:lnTo>
                    <a:pt x="78829" y="30122"/>
                  </a:lnTo>
                  <a:lnTo>
                    <a:pt x="78753" y="29941"/>
                  </a:lnTo>
                  <a:lnTo>
                    <a:pt x="78648" y="29987"/>
                  </a:lnTo>
                  <a:lnTo>
                    <a:pt x="78602" y="29896"/>
                  </a:lnTo>
                  <a:close/>
                  <a:moveTo>
                    <a:pt x="173405" y="30138"/>
                  </a:moveTo>
                  <a:lnTo>
                    <a:pt x="173254" y="30288"/>
                  </a:lnTo>
                  <a:lnTo>
                    <a:pt x="173782" y="30801"/>
                  </a:lnTo>
                  <a:lnTo>
                    <a:pt x="173933" y="30650"/>
                  </a:lnTo>
                  <a:lnTo>
                    <a:pt x="173405" y="30138"/>
                  </a:lnTo>
                  <a:close/>
                  <a:moveTo>
                    <a:pt x="155606" y="30122"/>
                  </a:moveTo>
                  <a:lnTo>
                    <a:pt x="155410" y="30198"/>
                  </a:lnTo>
                  <a:lnTo>
                    <a:pt x="155696" y="30892"/>
                  </a:lnTo>
                  <a:lnTo>
                    <a:pt x="155892" y="30816"/>
                  </a:lnTo>
                  <a:lnTo>
                    <a:pt x="155606" y="30122"/>
                  </a:lnTo>
                  <a:close/>
                  <a:moveTo>
                    <a:pt x="77592" y="30484"/>
                  </a:moveTo>
                  <a:lnTo>
                    <a:pt x="76913" y="30801"/>
                  </a:lnTo>
                  <a:lnTo>
                    <a:pt x="77003" y="30982"/>
                  </a:lnTo>
                  <a:lnTo>
                    <a:pt x="77667" y="30665"/>
                  </a:lnTo>
                  <a:lnTo>
                    <a:pt x="77592" y="30484"/>
                  </a:lnTo>
                  <a:close/>
                  <a:moveTo>
                    <a:pt x="208385" y="30665"/>
                  </a:moveTo>
                  <a:lnTo>
                    <a:pt x="208294" y="30846"/>
                  </a:lnTo>
                  <a:lnTo>
                    <a:pt x="208973" y="31163"/>
                  </a:lnTo>
                  <a:lnTo>
                    <a:pt x="209063" y="30982"/>
                  </a:lnTo>
                  <a:lnTo>
                    <a:pt x="208385" y="30665"/>
                  </a:lnTo>
                  <a:close/>
                  <a:moveTo>
                    <a:pt x="76415" y="31027"/>
                  </a:moveTo>
                  <a:lnTo>
                    <a:pt x="75736" y="31344"/>
                  </a:lnTo>
                  <a:lnTo>
                    <a:pt x="75827" y="31525"/>
                  </a:lnTo>
                  <a:lnTo>
                    <a:pt x="76506" y="31208"/>
                  </a:lnTo>
                  <a:lnTo>
                    <a:pt x="76415" y="31027"/>
                  </a:lnTo>
                  <a:close/>
                  <a:moveTo>
                    <a:pt x="206529" y="30892"/>
                  </a:moveTo>
                  <a:lnTo>
                    <a:pt x="206243" y="31586"/>
                  </a:lnTo>
                  <a:lnTo>
                    <a:pt x="206439" y="31661"/>
                  </a:lnTo>
                  <a:lnTo>
                    <a:pt x="206725" y="30967"/>
                  </a:lnTo>
                  <a:lnTo>
                    <a:pt x="206529" y="30892"/>
                  </a:lnTo>
                  <a:close/>
                  <a:moveTo>
                    <a:pt x="129631" y="30907"/>
                  </a:moveTo>
                  <a:lnTo>
                    <a:pt x="129345" y="31586"/>
                  </a:lnTo>
                  <a:lnTo>
                    <a:pt x="129526" y="31676"/>
                  </a:lnTo>
                  <a:lnTo>
                    <a:pt x="129827" y="30982"/>
                  </a:lnTo>
                  <a:lnTo>
                    <a:pt x="129631" y="30907"/>
                  </a:lnTo>
                  <a:close/>
                  <a:moveTo>
                    <a:pt x="174310" y="31027"/>
                  </a:moveTo>
                  <a:lnTo>
                    <a:pt x="174174" y="31178"/>
                  </a:lnTo>
                  <a:lnTo>
                    <a:pt x="174702" y="31706"/>
                  </a:lnTo>
                  <a:lnTo>
                    <a:pt x="174853" y="31555"/>
                  </a:lnTo>
                  <a:lnTo>
                    <a:pt x="174310" y="31027"/>
                  </a:lnTo>
                  <a:close/>
                  <a:moveTo>
                    <a:pt x="209546" y="31208"/>
                  </a:moveTo>
                  <a:lnTo>
                    <a:pt x="209471" y="31389"/>
                  </a:lnTo>
                  <a:lnTo>
                    <a:pt x="210134" y="31706"/>
                  </a:lnTo>
                  <a:lnTo>
                    <a:pt x="210225" y="31510"/>
                  </a:lnTo>
                  <a:lnTo>
                    <a:pt x="209546" y="31208"/>
                  </a:lnTo>
                  <a:close/>
                  <a:moveTo>
                    <a:pt x="79115" y="31073"/>
                  </a:moveTo>
                  <a:lnTo>
                    <a:pt x="78919" y="31148"/>
                  </a:lnTo>
                  <a:lnTo>
                    <a:pt x="79206" y="31842"/>
                  </a:lnTo>
                  <a:lnTo>
                    <a:pt x="79402" y="31767"/>
                  </a:lnTo>
                  <a:lnTo>
                    <a:pt x="79115" y="31073"/>
                  </a:lnTo>
                  <a:close/>
                  <a:moveTo>
                    <a:pt x="75254" y="31571"/>
                  </a:moveTo>
                  <a:lnTo>
                    <a:pt x="74575" y="31887"/>
                  </a:lnTo>
                  <a:lnTo>
                    <a:pt x="74665" y="32068"/>
                  </a:lnTo>
                  <a:lnTo>
                    <a:pt x="75344" y="31752"/>
                  </a:lnTo>
                  <a:lnTo>
                    <a:pt x="75254" y="31571"/>
                  </a:lnTo>
                  <a:close/>
                  <a:moveTo>
                    <a:pt x="156104" y="31299"/>
                  </a:moveTo>
                  <a:lnTo>
                    <a:pt x="155908" y="31389"/>
                  </a:lnTo>
                  <a:lnTo>
                    <a:pt x="156209" y="32068"/>
                  </a:lnTo>
                  <a:lnTo>
                    <a:pt x="156390" y="31993"/>
                  </a:lnTo>
                  <a:lnTo>
                    <a:pt x="156104" y="31299"/>
                  </a:lnTo>
                  <a:close/>
                  <a:moveTo>
                    <a:pt x="210707" y="31752"/>
                  </a:moveTo>
                  <a:lnTo>
                    <a:pt x="210632" y="31933"/>
                  </a:lnTo>
                  <a:lnTo>
                    <a:pt x="211296" y="32249"/>
                  </a:lnTo>
                  <a:lnTo>
                    <a:pt x="211386" y="32068"/>
                  </a:lnTo>
                  <a:lnTo>
                    <a:pt x="210707" y="31752"/>
                  </a:lnTo>
                  <a:close/>
                  <a:moveTo>
                    <a:pt x="175230" y="31933"/>
                  </a:moveTo>
                  <a:lnTo>
                    <a:pt x="175079" y="32083"/>
                  </a:lnTo>
                  <a:lnTo>
                    <a:pt x="175622" y="32596"/>
                  </a:lnTo>
                  <a:lnTo>
                    <a:pt x="175758" y="32460"/>
                  </a:lnTo>
                  <a:lnTo>
                    <a:pt x="175230" y="31933"/>
                  </a:lnTo>
                  <a:close/>
                  <a:moveTo>
                    <a:pt x="74092" y="32114"/>
                  </a:moveTo>
                  <a:lnTo>
                    <a:pt x="73413" y="32430"/>
                  </a:lnTo>
                  <a:lnTo>
                    <a:pt x="73504" y="32611"/>
                  </a:lnTo>
                  <a:lnTo>
                    <a:pt x="74183" y="32295"/>
                  </a:lnTo>
                  <a:lnTo>
                    <a:pt x="74092" y="32114"/>
                  </a:lnTo>
                  <a:close/>
                  <a:moveTo>
                    <a:pt x="211869" y="32295"/>
                  </a:moveTo>
                  <a:lnTo>
                    <a:pt x="211793" y="32476"/>
                  </a:lnTo>
                  <a:lnTo>
                    <a:pt x="212457" y="32792"/>
                  </a:lnTo>
                  <a:lnTo>
                    <a:pt x="212548" y="32611"/>
                  </a:lnTo>
                  <a:lnTo>
                    <a:pt x="211869" y="32295"/>
                  </a:lnTo>
                  <a:close/>
                  <a:moveTo>
                    <a:pt x="206031" y="32068"/>
                  </a:moveTo>
                  <a:lnTo>
                    <a:pt x="205745" y="32762"/>
                  </a:lnTo>
                  <a:lnTo>
                    <a:pt x="205926" y="32838"/>
                  </a:lnTo>
                  <a:lnTo>
                    <a:pt x="206228" y="32159"/>
                  </a:lnTo>
                  <a:lnTo>
                    <a:pt x="206031" y="32068"/>
                  </a:lnTo>
                  <a:close/>
                  <a:moveTo>
                    <a:pt x="129134" y="32083"/>
                  </a:moveTo>
                  <a:lnTo>
                    <a:pt x="128832" y="32762"/>
                  </a:lnTo>
                  <a:lnTo>
                    <a:pt x="129028" y="32853"/>
                  </a:lnTo>
                  <a:lnTo>
                    <a:pt x="129315" y="32159"/>
                  </a:lnTo>
                  <a:lnTo>
                    <a:pt x="129134" y="32083"/>
                  </a:lnTo>
                  <a:close/>
                  <a:moveTo>
                    <a:pt x="79613" y="32249"/>
                  </a:moveTo>
                  <a:lnTo>
                    <a:pt x="79417" y="32340"/>
                  </a:lnTo>
                  <a:lnTo>
                    <a:pt x="79703" y="33019"/>
                  </a:lnTo>
                  <a:lnTo>
                    <a:pt x="79900" y="32943"/>
                  </a:lnTo>
                  <a:lnTo>
                    <a:pt x="79613" y="32249"/>
                  </a:lnTo>
                  <a:close/>
                  <a:moveTo>
                    <a:pt x="72931" y="32657"/>
                  </a:moveTo>
                  <a:lnTo>
                    <a:pt x="72252" y="32973"/>
                  </a:lnTo>
                  <a:lnTo>
                    <a:pt x="72343" y="33154"/>
                  </a:lnTo>
                  <a:lnTo>
                    <a:pt x="73006" y="32838"/>
                  </a:lnTo>
                  <a:lnTo>
                    <a:pt x="72931" y="32657"/>
                  </a:lnTo>
                  <a:close/>
                  <a:moveTo>
                    <a:pt x="156601" y="32491"/>
                  </a:moveTo>
                  <a:lnTo>
                    <a:pt x="156420" y="32566"/>
                  </a:lnTo>
                  <a:lnTo>
                    <a:pt x="156707" y="33260"/>
                  </a:lnTo>
                  <a:lnTo>
                    <a:pt x="156888" y="33169"/>
                  </a:lnTo>
                  <a:lnTo>
                    <a:pt x="156601" y="32491"/>
                  </a:lnTo>
                  <a:close/>
                  <a:moveTo>
                    <a:pt x="213030" y="32838"/>
                  </a:moveTo>
                  <a:lnTo>
                    <a:pt x="212955" y="33019"/>
                  </a:lnTo>
                  <a:lnTo>
                    <a:pt x="213619" y="33335"/>
                  </a:lnTo>
                  <a:lnTo>
                    <a:pt x="213709" y="33154"/>
                  </a:lnTo>
                  <a:lnTo>
                    <a:pt x="213030" y="32838"/>
                  </a:lnTo>
                  <a:close/>
                  <a:moveTo>
                    <a:pt x="176150" y="32838"/>
                  </a:moveTo>
                  <a:lnTo>
                    <a:pt x="175999" y="32973"/>
                  </a:lnTo>
                  <a:lnTo>
                    <a:pt x="176527" y="33501"/>
                  </a:lnTo>
                  <a:lnTo>
                    <a:pt x="176678" y="33350"/>
                  </a:lnTo>
                  <a:lnTo>
                    <a:pt x="176150" y="32838"/>
                  </a:lnTo>
                  <a:close/>
                  <a:moveTo>
                    <a:pt x="71769" y="33200"/>
                  </a:moveTo>
                  <a:lnTo>
                    <a:pt x="71091" y="33516"/>
                  </a:lnTo>
                  <a:lnTo>
                    <a:pt x="71181" y="33697"/>
                  </a:lnTo>
                  <a:lnTo>
                    <a:pt x="71845" y="33381"/>
                  </a:lnTo>
                  <a:lnTo>
                    <a:pt x="71769" y="33200"/>
                  </a:lnTo>
                  <a:close/>
                  <a:moveTo>
                    <a:pt x="214207" y="33381"/>
                  </a:moveTo>
                  <a:lnTo>
                    <a:pt x="214116" y="33562"/>
                  </a:lnTo>
                  <a:lnTo>
                    <a:pt x="214795" y="33878"/>
                  </a:lnTo>
                  <a:lnTo>
                    <a:pt x="214871" y="33697"/>
                  </a:lnTo>
                  <a:lnTo>
                    <a:pt x="214207" y="33381"/>
                  </a:lnTo>
                  <a:close/>
                  <a:moveTo>
                    <a:pt x="205534" y="33260"/>
                  </a:moveTo>
                  <a:lnTo>
                    <a:pt x="205232" y="33939"/>
                  </a:lnTo>
                  <a:lnTo>
                    <a:pt x="205428" y="34014"/>
                  </a:lnTo>
                  <a:lnTo>
                    <a:pt x="205715" y="33335"/>
                  </a:lnTo>
                  <a:lnTo>
                    <a:pt x="205534" y="33260"/>
                  </a:lnTo>
                  <a:close/>
                  <a:moveTo>
                    <a:pt x="128636" y="33260"/>
                  </a:moveTo>
                  <a:lnTo>
                    <a:pt x="128334" y="33954"/>
                  </a:lnTo>
                  <a:lnTo>
                    <a:pt x="128530" y="34029"/>
                  </a:lnTo>
                  <a:lnTo>
                    <a:pt x="128817" y="33350"/>
                  </a:lnTo>
                  <a:lnTo>
                    <a:pt x="128636" y="33260"/>
                  </a:lnTo>
                  <a:close/>
                  <a:moveTo>
                    <a:pt x="80111" y="33441"/>
                  </a:moveTo>
                  <a:lnTo>
                    <a:pt x="79915" y="33516"/>
                  </a:lnTo>
                  <a:lnTo>
                    <a:pt x="80216" y="34210"/>
                  </a:lnTo>
                  <a:lnTo>
                    <a:pt x="80397" y="34120"/>
                  </a:lnTo>
                  <a:lnTo>
                    <a:pt x="80111" y="33441"/>
                  </a:lnTo>
                  <a:close/>
                  <a:moveTo>
                    <a:pt x="70608" y="33743"/>
                  </a:moveTo>
                  <a:lnTo>
                    <a:pt x="69929" y="34059"/>
                  </a:lnTo>
                  <a:lnTo>
                    <a:pt x="70020" y="34240"/>
                  </a:lnTo>
                  <a:lnTo>
                    <a:pt x="70683" y="33924"/>
                  </a:lnTo>
                  <a:lnTo>
                    <a:pt x="70608" y="33743"/>
                  </a:lnTo>
                  <a:close/>
                  <a:moveTo>
                    <a:pt x="177055" y="33727"/>
                  </a:moveTo>
                  <a:lnTo>
                    <a:pt x="176919" y="33878"/>
                  </a:lnTo>
                  <a:lnTo>
                    <a:pt x="177447" y="34406"/>
                  </a:lnTo>
                  <a:lnTo>
                    <a:pt x="177598" y="34255"/>
                  </a:lnTo>
                  <a:lnTo>
                    <a:pt x="177055" y="33727"/>
                  </a:lnTo>
                  <a:close/>
                  <a:moveTo>
                    <a:pt x="215368" y="33924"/>
                  </a:moveTo>
                  <a:lnTo>
                    <a:pt x="215278" y="34105"/>
                  </a:lnTo>
                  <a:lnTo>
                    <a:pt x="215957" y="34421"/>
                  </a:lnTo>
                  <a:lnTo>
                    <a:pt x="216032" y="34240"/>
                  </a:lnTo>
                  <a:lnTo>
                    <a:pt x="215368" y="33924"/>
                  </a:lnTo>
                  <a:close/>
                  <a:moveTo>
                    <a:pt x="157099" y="33667"/>
                  </a:moveTo>
                  <a:lnTo>
                    <a:pt x="156918" y="33743"/>
                  </a:lnTo>
                  <a:lnTo>
                    <a:pt x="157205" y="34436"/>
                  </a:lnTo>
                  <a:lnTo>
                    <a:pt x="157401" y="34361"/>
                  </a:lnTo>
                  <a:lnTo>
                    <a:pt x="157099" y="33667"/>
                  </a:lnTo>
                  <a:close/>
                  <a:moveTo>
                    <a:pt x="69446" y="34286"/>
                  </a:moveTo>
                  <a:lnTo>
                    <a:pt x="68768" y="34602"/>
                  </a:lnTo>
                  <a:lnTo>
                    <a:pt x="68858" y="34783"/>
                  </a:lnTo>
                  <a:lnTo>
                    <a:pt x="69522" y="34467"/>
                  </a:lnTo>
                  <a:lnTo>
                    <a:pt x="69446" y="34286"/>
                  </a:lnTo>
                  <a:close/>
                  <a:moveTo>
                    <a:pt x="216530" y="34467"/>
                  </a:moveTo>
                  <a:lnTo>
                    <a:pt x="216439" y="34648"/>
                  </a:lnTo>
                  <a:lnTo>
                    <a:pt x="217118" y="34964"/>
                  </a:lnTo>
                  <a:lnTo>
                    <a:pt x="217209" y="34783"/>
                  </a:lnTo>
                  <a:lnTo>
                    <a:pt x="216530" y="34467"/>
                  </a:lnTo>
                  <a:close/>
                  <a:moveTo>
                    <a:pt x="205021" y="34436"/>
                  </a:moveTo>
                  <a:lnTo>
                    <a:pt x="204734" y="35115"/>
                  </a:lnTo>
                  <a:lnTo>
                    <a:pt x="204930" y="35206"/>
                  </a:lnTo>
                  <a:lnTo>
                    <a:pt x="205217" y="34512"/>
                  </a:lnTo>
                  <a:lnTo>
                    <a:pt x="205021" y="34436"/>
                  </a:lnTo>
                  <a:close/>
                  <a:moveTo>
                    <a:pt x="128123" y="34452"/>
                  </a:moveTo>
                  <a:lnTo>
                    <a:pt x="127836" y="35130"/>
                  </a:lnTo>
                  <a:lnTo>
                    <a:pt x="128032" y="35221"/>
                  </a:lnTo>
                  <a:lnTo>
                    <a:pt x="128319" y="34527"/>
                  </a:lnTo>
                  <a:lnTo>
                    <a:pt x="128123" y="34452"/>
                  </a:lnTo>
                  <a:close/>
                  <a:moveTo>
                    <a:pt x="177975" y="34633"/>
                  </a:moveTo>
                  <a:lnTo>
                    <a:pt x="177824" y="34783"/>
                  </a:lnTo>
                  <a:lnTo>
                    <a:pt x="178367" y="35296"/>
                  </a:lnTo>
                  <a:lnTo>
                    <a:pt x="178503" y="35160"/>
                  </a:lnTo>
                  <a:lnTo>
                    <a:pt x="177975" y="34633"/>
                  </a:lnTo>
                  <a:close/>
                  <a:moveTo>
                    <a:pt x="68285" y="34814"/>
                  </a:moveTo>
                  <a:lnTo>
                    <a:pt x="67606" y="35130"/>
                  </a:lnTo>
                  <a:lnTo>
                    <a:pt x="67697" y="35326"/>
                  </a:lnTo>
                  <a:lnTo>
                    <a:pt x="68375" y="35010"/>
                  </a:lnTo>
                  <a:lnTo>
                    <a:pt x="68285" y="34814"/>
                  </a:lnTo>
                  <a:close/>
                  <a:moveTo>
                    <a:pt x="80609" y="34617"/>
                  </a:moveTo>
                  <a:lnTo>
                    <a:pt x="80428" y="34693"/>
                  </a:lnTo>
                  <a:lnTo>
                    <a:pt x="80714" y="35387"/>
                  </a:lnTo>
                  <a:lnTo>
                    <a:pt x="80895" y="35311"/>
                  </a:lnTo>
                  <a:lnTo>
                    <a:pt x="80609" y="34617"/>
                  </a:lnTo>
                  <a:close/>
                  <a:moveTo>
                    <a:pt x="217691" y="35010"/>
                  </a:moveTo>
                  <a:lnTo>
                    <a:pt x="217601" y="35191"/>
                  </a:lnTo>
                  <a:lnTo>
                    <a:pt x="218280" y="35507"/>
                  </a:lnTo>
                  <a:lnTo>
                    <a:pt x="218355" y="35326"/>
                  </a:lnTo>
                  <a:lnTo>
                    <a:pt x="217691" y="35010"/>
                  </a:lnTo>
                  <a:close/>
                  <a:moveTo>
                    <a:pt x="157612" y="34844"/>
                  </a:moveTo>
                  <a:lnTo>
                    <a:pt x="157416" y="34919"/>
                  </a:lnTo>
                  <a:lnTo>
                    <a:pt x="157703" y="35613"/>
                  </a:lnTo>
                  <a:lnTo>
                    <a:pt x="157899" y="35538"/>
                  </a:lnTo>
                  <a:lnTo>
                    <a:pt x="157612" y="34844"/>
                  </a:lnTo>
                  <a:close/>
                  <a:moveTo>
                    <a:pt x="67123" y="35357"/>
                  </a:moveTo>
                  <a:lnTo>
                    <a:pt x="66445" y="35673"/>
                  </a:lnTo>
                  <a:lnTo>
                    <a:pt x="66535" y="35869"/>
                  </a:lnTo>
                  <a:lnTo>
                    <a:pt x="67199" y="35553"/>
                  </a:lnTo>
                  <a:lnTo>
                    <a:pt x="67123" y="35357"/>
                  </a:lnTo>
                  <a:close/>
                  <a:moveTo>
                    <a:pt x="218853" y="35553"/>
                  </a:moveTo>
                  <a:lnTo>
                    <a:pt x="218762" y="35734"/>
                  </a:lnTo>
                  <a:lnTo>
                    <a:pt x="219441" y="36050"/>
                  </a:lnTo>
                  <a:lnTo>
                    <a:pt x="219532" y="35869"/>
                  </a:lnTo>
                  <a:lnTo>
                    <a:pt x="218853" y="35553"/>
                  </a:lnTo>
                  <a:close/>
                  <a:moveTo>
                    <a:pt x="178895" y="35522"/>
                  </a:moveTo>
                  <a:lnTo>
                    <a:pt x="178745" y="35673"/>
                  </a:lnTo>
                  <a:lnTo>
                    <a:pt x="179273" y="36201"/>
                  </a:lnTo>
                  <a:lnTo>
                    <a:pt x="179423" y="36050"/>
                  </a:lnTo>
                  <a:lnTo>
                    <a:pt x="178895" y="35522"/>
                  </a:lnTo>
                  <a:close/>
                  <a:moveTo>
                    <a:pt x="204523" y="35613"/>
                  </a:moveTo>
                  <a:lnTo>
                    <a:pt x="204236" y="36307"/>
                  </a:lnTo>
                  <a:lnTo>
                    <a:pt x="204417" y="36382"/>
                  </a:lnTo>
                  <a:lnTo>
                    <a:pt x="204719" y="35703"/>
                  </a:lnTo>
                  <a:lnTo>
                    <a:pt x="204523" y="35613"/>
                  </a:lnTo>
                  <a:close/>
                  <a:moveTo>
                    <a:pt x="127625" y="35628"/>
                  </a:moveTo>
                  <a:lnTo>
                    <a:pt x="127339" y="36322"/>
                  </a:lnTo>
                  <a:lnTo>
                    <a:pt x="127535" y="36397"/>
                  </a:lnTo>
                  <a:lnTo>
                    <a:pt x="127821" y="35703"/>
                  </a:lnTo>
                  <a:lnTo>
                    <a:pt x="127625" y="35628"/>
                  </a:lnTo>
                  <a:close/>
                  <a:moveTo>
                    <a:pt x="65947" y="35900"/>
                  </a:moveTo>
                  <a:lnTo>
                    <a:pt x="65283" y="36216"/>
                  </a:lnTo>
                  <a:lnTo>
                    <a:pt x="65359" y="36412"/>
                  </a:lnTo>
                  <a:lnTo>
                    <a:pt x="66037" y="36096"/>
                  </a:lnTo>
                  <a:lnTo>
                    <a:pt x="65947" y="35900"/>
                  </a:lnTo>
                  <a:close/>
                  <a:moveTo>
                    <a:pt x="81106" y="35794"/>
                  </a:moveTo>
                  <a:lnTo>
                    <a:pt x="80925" y="35884"/>
                  </a:lnTo>
                  <a:lnTo>
                    <a:pt x="81212" y="36563"/>
                  </a:lnTo>
                  <a:lnTo>
                    <a:pt x="81408" y="36488"/>
                  </a:lnTo>
                  <a:lnTo>
                    <a:pt x="81106" y="35794"/>
                  </a:lnTo>
                  <a:close/>
                  <a:moveTo>
                    <a:pt x="220014" y="36081"/>
                  </a:moveTo>
                  <a:lnTo>
                    <a:pt x="219924" y="36277"/>
                  </a:lnTo>
                  <a:lnTo>
                    <a:pt x="220603" y="36578"/>
                  </a:lnTo>
                  <a:lnTo>
                    <a:pt x="220693" y="36397"/>
                  </a:lnTo>
                  <a:lnTo>
                    <a:pt x="220014" y="36081"/>
                  </a:lnTo>
                  <a:close/>
                  <a:moveTo>
                    <a:pt x="158110" y="36020"/>
                  </a:moveTo>
                  <a:lnTo>
                    <a:pt x="157914" y="36096"/>
                  </a:lnTo>
                  <a:lnTo>
                    <a:pt x="158215" y="36790"/>
                  </a:lnTo>
                  <a:lnTo>
                    <a:pt x="158396" y="36699"/>
                  </a:lnTo>
                  <a:lnTo>
                    <a:pt x="158110" y="36020"/>
                  </a:lnTo>
                  <a:close/>
                  <a:moveTo>
                    <a:pt x="64785" y="36443"/>
                  </a:moveTo>
                  <a:lnTo>
                    <a:pt x="64122" y="36759"/>
                  </a:lnTo>
                  <a:lnTo>
                    <a:pt x="64197" y="36940"/>
                  </a:lnTo>
                  <a:lnTo>
                    <a:pt x="64876" y="36639"/>
                  </a:lnTo>
                  <a:lnTo>
                    <a:pt x="64785" y="36443"/>
                  </a:lnTo>
                  <a:close/>
                  <a:moveTo>
                    <a:pt x="179800" y="36428"/>
                  </a:moveTo>
                  <a:lnTo>
                    <a:pt x="179665" y="36578"/>
                  </a:lnTo>
                  <a:lnTo>
                    <a:pt x="180193" y="37091"/>
                  </a:lnTo>
                  <a:lnTo>
                    <a:pt x="180343" y="36955"/>
                  </a:lnTo>
                  <a:lnTo>
                    <a:pt x="179800" y="36428"/>
                  </a:lnTo>
                  <a:close/>
                  <a:moveTo>
                    <a:pt x="221176" y="36624"/>
                  </a:moveTo>
                  <a:lnTo>
                    <a:pt x="221085" y="36820"/>
                  </a:lnTo>
                  <a:lnTo>
                    <a:pt x="221764" y="37136"/>
                  </a:lnTo>
                  <a:lnTo>
                    <a:pt x="221854" y="36940"/>
                  </a:lnTo>
                  <a:lnTo>
                    <a:pt x="221176" y="36624"/>
                  </a:lnTo>
                  <a:close/>
                  <a:moveTo>
                    <a:pt x="63624" y="36986"/>
                  </a:moveTo>
                  <a:lnTo>
                    <a:pt x="62945" y="37302"/>
                  </a:lnTo>
                  <a:lnTo>
                    <a:pt x="63036" y="37498"/>
                  </a:lnTo>
                  <a:lnTo>
                    <a:pt x="63715" y="37182"/>
                  </a:lnTo>
                  <a:lnTo>
                    <a:pt x="63624" y="36986"/>
                  </a:lnTo>
                  <a:close/>
                  <a:moveTo>
                    <a:pt x="127127" y="36805"/>
                  </a:moveTo>
                  <a:lnTo>
                    <a:pt x="126841" y="37498"/>
                  </a:lnTo>
                  <a:lnTo>
                    <a:pt x="127022" y="37574"/>
                  </a:lnTo>
                  <a:lnTo>
                    <a:pt x="127323" y="36895"/>
                  </a:lnTo>
                  <a:lnTo>
                    <a:pt x="127127" y="36805"/>
                  </a:lnTo>
                  <a:close/>
                  <a:moveTo>
                    <a:pt x="204025" y="36805"/>
                  </a:moveTo>
                  <a:lnTo>
                    <a:pt x="203739" y="37483"/>
                  </a:lnTo>
                  <a:lnTo>
                    <a:pt x="203920" y="37574"/>
                  </a:lnTo>
                  <a:lnTo>
                    <a:pt x="204206" y="36880"/>
                  </a:lnTo>
                  <a:lnTo>
                    <a:pt x="204025" y="36805"/>
                  </a:lnTo>
                  <a:close/>
                  <a:moveTo>
                    <a:pt x="222337" y="37167"/>
                  </a:moveTo>
                  <a:lnTo>
                    <a:pt x="222247" y="37363"/>
                  </a:lnTo>
                  <a:lnTo>
                    <a:pt x="222925" y="37679"/>
                  </a:lnTo>
                  <a:lnTo>
                    <a:pt x="223016" y="37483"/>
                  </a:lnTo>
                  <a:lnTo>
                    <a:pt x="222337" y="37167"/>
                  </a:lnTo>
                  <a:close/>
                  <a:moveTo>
                    <a:pt x="81619" y="36986"/>
                  </a:moveTo>
                  <a:lnTo>
                    <a:pt x="81423" y="37061"/>
                  </a:lnTo>
                  <a:lnTo>
                    <a:pt x="81710" y="37740"/>
                  </a:lnTo>
                  <a:lnTo>
                    <a:pt x="81906" y="37664"/>
                  </a:lnTo>
                  <a:lnTo>
                    <a:pt x="81619" y="36986"/>
                  </a:lnTo>
                  <a:close/>
                  <a:moveTo>
                    <a:pt x="158608" y="37212"/>
                  </a:moveTo>
                  <a:lnTo>
                    <a:pt x="158427" y="37287"/>
                  </a:lnTo>
                  <a:lnTo>
                    <a:pt x="158713" y="37981"/>
                  </a:lnTo>
                  <a:lnTo>
                    <a:pt x="158894" y="37891"/>
                  </a:lnTo>
                  <a:lnTo>
                    <a:pt x="158608" y="37212"/>
                  </a:lnTo>
                  <a:close/>
                  <a:moveTo>
                    <a:pt x="180721" y="37333"/>
                  </a:moveTo>
                  <a:lnTo>
                    <a:pt x="180570" y="37468"/>
                  </a:lnTo>
                  <a:lnTo>
                    <a:pt x="181113" y="37996"/>
                  </a:lnTo>
                  <a:lnTo>
                    <a:pt x="181249" y="37845"/>
                  </a:lnTo>
                  <a:lnTo>
                    <a:pt x="180721" y="37333"/>
                  </a:lnTo>
                  <a:close/>
                  <a:moveTo>
                    <a:pt x="62463" y="37529"/>
                  </a:moveTo>
                  <a:lnTo>
                    <a:pt x="61784" y="37845"/>
                  </a:lnTo>
                  <a:lnTo>
                    <a:pt x="61874" y="38041"/>
                  </a:lnTo>
                  <a:lnTo>
                    <a:pt x="62553" y="37725"/>
                  </a:lnTo>
                  <a:lnTo>
                    <a:pt x="62463" y="37529"/>
                  </a:lnTo>
                  <a:close/>
                  <a:moveTo>
                    <a:pt x="223499" y="37710"/>
                  </a:moveTo>
                  <a:lnTo>
                    <a:pt x="223408" y="37906"/>
                  </a:lnTo>
                  <a:lnTo>
                    <a:pt x="224087" y="38207"/>
                  </a:lnTo>
                  <a:lnTo>
                    <a:pt x="224177" y="38026"/>
                  </a:lnTo>
                  <a:lnTo>
                    <a:pt x="223499" y="37710"/>
                  </a:lnTo>
                  <a:close/>
                  <a:moveTo>
                    <a:pt x="61301" y="38072"/>
                  </a:moveTo>
                  <a:lnTo>
                    <a:pt x="60622" y="38388"/>
                  </a:lnTo>
                  <a:lnTo>
                    <a:pt x="60713" y="38569"/>
                  </a:lnTo>
                  <a:lnTo>
                    <a:pt x="61392" y="38268"/>
                  </a:lnTo>
                  <a:lnTo>
                    <a:pt x="61301" y="38072"/>
                  </a:lnTo>
                  <a:close/>
                  <a:moveTo>
                    <a:pt x="126630" y="37996"/>
                  </a:moveTo>
                  <a:lnTo>
                    <a:pt x="126328" y="38675"/>
                  </a:lnTo>
                  <a:lnTo>
                    <a:pt x="126524" y="38750"/>
                  </a:lnTo>
                  <a:lnTo>
                    <a:pt x="126811" y="38072"/>
                  </a:lnTo>
                  <a:lnTo>
                    <a:pt x="126630" y="37996"/>
                  </a:lnTo>
                  <a:close/>
                  <a:moveTo>
                    <a:pt x="203527" y="37981"/>
                  </a:moveTo>
                  <a:lnTo>
                    <a:pt x="203226" y="38675"/>
                  </a:lnTo>
                  <a:lnTo>
                    <a:pt x="203422" y="38750"/>
                  </a:lnTo>
                  <a:lnTo>
                    <a:pt x="203709" y="38057"/>
                  </a:lnTo>
                  <a:lnTo>
                    <a:pt x="203527" y="37981"/>
                  </a:lnTo>
                  <a:close/>
                  <a:moveTo>
                    <a:pt x="224660" y="38268"/>
                  </a:moveTo>
                  <a:lnTo>
                    <a:pt x="224585" y="38449"/>
                  </a:lnTo>
                  <a:lnTo>
                    <a:pt x="225248" y="38765"/>
                  </a:lnTo>
                  <a:lnTo>
                    <a:pt x="225339" y="38569"/>
                  </a:lnTo>
                  <a:lnTo>
                    <a:pt x="224660" y="38268"/>
                  </a:lnTo>
                  <a:close/>
                  <a:moveTo>
                    <a:pt x="181641" y="38222"/>
                  </a:moveTo>
                  <a:lnTo>
                    <a:pt x="181490" y="38373"/>
                  </a:lnTo>
                  <a:lnTo>
                    <a:pt x="182018" y="38901"/>
                  </a:lnTo>
                  <a:lnTo>
                    <a:pt x="182169" y="38750"/>
                  </a:lnTo>
                  <a:lnTo>
                    <a:pt x="181641" y="38222"/>
                  </a:lnTo>
                  <a:close/>
                  <a:moveTo>
                    <a:pt x="82117" y="38162"/>
                  </a:moveTo>
                  <a:lnTo>
                    <a:pt x="81921" y="38238"/>
                  </a:lnTo>
                  <a:lnTo>
                    <a:pt x="82207" y="38931"/>
                  </a:lnTo>
                  <a:lnTo>
                    <a:pt x="82404" y="38841"/>
                  </a:lnTo>
                  <a:lnTo>
                    <a:pt x="82117" y="38162"/>
                  </a:lnTo>
                  <a:close/>
                  <a:moveTo>
                    <a:pt x="60140" y="38615"/>
                  </a:moveTo>
                  <a:lnTo>
                    <a:pt x="59461" y="38931"/>
                  </a:lnTo>
                  <a:lnTo>
                    <a:pt x="59551" y="39112"/>
                  </a:lnTo>
                  <a:lnTo>
                    <a:pt x="60230" y="38796"/>
                  </a:lnTo>
                  <a:lnTo>
                    <a:pt x="60140" y="38615"/>
                  </a:lnTo>
                  <a:close/>
                  <a:moveTo>
                    <a:pt x="159105" y="38388"/>
                  </a:moveTo>
                  <a:lnTo>
                    <a:pt x="158924" y="38464"/>
                  </a:lnTo>
                  <a:lnTo>
                    <a:pt x="159211" y="39143"/>
                  </a:lnTo>
                  <a:lnTo>
                    <a:pt x="159407" y="39067"/>
                  </a:lnTo>
                  <a:lnTo>
                    <a:pt x="159105" y="38388"/>
                  </a:lnTo>
                  <a:close/>
                  <a:moveTo>
                    <a:pt x="225822" y="38796"/>
                  </a:moveTo>
                  <a:lnTo>
                    <a:pt x="225731" y="38992"/>
                  </a:lnTo>
                  <a:lnTo>
                    <a:pt x="226410" y="39309"/>
                  </a:lnTo>
                  <a:lnTo>
                    <a:pt x="226500" y="39112"/>
                  </a:lnTo>
                  <a:lnTo>
                    <a:pt x="225822" y="38796"/>
                  </a:lnTo>
                  <a:close/>
                  <a:moveTo>
                    <a:pt x="58978" y="39158"/>
                  </a:moveTo>
                  <a:lnTo>
                    <a:pt x="58299" y="39474"/>
                  </a:lnTo>
                  <a:lnTo>
                    <a:pt x="58390" y="39655"/>
                  </a:lnTo>
                  <a:lnTo>
                    <a:pt x="59069" y="39339"/>
                  </a:lnTo>
                  <a:lnTo>
                    <a:pt x="58978" y="39158"/>
                  </a:lnTo>
                  <a:close/>
                  <a:moveTo>
                    <a:pt x="182561" y="39128"/>
                  </a:moveTo>
                  <a:lnTo>
                    <a:pt x="182410" y="39278"/>
                  </a:lnTo>
                  <a:lnTo>
                    <a:pt x="182938" y="39791"/>
                  </a:lnTo>
                  <a:lnTo>
                    <a:pt x="183089" y="39655"/>
                  </a:lnTo>
                  <a:lnTo>
                    <a:pt x="182561" y="39128"/>
                  </a:lnTo>
                  <a:close/>
                  <a:moveTo>
                    <a:pt x="226983" y="39339"/>
                  </a:moveTo>
                  <a:lnTo>
                    <a:pt x="226893" y="39535"/>
                  </a:lnTo>
                  <a:lnTo>
                    <a:pt x="227571" y="39836"/>
                  </a:lnTo>
                  <a:lnTo>
                    <a:pt x="227662" y="39655"/>
                  </a:lnTo>
                  <a:lnTo>
                    <a:pt x="226983" y="39339"/>
                  </a:lnTo>
                  <a:close/>
                  <a:moveTo>
                    <a:pt x="203030" y="39158"/>
                  </a:moveTo>
                  <a:lnTo>
                    <a:pt x="202728" y="39852"/>
                  </a:lnTo>
                  <a:lnTo>
                    <a:pt x="202924" y="39927"/>
                  </a:lnTo>
                  <a:lnTo>
                    <a:pt x="203211" y="39248"/>
                  </a:lnTo>
                  <a:lnTo>
                    <a:pt x="203030" y="39158"/>
                  </a:lnTo>
                  <a:close/>
                  <a:moveTo>
                    <a:pt x="126117" y="39173"/>
                  </a:moveTo>
                  <a:lnTo>
                    <a:pt x="125830" y="39852"/>
                  </a:lnTo>
                  <a:lnTo>
                    <a:pt x="126026" y="39942"/>
                  </a:lnTo>
                  <a:lnTo>
                    <a:pt x="126313" y="39248"/>
                  </a:lnTo>
                  <a:lnTo>
                    <a:pt x="126117" y="39173"/>
                  </a:lnTo>
                  <a:close/>
                  <a:moveTo>
                    <a:pt x="82615" y="39339"/>
                  </a:moveTo>
                  <a:lnTo>
                    <a:pt x="82419" y="39429"/>
                  </a:lnTo>
                  <a:lnTo>
                    <a:pt x="82720" y="40108"/>
                  </a:lnTo>
                  <a:lnTo>
                    <a:pt x="82901" y="40033"/>
                  </a:lnTo>
                  <a:lnTo>
                    <a:pt x="82615" y="39339"/>
                  </a:lnTo>
                  <a:close/>
                  <a:moveTo>
                    <a:pt x="57817" y="39701"/>
                  </a:moveTo>
                  <a:lnTo>
                    <a:pt x="57138" y="40017"/>
                  </a:lnTo>
                  <a:lnTo>
                    <a:pt x="57228" y="40198"/>
                  </a:lnTo>
                  <a:lnTo>
                    <a:pt x="57907" y="39882"/>
                  </a:lnTo>
                  <a:lnTo>
                    <a:pt x="57817" y="39701"/>
                  </a:lnTo>
                  <a:close/>
                  <a:moveTo>
                    <a:pt x="159618" y="39580"/>
                  </a:moveTo>
                  <a:lnTo>
                    <a:pt x="159422" y="39655"/>
                  </a:lnTo>
                  <a:lnTo>
                    <a:pt x="159709" y="40334"/>
                  </a:lnTo>
                  <a:lnTo>
                    <a:pt x="159905" y="40259"/>
                  </a:lnTo>
                  <a:lnTo>
                    <a:pt x="159618" y="39580"/>
                  </a:lnTo>
                  <a:close/>
                  <a:moveTo>
                    <a:pt x="228144" y="39882"/>
                  </a:moveTo>
                  <a:lnTo>
                    <a:pt x="228069" y="40078"/>
                  </a:lnTo>
                  <a:lnTo>
                    <a:pt x="228733" y="40379"/>
                  </a:lnTo>
                  <a:lnTo>
                    <a:pt x="228823" y="40198"/>
                  </a:lnTo>
                  <a:lnTo>
                    <a:pt x="228144" y="39882"/>
                  </a:lnTo>
                  <a:close/>
                  <a:moveTo>
                    <a:pt x="183466" y="40033"/>
                  </a:moveTo>
                  <a:lnTo>
                    <a:pt x="183330" y="40168"/>
                  </a:lnTo>
                  <a:lnTo>
                    <a:pt x="183858" y="40696"/>
                  </a:lnTo>
                  <a:lnTo>
                    <a:pt x="183994" y="40545"/>
                  </a:lnTo>
                  <a:lnTo>
                    <a:pt x="183466" y="40033"/>
                  </a:lnTo>
                  <a:close/>
                  <a:moveTo>
                    <a:pt x="56655" y="40244"/>
                  </a:moveTo>
                  <a:lnTo>
                    <a:pt x="55976" y="40560"/>
                  </a:lnTo>
                  <a:lnTo>
                    <a:pt x="56067" y="40741"/>
                  </a:lnTo>
                  <a:lnTo>
                    <a:pt x="56731" y="40425"/>
                  </a:lnTo>
                  <a:lnTo>
                    <a:pt x="56655" y="40244"/>
                  </a:lnTo>
                  <a:close/>
                  <a:moveTo>
                    <a:pt x="229306" y="40425"/>
                  </a:moveTo>
                  <a:lnTo>
                    <a:pt x="229231" y="40621"/>
                  </a:lnTo>
                  <a:lnTo>
                    <a:pt x="229894" y="40922"/>
                  </a:lnTo>
                  <a:lnTo>
                    <a:pt x="229985" y="40741"/>
                  </a:lnTo>
                  <a:lnTo>
                    <a:pt x="229306" y="40425"/>
                  </a:lnTo>
                  <a:close/>
                  <a:moveTo>
                    <a:pt x="125619" y="40349"/>
                  </a:moveTo>
                  <a:lnTo>
                    <a:pt x="125332" y="41043"/>
                  </a:lnTo>
                  <a:lnTo>
                    <a:pt x="125513" y="41119"/>
                  </a:lnTo>
                  <a:lnTo>
                    <a:pt x="125815" y="40440"/>
                  </a:lnTo>
                  <a:lnTo>
                    <a:pt x="125619" y="40349"/>
                  </a:lnTo>
                  <a:close/>
                  <a:moveTo>
                    <a:pt x="202517" y="40349"/>
                  </a:moveTo>
                  <a:lnTo>
                    <a:pt x="202230" y="41028"/>
                  </a:lnTo>
                  <a:lnTo>
                    <a:pt x="202411" y="41119"/>
                  </a:lnTo>
                  <a:lnTo>
                    <a:pt x="202713" y="40425"/>
                  </a:lnTo>
                  <a:lnTo>
                    <a:pt x="202517" y="40349"/>
                  </a:lnTo>
                  <a:close/>
                  <a:moveTo>
                    <a:pt x="55464" y="40787"/>
                  </a:moveTo>
                  <a:lnTo>
                    <a:pt x="54800" y="41103"/>
                  </a:lnTo>
                  <a:lnTo>
                    <a:pt x="54875" y="41284"/>
                  </a:lnTo>
                  <a:lnTo>
                    <a:pt x="55554" y="40968"/>
                  </a:lnTo>
                  <a:lnTo>
                    <a:pt x="55464" y="40787"/>
                  </a:lnTo>
                  <a:close/>
                  <a:moveTo>
                    <a:pt x="83128" y="40515"/>
                  </a:moveTo>
                  <a:lnTo>
                    <a:pt x="82931" y="40606"/>
                  </a:lnTo>
                  <a:lnTo>
                    <a:pt x="83218" y="41284"/>
                  </a:lnTo>
                  <a:lnTo>
                    <a:pt x="83414" y="41209"/>
                  </a:lnTo>
                  <a:lnTo>
                    <a:pt x="83128" y="40515"/>
                  </a:lnTo>
                  <a:close/>
                  <a:moveTo>
                    <a:pt x="230467" y="40968"/>
                  </a:moveTo>
                  <a:lnTo>
                    <a:pt x="230392" y="41149"/>
                  </a:lnTo>
                  <a:lnTo>
                    <a:pt x="231056" y="41466"/>
                  </a:lnTo>
                  <a:lnTo>
                    <a:pt x="231146" y="41284"/>
                  </a:lnTo>
                  <a:lnTo>
                    <a:pt x="230467" y="40968"/>
                  </a:lnTo>
                  <a:close/>
                  <a:moveTo>
                    <a:pt x="0" y="40907"/>
                  </a:moveTo>
                  <a:lnTo>
                    <a:pt x="0" y="41194"/>
                  </a:lnTo>
                  <a:lnTo>
                    <a:pt x="287" y="41481"/>
                  </a:lnTo>
                  <a:lnTo>
                    <a:pt x="437" y="41330"/>
                  </a:lnTo>
                  <a:lnTo>
                    <a:pt x="0" y="40907"/>
                  </a:lnTo>
                  <a:close/>
                  <a:moveTo>
                    <a:pt x="160116" y="40757"/>
                  </a:moveTo>
                  <a:lnTo>
                    <a:pt x="159920" y="40832"/>
                  </a:lnTo>
                  <a:lnTo>
                    <a:pt x="160222" y="41526"/>
                  </a:lnTo>
                  <a:lnTo>
                    <a:pt x="160403" y="41435"/>
                  </a:lnTo>
                  <a:lnTo>
                    <a:pt x="160116" y="40757"/>
                  </a:lnTo>
                  <a:close/>
                  <a:moveTo>
                    <a:pt x="184386" y="40922"/>
                  </a:moveTo>
                  <a:lnTo>
                    <a:pt x="184235" y="41073"/>
                  </a:lnTo>
                  <a:lnTo>
                    <a:pt x="184763" y="41586"/>
                  </a:lnTo>
                  <a:lnTo>
                    <a:pt x="184914" y="41450"/>
                  </a:lnTo>
                  <a:lnTo>
                    <a:pt x="184386" y="40922"/>
                  </a:lnTo>
                  <a:close/>
                  <a:moveTo>
                    <a:pt x="54302" y="41330"/>
                  </a:moveTo>
                  <a:lnTo>
                    <a:pt x="53638" y="41647"/>
                  </a:lnTo>
                  <a:lnTo>
                    <a:pt x="53714" y="41828"/>
                  </a:lnTo>
                  <a:lnTo>
                    <a:pt x="54393" y="41511"/>
                  </a:lnTo>
                  <a:lnTo>
                    <a:pt x="54302" y="41330"/>
                  </a:lnTo>
                  <a:close/>
                  <a:moveTo>
                    <a:pt x="231629" y="41511"/>
                  </a:moveTo>
                  <a:lnTo>
                    <a:pt x="231553" y="41692"/>
                  </a:lnTo>
                  <a:lnTo>
                    <a:pt x="232217" y="42009"/>
                  </a:lnTo>
                  <a:lnTo>
                    <a:pt x="232308" y="41828"/>
                  </a:lnTo>
                  <a:lnTo>
                    <a:pt x="231629" y="41511"/>
                  </a:lnTo>
                  <a:close/>
                  <a:moveTo>
                    <a:pt x="125106" y="41526"/>
                  </a:moveTo>
                  <a:lnTo>
                    <a:pt x="124820" y="42220"/>
                  </a:lnTo>
                  <a:lnTo>
                    <a:pt x="125016" y="42295"/>
                  </a:lnTo>
                  <a:lnTo>
                    <a:pt x="125302" y="41616"/>
                  </a:lnTo>
                  <a:lnTo>
                    <a:pt x="125106" y="41526"/>
                  </a:lnTo>
                  <a:close/>
                  <a:moveTo>
                    <a:pt x="202019" y="41526"/>
                  </a:moveTo>
                  <a:lnTo>
                    <a:pt x="201733" y="42205"/>
                  </a:lnTo>
                  <a:lnTo>
                    <a:pt x="201914" y="42295"/>
                  </a:lnTo>
                  <a:lnTo>
                    <a:pt x="202200" y="41601"/>
                  </a:lnTo>
                  <a:lnTo>
                    <a:pt x="202019" y="41526"/>
                  </a:lnTo>
                  <a:close/>
                  <a:moveTo>
                    <a:pt x="815" y="41707"/>
                  </a:moveTo>
                  <a:lnTo>
                    <a:pt x="679" y="41858"/>
                  </a:lnTo>
                  <a:lnTo>
                    <a:pt x="1207" y="42371"/>
                  </a:lnTo>
                  <a:lnTo>
                    <a:pt x="1342" y="42235"/>
                  </a:lnTo>
                  <a:lnTo>
                    <a:pt x="815" y="41707"/>
                  </a:lnTo>
                  <a:close/>
                  <a:moveTo>
                    <a:pt x="53141" y="41873"/>
                  </a:moveTo>
                  <a:lnTo>
                    <a:pt x="52462" y="42174"/>
                  </a:lnTo>
                  <a:lnTo>
                    <a:pt x="52552" y="42371"/>
                  </a:lnTo>
                  <a:lnTo>
                    <a:pt x="53231" y="42054"/>
                  </a:lnTo>
                  <a:lnTo>
                    <a:pt x="53141" y="41873"/>
                  </a:lnTo>
                  <a:close/>
                  <a:moveTo>
                    <a:pt x="83625" y="41707"/>
                  </a:moveTo>
                  <a:lnTo>
                    <a:pt x="83429" y="41782"/>
                  </a:lnTo>
                  <a:lnTo>
                    <a:pt x="83716" y="42476"/>
                  </a:lnTo>
                  <a:lnTo>
                    <a:pt x="83912" y="42386"/>
                  </a:lnTo>
                  <a:lnTo>
                    <a:pt x="83625" y="41707"/>
                  </a:lnTo>
                  <a:close/>
                  <a:moveTo>
                    <a:pt x="185291" y="41828"/>
                  </a:moveTo>
                  <a:lnTo>
                    <a:pt x="185155" y="41978"/>
                  </a:lnTo>
                  <a:lnTo>
                    <a:pt x="185683" y="42491"/>
                  </a:lnTo>
                  <a:lnTo>
                    <a:pt x="185834" y="42340"/>
                  </a:lnTo>
                  <a:lnTo>
                    <a:pt x="185291" y="41828"/>
                  </a:lnTo>
                  <a:close/>
                  <a:moveTo>
                    <a:pt x="232805" y="42054"/>
                  </a:moveTo>
                  <a:lnTo>
                    <a:pt x="232715" y="42235"/>
                  </a:lnTo>
                  <a:lnTo>
                    <a:pt x="233394" y="42552"/>
                  </a:lnTo>
                  <a:lnTo>
                    <a:pt x="233484" y="42371"/>
                  </a:lnTo>
                  <a:lnTo>
                    <a:pt x="232805" y="42054"/>
                  </a:lnTo>
                  <a:close/>
                  <a:moveTo>
                    <a:pt x="160614" y="41933"/>
                  </a:moveTo>
                  <a:lnTo>
                    <a:pt x="160433" y="42009"/>
                  </a:lnTo>
                  <a:lnTo>
                    <a:pt x="160719" y="42702"/>
                  </a:lnTo>
                  <a:lnTo>
                    <a:pt x="160915" y="42627"/>
                  </a:lnTo>
                  <a:lnTo>
                    <a:pt x="160614" y="41933"/>
                  </a:lnTo>
                  <a:close/>
                  <a:moveTo>
                    <a:pt x="51979" y="42416"/>
                  </a:moveTo>
                  <a:lnTo>
                    <a:pt x="51316" y="42733"/>
                  </a:lnTo>
                  <a:lnTo>
                    <a:pt x="51391" y="42914"/>
                  </a:lnTo>
                  <a:lnTo>
                    <a:pt x="52070" y="42597"/>
                  </a:lnTo>
                  <a:lnTo>
                    <a:pt x="51979" y="42416"/>
                  </a:lnTo>
                  <a:close/>
                  <a:moveTo>
                    <a:pt x="233967" y="42597"/>
                  </a:moveTo>
                  <a:lnTo>
                    <a:pt x="233876" y="42778"/>
                  </a:lnTo>
                  <a:lnTo>
                    <a:pt x="234555" y="43095"/>
                  </a:lnTo>
                  <a:lnTo>
                    <a:pt x="234646" y="42914"/>
                  </a:lnTo>
                  <a:lnTo>
                    <a:pt x="233967" y="42597"/>
                  </a:lnTo>
                  <a:close/>
                  <a:moveTo>
                    <a:pt x="1735" y="42612"/>
                  </a:moveTo>
                  <a:lnTo>
                    <a:pt x="1584" y="42748"/>
                  </a:lnTo>
                  <a:lnTo>
                    <a:pt x="2112" y="43276"/>
                  </a:lnTo>
                  <a:lnTo>
                    <a:pt x="2263" y="43125"/>
                  </a:lnTo>
                  <a:lnTo>
                    <a:pt x="1735" y="42612"/>
                  </a:lnTo>
                  <a:close/>
                  <a:moveTo>
                    <a:pt x="186211" y="42717"/>
                  </a:moveTo>
                  <a:lnTo>
                    <a:pt x="186060" y="42868"/>
                  </a:lnTo>
                  <a:lnTo>
                    <a:pt x="186603" y="43396"/>
                  </a:lnTo>
                  <a:lnTo>
                    <a:pt x="186739" y="43245"/>
                  </a:lnTo>
                  <a:lnTo>
                    <a:pt x="186211" y="42717"/>
                  </a:lnTo>
                  <a:close/>
                  <a:moveTo>
                    <a:pt x="50818" y="42959"/>
                  </a:moveTo>
                  <a:lnTo>
                    <a:pt x="50139" y="43276"/>
                  </a:lnTo>
                  <a:lnTo>
                    <a:pt x="50229" y="43457"/>
                  </a:lnTo>
                  <a:lnTo>
                    <a:pt x="50908" y="43140"/>
                  </a:lnTo>
                  <a:lnTo>
                    <a:pt x="50818" y="42959"/>
                  </a:lnTo>
                  <a:close/>
                  <a:moveTo>
                    <a:pt x="201521" y="42702"/>
                  </a:moveTo>
                  <a:lnTo>
                    <a:pt x="201220" y="43396"/>
                  </a:lnTo>
                  <a:lnTo>
                    <a:pt x="201416" y="43472"/>
                  </a:lnTo>
                  <a:lnTo>
                    <a:pt x="201702" y="42793"/>
                  </a:lnTo>
                  <a:lnTo>
                    <a:pt x="201521" y="42702"/>
                  </a:lnTo>
                  <a:close/>
                  <a:moveTo>
                    <a:pt x="124623" y="42717"/>
                  </a:moveTo>
                  <a:lnTo>
                    <a:pt x="124322" y="43396"/>
                  </a:lnTo>
                  <a:lnTo>
                    <a:pt x="124518" y="43487"/>
                  </a:lnTo>
                  <a:lnTo>
                    <a:pt x="124804" y="42793"/>
                  </a:lnTo>
                  <a:lnTo>
                    <a:pt x="124623" y="42717"/>
                  </a:lnTo>
                  <a:close/>
                  <a:moveTo>
                    <a:pt x="235128" y="43140"/>
                  </a:moveTo>
                  <a:lnTo>
                    <a:pt x="235038" y="43321"/>
                  </a:lnTo>
                  <a:lnTo>
                    <a:pt x="235717" y="43638"/>
                  </a:lnTo>
                  <a:lnTo>
                    <a:pt x="235807" y="43457"/>
                  </a:lnTo>
                  <a:lnTo>
                    <a:pt x="235128" y="43140"/>
                  </a:lnTo>
                  <a:close/>
                  <a:moveTo>
                    <a:pt x="84123" y="42883"/>
                  </a:moveTo>
                  <a:lnTo>
                    <a:pt x="83927" y="42959"/>
                  </a:lnTo>
                  <a:lnTo>
                    <a:pt x="84214" y="43653"/>
                  </a:lnTo>
                  <a:lnTo>
                    <a:pt x="84410" y="43562"/>
                  </a:lnTo>
                  <a:lnTo>
                    <a:pt x="84123" y="42883"/>
                  </a:lnTo>
                  <a:close/>
                  <a:moveTo>
                    <a:pt x="161111" y="43125"/>
                  </a:moveTo>
                  <a:lnTo>
                    <a:pt x="160930" y="43200"/>
                  </a:lnTo>
                  <a:lnTo>
                    <a:pt x="161217" y="43894"/>
                  </a:lnTo>
                  <a:lnTo>
                    <a:pt x="161413" y="43804"/>
                  </a:lnTo>
                  <a:lnTo>
                    <a:pt x="161111" y="43125"/>
                  </a:lnTo>
                  <a:close/>
                  <a:moveTo>
                    <a:pt x="49686" y="43487"/>
                  </a:moveTo>
                  <a:lnTo>
                    <a:pt x="49008" y="43804"/>
                  </a:lnTo>
                  <a:lnTo>
                    <a:pt x="49098" y="44000"/>
                  </a:lnTo>
                  <a:lnTo>
                    <a:pt x="49762" y="43683"/>
                  </a:lnTo>
                  <a:lnTo>
                    <a:pt x="49686" y="43487"/>
                  </a:lnTo>
                  <a:close/>
                  <a:moveTo>
                    <a:pt x="2655" y="43502"/>
                  </a:moveTo>
                  <a:lnTo>
                    <a:pt x="2504" y="43653"/>
                  </a:lnTo>
                  <a:lnTo>
                    <a:pt x="3032" y="44181"/>
                  </a:lnTo>
                  <a:lnTo>
                    <a:pt x="3183" y="44030"/>
                  </a:lnTo>
                  <a:lnTo>
                    <a:pt x="2655" y="43502"/>
                  </a:lnTo>
                  <a:close/>
                  <a:moveTo>
                    <a:pt x="236290" y="43683"/>
                  </a:moveTo>
                  <a:lnTo>
                    <a:pt x="236199" y="43864"/>
                  </a:lnTo>
                  <a:lnTo>
                    <a:pt x="236878" y="44181"/>
                  </a:lnTo>
                  <a:lnTo>
                    <a:pt x="236969" y="44000"/>
                  </a:lnTo>
                  <a:lnTo>
                    <a:pt x="236290" y="43683"/>
                  </a:lnTo>
                  <a:close/>
                  <a:moveTo>
                    <a:pt x="187131" y="43622"/>
                  </a:moveTo>
                  <a:lnTo>
                    <a:pt x="186980" y="43773"/>
                  </a:lnTo>
                  <a:lnTo>
                    <a:pt x="187508" y="44286"/>
                  </a:lnTo>
                  <a:lnTo>
                    <a:pt x="187659" y="44150"/>
                  </a:lnTo>
                  <a:lnTo>
                    <a:pt x="187131" y="43622"/>
                  </a:lnTo>
                  <a:close/>
                  <a:moveTo>
                    <a:pt x="48495" y="44030"/>
                  </a:moveTo>
                  <a:lnTo>
                    <a:pt x="47816" y="44347"/>
                  </a:lnTo>
                  <a:lnTo>
                    <a:pt x="47907" y="44543"/>
                  </a:lnTo>
                  <a:lnTo>
                    <a:pt x="48585" y="44226"/>
                  </a:lnTo>
                  <a:lnTo>
                    <a:pt x="48495" y="44030"/>
                  </a:lnTo>
                  <a:close/>
                  <a:moveTo>
                    <a:pt x="201024" y="43879"/>
                  </a:moveTo>
                  <a:lnTo>
                    <a:pt x="200722" y="44573"/>
                  </a:lnTo>
                  <a:lnTo>
                    <a:pt x="200918" y="44648"/>
                  </a:lnTo>
                  <a:lnTo>
                    <a:pt x="201205" y="43969"/>
                  </a:lnTo>
                  <a:lnTo>
                    <a:pt x="201024" y="43879"/>
                  </a:lnTo>
                  <a:close/>
                  <a:moveTo>
                    <a:pt x="124126" y="43894"/>
                  </a:moveTo>
                  <a:lnTo>
                    <a:pt x="123824" y="44588"/>
                  </a:lnTo>
                  <a:lnTo>
                    <a:pt x="124020" y="44663"/>
                  </a:lnTo>
                  <a:lnTo>
                    <a:pt x="124307" y="43969"/>
                  </a:lnTo>
                  <a:lnTo>
                    <a:pt x="124126" y="43894"/>
                  </a:lnTo>
                  <a:close/>
                  <a:moveTo>
                    <a:pt x="237451" y="44226"/>
                  </a:moveTo>
                  <a:lnTo>
                    <a:pt x="237361" y="44407"/>
                  </a:lnTo>
                  <a:lnTo>
                    <a:pt x="238040" y="44724"/>
                  </a:lnTo>
                  <a:lnTo>
                    <a:pt x="238130" y="44543"/>
                  </a:lnTo>
                  <a:lnTo>
                    <a:pt x="237451" y="44226"/>
                  </a:lnTo>
                  <a:close/>
                  <a:moveTo>
                    <a:pt x="84621" y="44060"/>
                  </a:moveTo>
                  <a:lnTo>
                    <a:pt x="84425" y="44150"/>
                  </a:lnTo>
                  <a:lnTo>
                    <a:pt x="84726" y="44829"/>
                  </a:lnTo>
                  <a:lnTo>
                    <a:pt x="84907" y="44754"/>
                  </a:lnTo>
                  <a:lnTo>
                    <a:pt x="84621" y="44060"/>
                  </a:lnTo>
                  <a:close/>
                  <a:moveTo>
                    <a:pt x="3560" y="44407"/>
                  </a:moveTo>
                  <a:lnTo>
                    <a:pt x="3424" y="44558"/>
                  </a:lnTo>
                  <a:lnTo>
                    <a:pt x="3952" y="45071"/>
                  </a:lnTo>
                  <a:lnTo>
                    <a:pt x="4103" y="44920"/>
                  </a:lnTo>
                  <a:lnTo>
                    <a:pt x="3560" y="44407"/>
                  </a:lnTo>
                  <a:close/>
                  <a:moveTo>
                    <a:pt x="161624" y="44301"/>
                  </a:moveTo>
                  <a:lnTo>
                    <a:pt x="161428" y="44377"/>
                  </a:lnTo>
                  <a:lnTo>
                    <a:pt x="161715" y="45071"/>
                  </a:lnTo>
                  <a:lnTo>
                    <a:pt x="161911" y="44980"/>
                  </a:lnTo>
                  <a:lnTo>
                    <a:pt x="161624" y="44301"/>
                  </a:lnTo>
                  <a:close/>
                  <a:moveTo>
                    <a:pt x="47333" y="44573"/>
                  </a:moveTo>
                  <a:lnTo>
                    <a:pt x="46655" y="44890"/>
                  </a:lnTo>
                  <a:lnTo>
                    <a:pt x="46745" y="45086"/>
                  </a:lnTo>
                  <a:lnTo>
                    <a:pt x="47409" y="44769"/>
                  </a:lnTo>
                  <a:lnTo>
                    <a:pt x="47333" y="44573"/>
                  </a:lnTo>
                  <a:close/>
                  <a:moveTo>
                    <a:pt x="188036" y="44528"/>
                  </a:moveTo>
                  <a:lnTo>
                    <a:pt x="187901" y="44663"/>
                  </a:lnTo>
                  <a:lnTo>
                    <a:pt x="188428" y="45191"/>
                  </a:lnTo>
                  <a:lnTo>
                    <a:pt x="188579" y="45040"/>
                  </a:lnTo>
                  <a:lnTo>
                    <a:pt x="188036" y="44528"/>
                  </a:lnTo>
                  <a:close/>
                  <a:moveTo>
                    <a:pt x="238613" y="44769"/>
                  </a:moveTo>
                  <a:lnTo>
                    <a:pt x="238522" y="44950"/>
                  </a:lnTo>
                  <a:lnTo>
                    <a:pt x="239201" y="45267"/>
                  </a:lnTo>
                  <a:lnTo>
                    <a:pt x="239291" y="45086"/>
                  </a:lnTo>
                  <a:lnTo>
                    <a:pt x="238613" y="44769"/>
                  </a:lnTo>
                  <a:close/>
                  <a:moveTo>
                    <a:pt x="46157" y="45116"/>
                  </a:moveTo>
                  <a:lnTo>
                    <a:pt x="45493" y="45433"/>
                  </a:lnTo>
                  <a:lnTo>
                    <a:pt x="45569" y="45629"/>
                  </a:lnTo>
                  <a:lnTo>
                    <a:pt x="46247" y="45312"/>
                  </a:lnTo>
                  <a:lnTo>
                    <a:pt x="46157" y="45116"/>
                  </a:lnTo>
                  <a:close/>
                  <a:moveTo>
                    <a:pt x="239774" y="45312"/>
                  </a:moveTo>
                  <a:lnTo>
                    <a:pt x="239699" y="45493"/>
                  </a:lnTo>
                  <a:lnTo>
                    <a:pt x="240362" y="45810"/>
                  </a:lnTo>
                  <a:lnTo>
                    <a:pt x="240453" y="45629"/>
                  </a:lnTo>
                  <a:lnTo>
                    <a:pt x="239774" y="45312"/>
                  </a:lnTo>
                  <a:close/>
                  <a:moveTo>
                    <a:pt x="123613" y="45071"/>
                  </a:moveTo>
                  <a:lnTo>
                    <a:pt x="123326" y="45764"/>
                  </a:lnTo>
                  <a:lnTo>
                    <a:pt x="123507" y="45840"/>
                  </a:lnTo>
                  <a:lnTo>
                    <a:pt x="123809" y="45161"/>
                  </a:lnTo>
                  <a:lnTo>
                    <a:pt x="123613" y="45071"/>
                  </a:lnTo>
                  <a:close/>
                  <a:moveTo>
                    <a:pt x="200526" y="45071"/>
                  </a:moveTo>
                  <a:lnTo>
                    <a:pt x="200224" y="45749"/>
                  </a:lnTo>
                  <a:lnTo>
                    <a:pt x="200420" y="45840"/>
                  </a:lnTo>
                  <a:lnTo>
                    <a:pt x="200707" y="45146"/>
                  </a:lnTo>
                  <a:lnTo>
                    <a:pt x="200526" y="45071"/>
                  </a:lnTo>
                  <a:close/>
                  <a:moveTo>
                    <a:pt x="4480" y="45297"/>
                  </a:moveTo>
                  <a:lnTo>
                    <a:pt x="4329" y="45448"/>
                  </a:lnTo>
                  <a:lnTo>
                    <a:pt x="4872" y="45976"/>
                  </a:lnTo>
                  <a:lnTo>
                    <a:pt x="5008" y="45825"/>
                  </a:lnTo>
                  <a:lnTo>
                    <a:pt x="4480" y="45297"/>
                  </a:lnTo>
                  <a:close/>
                  <a:moveTo>
                    <a:pt x="85119" y="45252"/>
                  </a:moveTo>
                  <a:lnTo>
                    <a:pt x="84938" y="45327"/>
                  </a:lnTo>
                  <a:lnTo>
                    <a:pt x="85224" y="46021"/>
                  </a:lnTo>
                  <a:lnTo>
                    <a:pt x="85420" y="45930"/>
                  </a:lnTo>
                  <a:lnTo>
                    <a:pt x="85119" y="45252"/>
                  </a:lnTo>
                  <a:close/>
                  <a:moveTo>
                    <a:pt x="188956" y="45417"/>
                  </a:moveTo>
                  <a:lnTo>
                    <a:pt x="188821" y="45568"/>
                  </a:lnTo>
                  <a:lnTo>
                    <a:pt x="189349" y="46096"/>
                  </a:lnTo>
                  <a:lnTo>
                    <a:pt x="189484" y="45945"/>
                  </a:lnTo>
                  <a:lnTo>
                    <a:pt x="188956" y="45417"/>
                  </a:lnTo>
                  <a:close/>
                  <a:moveTo>
                    <a:pt x="44995" y="45659"/>
                  </a:moveTo>
                  <a:lnTo>
                    <a:pt x="44332" y="45976"/>
                  </a:lnTo>
                  <a:lnTo>
                    <a:pt x="44407" y="46157"/>
                  </a:lnTo>
                  <a:lnTo>
                    <a:pt x="45086" y="45855"/>
                  </a:lnTo>
                  <a:lnTo>
                    <a:pt x="44995" y="45659"/>
                  </a:lnTo>
                  <a:close/>
                  <a:moveTo>
                    <a:pt x="162122" y="45478"/>
                  </a:moveTo>
                  <a:lnTo>
                    <a:pt x="161941" y="45553"/>
                  </a:lnTo>
                  <a:lnTo>
                    <a:pt x="162228" y="46247"/>
                  </a:lnTo>
                  <a:lnTo>
                    <a:pt x="162409" y="46157"/>
                  </a:lnTo>
                  <a:lnTo>
                    <a:pt x="162122" y="45478"/>
                  </a:lnTo>
                  <a:close/>
                  <a:moveTo>
                    <a:pt x="240936" y="45855"/>
                  </a:moveTo>
                  <a:lnTo>
                    <a:pt x="240860" y="46036"/>
                  </a:lnTo>
                  <a:lnTo>
                    <a:pt x="241524" y="46353"/>
                  </a:lnTo>
                  <a:lnTo>
                    <a:pt x="241614" y="46157"/>
                  </a:lnTo>
                  <a:lnTo>
                    <a:pt x="240936" y="45855"/>
                  </a:lnTo>
                  <a:close/>
                  <a:moveTo>
                    <a:pt x="43834" y="46202"/>
                  </a:moveTo>
                  <a:lnTo>
                    <a:pt x="43170" y="46519"/>
                  </a:lnTo>
                  <a:lnTo>
                    <a:pt x="43246" y="46700"/>
                  </a:lnTo>
                  <a:lnTo>
                    <a:pt x="43924" y="46398"/>
                  </a:lnTo>
                  <a:lnTo>
                    <a:pt x="43834" y="46202"/>
                  </a:lnTo>
                  <a:close/>
                  <a:moveTo>
                    <a:pt x="5400" y="46202"/>
                  </a:moveTo>
                  <a:lnTo>
                    <a:pt x="5249" y="46353"/>
                  </a:lnTo>
                  <a:lnTo>
                    <a:pt x="5777" y="46866"/>
                  </a:lnTo>
                  <a:lnTo>
                    <a:pt x="5928" y="46730"/>
                  </a:lnTo>
                  <a:lnTo>
                    <a:pt x="5400" y="46202"/>
                  </a:lnTo>
                  <a:close/>
                  <a:moveTo>
                    <a:pt x="242112" y="46398"/>
                  </a:moveTo>
                  <a:lnTo>
                    <a:pt x="242022" y="46579"/>
                  </a:lnTo>
                  <a:lnTo>
                    <a:pt x="242700" y="46896"/>
                  </a:lnTo>
                  <a:lnTo>
                    <a:pt x="242776" y="46715"/>
                  </a:lnTo>
                  <a:lnTo>
                    <a:pt x="242112" y="46398"/>
                  </a:lnTo>
                  <a:close/>
                  <a:moveTo>
                    <a:pt x="189877" y="46323"/>
                  </a:moveTo>
                  <a:lnTo>
                    <a:pt x="189741" y="46473"/>
                  </a:lnTo>
                  <a:lnTo>
                    <a:pt x="190269" y="47001"/>
                  </a:lnTo>
                  <a:lnTo>
                    <a:pt x="190420" y="46850"/>
                  </a:lnTo>
                  <a:lnTo>
                    <a:pt x="189877" y="46323"/>
                  </a:lnTo>
                  <a:close/>
                  <a:moveTo>
                    <a:pt x="200013" y="46247"/>
                  </a:moveTo>
                  <a:lnTo>
                    <a:pt x="199726" y="46926"/>
                  </a:lnTo>
                  <a:lnTo>
                    <a:pt x="199907" y="47016"/>
                  </a:lnTo>
                  <a:lnTo>
                    <a:pt x="200209" y="46323"/>
                  </a:lnTo>
                  <a:lnTo>
                    <a:pt x="200013" y="46247"/>
                  </a:lnTo>
                  <a:close/>
                  <a:moveTo>
                    <a:pt x="123115" y="46262"/>
                  </a:moveTo>
                  <a:lnTo>
                    <a:pt x="122828" y="46941"/>
                  </a:lnTo>
                  <a:lnTo>
                    <a:pt x="123009" y="47031"/>
                  </a:lnTo>
                  <a:lnTo>
                    <a:pt x="123311" y="46338"/>
                  </a:lnTo>
                  <a:lnTo>
                    <a:pt x="123115" y="46262"/>
                  </a:lnTo>
                  <a:close/>
                  <a:moveTo>
                    <a:pt x="85631" y="46428"/>
                  </a:moveTo>
                  <a:lnTo>
                    <a:pt x="85435" y="46504"/>
                  </a:lnTo>
                  <a:lnTo>
                    <a:pt x="85722" y="47197"/>
                  </a:lnTo>
                  <a:lnTo>
                    <a:pt x="85918" y="47122"/>
                  </a:lnTo>
                  <a:lnTo>
                    <a:pt x="85631" y="46428"/>
                  </a:lnTo>
                  <a:close/>
                  <a:moveTo>
                    <a:pt x="42672" y="46745"/>
                  </a:moveTo>
                  <a:lnTo>
                    <a:pt x="41994" y="47062"/>
                  </a:lnTo>
                  <a:lnTo>
                    <a:pt x="42084" y="47243"/>
                  </a:lnTo>
                  <a:lnTo>
                    <a:pt x="42763" y="46941"/>
                  </a:lnTo>
                  <a:lnTo>
                    <a:pt x="42672" y="46745"/>
                  </a:lnTo>
                  <a:close/>
                  <a:moveTo>
                    <a:pt x="162620" y="46669"/>
                  </a:moveTo>
                  <a:lnTo>
                    <a:pt x="162439" y="46745"/>
                  </a:lnTo>
                  <a:lnTo>
                    <a:pt x="162725" y="47424"/>
                  </a:lnTo>
                  <a:lnTo>
                    <a:pt x="162906" y="47348"/>
                  </a:lnTo>
                  <a:lnTo>
                    <a:pt x="162620" y="46669"/>
                  </a:lnTo>
                  <a:close/>
                  <a:moveTo>
                    <a:pt x="243274" y="46941"/>
                  </a:moveTo>
                  <a:lnTo>
                    <a:pt x="243183" y="47122"/>
                  </a:lnTo>
                  <a:lnTo>
                    <a:pt x="243862" y="47439"/>
                  </a:lnTo>
                  <a:lnTo>
                    <a:pt x="243937" y="47243"/>
                  </a:lnTo>
                  <a:lnTo>
                    <a:pt x="243274" y="46941"/>
                  </a:lnTo>
                  <a:close/>
                  <a:moveTo>
                    <a:pt x="6305" y="47107"/>
                  </a:moveTo>
                  <a:lnTo>
                    <a:pt x="6169" y="47243"/>
                  </a:lnTo>
                  <a:lnTo>
                    <a:pt x="6697" y="47771"/>
                  </a:lnTo>
                  <a:lnTo>
                    <a:pt x="6848" y="47620"/>
                  </a:lnTo>
                  <a:lnTo>
                    <a:pt x="6305" y="47107"/>
                  </a:lnTo>
                  <a:close/>
                  <a:moveTo>
                    <a:pt x="41511" y="47288"/>
                  </a:moveTo>
                  <a:lnTo>
                    <a:pt x="40832" y="47605"/>
                  </a:lnTo>
                  <a:lnTo>
                    <a:pt x="40923" y="47786"/>
                  </a:lnTo>
                  <a:lnTo>
                    <a:pt x="41601" y="47469"/>
                  </a:lnTo>
                  <a:lnTo>
                    <a:pt x="41511" y="47288"/>
                  </a:lnTo>
                  <a:close/>
                  <a:moveTo>
                    <a:pt x="190797" y="47228"/>
                  </a:moveTo>
                  <a:lnTo>
                    <a:pt x="190646" y="47378"/>
                  </a:lnTo>
                  <a:lnTo>
                    <a:pt x="191189" y="47891"/>
                  </a:lnTo>
                  <a:lnTo>
                    <a:pt x="191325" y="47755"/>
                  </a:lnTo>
                  <a:lnTo>
                    <a:pt x="190797" y="47228"/>
                  </a:lnTo>
                  <a:close/>
                  <a:moveTo>
                    <a:pt x="244435" y="47484"/>
                  </a:moveTo>
                  <a:lnTo>
                    <a:pt x="244345" y="47665"/>
                  </a:lnTo>
                  <a:lnTo>
                    <a:pt x="245023" y="47982"/>
                  </a:lnTo>
                  <a:lnTo>
                    <a:pt x="245099" y="47786"/>
                  </a:lnTo>
                  <a:lnTo>
                    <a:pt x="244435" y="47484"/>
                  </a:lnTo>
                  <a:close/>
                  <a:moveTo>
                    <a:pt x="122617" y="47439"/>
                  </a:moveTo>
                  <a:lnTo>
                    <a:pt x="122331" y="48133"/>
                  </a:lnTo>
                  <a:lnTo>
                    <a:pt x="122512" y="48208"/>
                  </a:lnTo>
                  <a:lnTo>
                    <a:pt x="122798" y="47514"/>
                  </a:lnTo>
                  <a:lnTo>
                    <a:pt x="122617" y="47439"/>
                  </a:lnTo>
                  <a:close/>
                  <a:moveTo>
                    <a:pt x="199515" y="47439"/>
                  </a:moveTo>
                  <a:lnTo>
                    <a:pt x="199229" y="48117"/>
                  </a:lnTo>
                  <a:lnTo>
                    <a:pt x="199425" y="48208"/>
                  </a:lnTo>
                  <a:lnTo>
                    <a:pt x="199711" y="47514"/>
                  </a:lnTo>
                  <a:lnTo>
                    <a:pt x="199515" y="47439"/>
                  </a:lnTo>
                  <a:close/>
                  <a:moveTo>
                    <a:pt x="40350" y="47831"/>
                  </a:moveTo>
                  <a:lnTo>
                    <a:pt x="39671" y="48148"/>
                  </a:lnTo>
                  <a:lnTo>
                    <a:pt x="39761" y="48329"/>
                  </a:lnTo>
                  <a:lnTo>
                    <a:pt x="40440" y="48012"/>
                  </a:lnTo>
                  <a:lnTo>
                    <a:pt x="40350" y="47831"/>
                  </a:lnTo>
                  <a:close/>
                  <a:moveTo>
                    <a:pt x="86129" y="47605"/>
                  </a:moveTo>
                  <a:lnTo>
                    <a:pt x="85933" y="47695"/>
                  </a:lnTo>
                  <a:lnTo>
                    <a:pt x="86235" y="48374"/>
                  </a:lnTo>
                  <a:lnTo>
                    <a:pt x="86416" y="48298"/>
                  </a:lnTo>
                  <a:lnTo>
                    <a:pt x="86129" y="47605"/>
                  </a:lnTo>
                  <a:close/>
                  <a:moveTo>
                    <a:pt x="245597" y="48012"/>
                  </a:moveTo>
                  <a:lnTo>
                    <a:pt x="245506" y="48208"/>
                  </a:lnTo>
                  <a:lnTo>
                    <a:pt x="246185" y="48525"/>
                  </a:lnTo>
                  <a:lnTo>
                    <a:pt x="246275" y="48329"/>
                  </a:lnTo>
                  <a:lnTo>
                    <a:pt x="245597" y="48012"/>
                  </a:lnTo>
                  <a:close/>
                  <a:moveTo>
                    <a:pt x="163133" y="47846"/>
                  </a:moveTo>
                  <a:lnTo>
                    <a:pt x="162937" y="47921"/>
                  </a:lnTo>
                  <a:lnTo>
                    <a:pt x="163223" y="48600"/>
                  </a:lnTo>
                  <a:lnTo>
                    <a:pt x="163419" y="48525"/>
                  </a:lnTo>
                  <a:lnTo>
                    <a:pt x="163133" y="47846"/>
                  </a:lnTo>
                  <a:close/>
                  <a:moveTo>
                    <a:pt x="7225" y="47997"/>
                  </a:moveTo>
                  <a:lnTo>
                    <a:pt x="7074" y="48148"/>
                  </a:lnTo>
                  <a:lnTo>
                    <a:pt x="7617" y="48661"/>
                  </a:lnTo>
                  <a:lnTo>
                    <a:pt x="7753" y="48525"/>
                  </a:lnTo>
                  <a:lnTo>
                    <a:pt x="7225" y="47997"/>
                  </a:lnTo>
                  <a:close/>
                  <a:moveTo>
                    <a:pt x="191717" y="48133"/>
                  </a:moveTo>
                  <a:lnTo>
                    <a:pt x="191566" y="48268"/>
                  </a:lnTo>
                  <a:lnTo>
                    <a:pt x="192094" y="48796"/>
                  </a:lnTo>
                  <a:lnTo>
                    <a:pt x="192245" y="48645"/>
                  </a:lnTo>
                  <a:lnTo>
                    <a:pt x="191717" y="48133"/>
                  </a:lnTo>
                  <a:close/>
                  <a:moveTo>
                    <a:pt x="39188" y="48374"/>
                  </a:moveTo>
                  <a:lnTo>
                    <a:pt x="38524" y="48691"/>
                  </a:lnTo>
                  <a:lnTo>
                    <a:pt x="38600" y="48872"/>
                  </a:lnTo>
                  <a:lnTo>
                    <a:pt x="39279" y="48570"/>
                  </a:lnTo>
                  <a:lnTo>
                    <a:pt x="39188" y="48374"/>
                  </a:lnTo>
                  <a:close/>
                  <a:moveTo>
                    <a:pt x="246758" y="48555"/>
                  </a:moveTo>
                  <a:lnTo>
                    <a:pt x="246668" y="48751"/>
                  </a:lnTo>
                  <a:lnTo>
                    <a:pt x="247346" y="49068"/>
                  </a:lnTo>
                  <a:lnTo>
                    <a:pt x="247437" y="48872"/>
                  </a:lnTo>
                  <a:lnTo>
                    <a:pt x="246758" y="48555"/>
                  </a:lnTo>
                  <a:close/>
                  <a:moveTo>
                    <a:pt x="122120" y="48615"/>
                  </a:moveTo>
                  <a:lnTo>
                    <a:pt x="121818" y="49309"/>
                  </a:lnTo>
                  <a:lnTo>
                    <a:pt x="122014" y="49385"/>
                  </a:lnTo>
                  <a:lnTo>
                    <a:pt x="122301" y="48706"/>
                  </a:lnTo>
                  <a:lnTo>
                    <a:pt x="122120" y="48615"/>
                  </a:lnTo>
                  <a:close/>
                  <a:moveTo>
                    <a:pt x="199017" y="48615"/>
                  </a:moveTo>
                  <a:lnTo>
                    <a:pt x="198731" y="49294"/>
                  </a:lnTo>
                  <a:lnTo>
                    <a:pt x="198912" y="49385"/>
                  </a:lnTo>
                  <a:lnTo>
                    <a:pt x="199213" y="48691"/>
                  </a:lnTo>
                  <a:lnTo>
                    <a:pt x="199017" y="48615"/>
                  </a:lnTo>
                  <a:close/>
                  <a:moveTo>
                    <a:pt x="38027" y="48917"/>
                  </a:moveTo>
                  <a:lnTo>
                    <a:pt x="37363" y="49234"/>
                  </a:lnTo>
                  <a:lnTo>
                    <a:pt x="37438" y="49415"/>
                  </a:lnTo>
                  <a:lnTo>
                    <a:pt x="38117" y="49113"/>
                  </a:lnTo>
                  <a:lnTo>
                    <a:pt x="38027" y="48917"/>
                  </a:lnTo>
                  <a:close/>
                  <a:moveTo>
                    <a:pt x="8145" y="48902"/>
                  </a:moveTo>
                  <a:lnTo>
                    <a:pt x="7994" y="49038"/>
                  </a:lnTo>
                  <a:lnTo>
                    <a:pt x="8522" y="49566"/>
                  </a:lnTo>
                  <a:lnTo>
                    <a:pt x="8673" y="49415"/>
                  </a:lnTo>
                  <a:lnTo>
                    <a:pt x="8145" y="48902"/>
                  </a:lnTo>
                  <a:close/>
                  <a:moveTo>
                    <a:pt x="86627" y="48796"/>
                  </a:moveTo>
                  <a:lnTo>
                    <a:pt x="86446" y="48872"/>
                  </a:lnTo>
                  <a:lnTo>
                    <a:pt x="86733" y="49566"/>
                  </a:lnTo>
                  <a:lnTo>
                    <a:pt x="86914" y="49475"/>
                  </a:lnTo>
                  <a:lnTo>
                    <a:pt x="86627" y="48796"/>
                  </a:lnTo>
                  <a:close/>
                  <a:moveTo>
                    <a:pt x="247920" y="49098"/>
                  </a:moveTo>
                  <a:lnTo>
                    <a:pt x="247829" y="49294"/>
                  </a:lnTo>
                  <a:lnTo>
                    <a:pt x="248508" y="49611"/>
                  </a:lnTo>
                  <a:lnTo>
                    <a:pt x="248598" y="49415"/>
                  </a:lnTo>
                  <a:lnTo>
                    <a:pt x="247920" y="49098"/>
                  </a:lnTo>
                  <a:close/>
                  <a:moveTo>
                    <a:pt x="192637" y="49023"/>
                  </a:moveTo>
                  <a:lnTo>
                    <a:pt x="192486" y="49173"/>
                  </a:lnTo>
                  <a:lnTo>
                    <a:pt x="193014" y="49686"/>
                  </a:lnTo>
                  <a:lnTo>
                    <a:pt x="193165" y="49550"/>
                  </a:lnTo>
                  <a:lnTo>
                    <a:pt x="192637" y="49023"/>
                  </a:lnTo>
                  <a:close/>
                  <a:moveTo>
                    <a:pt x="163630" y="49023"/>
                  </a:moveTo>
                  <a:lnTo>
                    <a:pt x="163434" y="49098"/>
                  </a:lnTo>
                  <a:lnTo>
                    <a:pt x="163721" y="49792"/>
                  </a:lnTo>
                  <a:lnTo>
                    <a:pt x="163917" y="49716"/>
                  </a:lnTo>
                  <a:lnTo>
                    <a:pt x="163630" y="49023"/>
                  </a:lnTo>
                  <a:close/>
                  <a:moveTo>
                    <a:pt x="36865" y="49460"/>
                  </a:moveTo>
                  <a:lnTo>
                    <a:pt x="36201" y="49777"/>
                  </a:lnTo>
                  <a:lnTo>
                    <a:pt x="36277" y="49958"/>
                  </a:lnTo>
                  <a:lnTo>
                    <a:pt x="36956" y="49656"/>
                  </a:lnTo>
                  <a:lnTo>
                    <a:pt x="36865" y="49460"/>
                  </a:lnTo>
                  <a:close/>
                  <a:moveTo>
                    <a:pt x="249081" y="49641"/>
                  </a:moveTo>
                  <a:lnTo>
                    <a:pt x="248990" y="49837"/>
                  </a:lnTo>
                  <a:lnTo>
                    <a:pt x="249669" y="50139"/>
                  </a:lnTo>
                  <a:lnTo>
                    <a:pt x="249745" y="49958"/>
                  </a:lnTo>
                  <a:lnTo>
                    <a:pt x="249081" y="49641"/>
                  </a:lnTo>
                  <a:close/>
                  <a:moveTo>
                    <a:pt x="9050" y="49792"/>
                  </a:moveTo>
                  <a:lnTo>
                    <a:pt x="8915" y="49943"/>
                  </a:lnTo>
                  <a:lnTo>
                    <a:pt x="9443" y="50471"/>
                  </a:lnTo>
                  <a:lnTo>
                    <a:pt x="9593" y="50320"/>
                  </a:lnTo>
                  <a:lnTo>
                    <a:pt x="9050" y="49792"/>
                  </a:lnTo>
                  <a:close/>
                  <a:moveTo>
                    <a:pt x="35704" y="50003"/>
                  </a:moveTo>
                  <a:lnTo>
                    <a:pt x="35040" y="50320"/>
                  </a:lnTo>
                  <a:lnTo>
                    <a:pt x="35115" y="50501"/>
                  </a:lnTo>
                  <a:lnTo>
                    <a:pt x="35794" y="50184"/>
                  </a:lnTo>
                  <a:lnTo>
                    <a:pt x="35704" y="50003"/>
                  </a:lnTo>
                  <a:close/>
                  <a:moveTo>
                    <a:pt x="121607" y="49807"/>
                  </a:moveTo>
                  <a:lnTo>
                    <a:pt x="121320" y="50486"/>
                  </a:lnTo>
                  <a:lnTo>
                    <a:pt x="121516" y="50561"/>
                  </a:lnTo>
                  <a:lnTo>
                    <a:pt x="121803" y="49882"/>
                  </a:lnTo>
                  <a:lnTo>
                    <a:pt x="121607" y="49807"/>
                  </a:lnTo>
                  <a:close/>
                  <a:moveTo>
                    <a:pt x="198520" y="49792"/>
                  </a:moveTo>
                  <a:lnTo>
                    <a:pt x="198233" y="50486"/>
                  </a:lnTo>
                  <a:lnTo>
                    <a:pt x="198414" y="50561"/>
                  </a:lnTo>
                  <a:lnTo>
                    <a:pt x="198701" y="49882"/>
                  </a:lnTo>
                  <a:lnTo>
                    <a:pt x="198520" y="49792"/>
                  </a:lnTo>
                  <a:close/>
                  <a:moveTo>
                    <a:pt x="193542" y="49928"/>
                  </a:moveTo>
                  <a:lnTo>
                    <a:pt x="193406" y="50063"/>
                  </a:lnTo>
                  <a:lnTo>
                    <a:pt x="193934" y="50591"/>
                  </a:lnTo>
                  <a:lnTo>
                    <a:pt x="194085" y="50440"/>
                  </a:lnTo>
                  <a:lnTo>
                    <a:pt x="193542" y="49928"/>
                  </a:lnTo>
                  <a:close/>
                  <a:moveTo>
                    <a:pt x="250242" y="50184"/>
                  </a:moveTo>
                  <a:lnTo>
                    <a:pt x="250152" y="50380"/>
                  </a:lnTo>
                  <a:lnTo>
                    <a:pt x="250831" y="50682"/>
                  </a:lnTo>
                  <a:lnTo>
                    <a:pt x="250921" y="50501"/>
                  </a:lnTo>
                  <a:lnTo>
                    <a:pt x="250242" y="50184"/>
                  </a:lnTo>
                  <a:close/>
                  <a:moveTo>
                    <a:pt x="87125" y="49973"/>
                  </a:moveTo>
                  <a:lnTo>
                    <a:pt x="86929" y="50048"/>
                  </a:lnTo>
                  <a:lnTo>
                    <a:pt x="87230" y="50742"/>
                  </a:lnTo>
                  <a:lnTo>
                    <a:pt x="87411" y="50652"/>
                  </a:lnTo>
                  <a:lnTo>
                    <a:pt x="87125" y="49973"/>
                  </a:lnTo>
                  <a:close/>
                  <a:moveTo>
                    <a:pt x="164128" y="50199"/>
                  </a:moveTo>
                  <a:lnTo>
                    <a:pt x="163932" y="50290"/>
                  </a:lnTo>
                  <a:lnTo>
                    <a:pt x="164234" y="50968"/>
                  </a:lnTo>
                  <a:lnTo>
                    <a:pt x="164415" y="50893"/>
                  </a:lnTo>
                  <a:lnTo>
                    <a:pt x="164128" y="50199"/>
                  </a:lnTo>
                  <a:close/>
                  <a:moveTo>
                    <a:pt x="34542" y="50546"/>
                  </a:moveTo>
                  <a:lnTo>
                    <a:pt x="33879" y="50863"/>
                  </a:lnTo>
                  <a:lnTo>
                    <a:pt x="33954" y="51044"/>
                  </a:lnTo>
                  <a:lnTo>
                    <a:pt x="34633" y="50727"/>
                  </a:lnTo>
                  <a:lnTo>
                    <a:pt x="34542" y="50546"/>
                  </a:lnTo>
                  <a:close/>
                  <a:moveTo>
                    <a:pt x="251404" y="50727"/>
                  </a:moveTo>
                  <a:lnTo>
                    <a:pt x="251313" y="50908"/>
                  </a:lnTo>
                  <a:lnTo>
                    <a:pt x="251992" y="51225"/>
                  </a:lnTo>
                  <a:lnTo>
                    <a:pt x="252083" y="51044"/>
                  </a:lnTo>
                  <a:lnTo>
                    <a:pt x="251404" y="50727"/>
                  </a:lnTo>
                  <a:close/>
                  <a:moveTo>
                    <a:pt x="9970" y="50697"/>
                  </a:moveTo>
                  <a:lnTo>
                    <a:pt x="9820" y="50848"/>
                  </a:lnTo>
                  <a:lnTo>
                    <a:pt x="10363" y="51361"/>
                  </a:lnTo>
                  <a:lnTo>
                    <a:pt x="10498" y="51225"/>
                  </a:lnTo>
                  <a:lnTo>
                    <a:pt x="9970" y="50697"/>
                  </a:lnTo>
                  <a:close/>
                  <a:moveTo>
                    <a:pt x="194447" y="50802"/>
                  </a:moveTo>
                  <a:lnTo>
                    <a:pt x="194296" y="50953"/>
                  </a:lnTo>
                  <a:lnTo>
                    <a:pt x="194839" y="51481"/>
                  </a:lnTo>
                  <a:lnTo>
                    <a:pt x="194975" y="51330"/>
                  </a:lnTo>
                  <a:lnTo>
                    <a:pt x="194447" y="50802"/>
                  </a:lnTo>
                  <a:close/>
                  <a:moveTo>
                    <a:pt x="33381" y="51089"/>
                  </a:moveTo>
                  <a:lnTo>
                    <a:pt x="32702" y="51406"/>
                  </a:lnTo>
                  <a:lnTo>
                    <a:pt x="32792" y="51587"/>
                  </a:lnTo>
                  <a:lnTo>
                    <a:pt x="33471" y="51270"/>
                  </a:lnTo>
                  <a:lnTo>
                    <a:pt x="33381" y="51089"/>
                  </a:lnTo>
                  <a:close/>
                  <a:moveTo>
                    <a:pt x="198007" y="50983"/>
                  </a:moveTo>
                  <a:lnTo>
                    <a:pt x="197720" y="51662"/>
                  </a:lnTo>
                  <a:lnTo>
                    <a:pt x="197916" y="51738"/>
                  </a:lnTo>
                  <a:lnTo>
                    <a:pt x="198203" y="51059"/>
                  </a:lnTo>
                  <a:lnTo>
                    <a:pt x="198007" y="50983"/>
                  </a:lnTo>
                  <a:close/>
                  <a:moveTo>
                    <a:pt x="121109" y="50983"/>
                  </a:moveTo>
                  <a:lnTo>
                    <a:pt x="120822" y="51662"/>
                  </a:lnTo>
                  <a:lnTo>
                    <a:pt x="121018" y="51753"/>
                  </a:lnTo>
                  <a:lnTo>
                    <a:pt x="121305" y="51059"/>
                  </a:lnTo>
                  <a:lnTo>
                    <a:pt x="121109" y="50983"/>
                  </a:lnTo>
                  <a:close/>
                  <a:moveTo>
                    <a:pt x="252565" y="51270"/>
                  </a:moveTo>
                  <a:lnTo>
                    <a:pt x="252475" y="51451"/>
                  </a:lnTo>
                  <a:lnTo>
                    <a:pt x="253154" y="51768"/>
                  </a:lnTo>
                  <a:lnTo>
                    <a:pt x="253244" y="51587"/>
                  </a:lnTo>
                  <a:lnTo>
                    <a:pt x="252565" y="51270"/>
                  </a:lnTo>
                  <a:close/>
                  <a:moveTo>
                    <a:pt x="87623" y="51149"/>
                  </a:moveTo>
                  <a:lnTo>
                    <a:pt x="87442" y="51240"/>
                  </a:lnTo>
                  <a:lnTo>
                    <a:pt x="87728" y="51919"/>
                  </a:lnTo>
                  <a:lnTo>
                    <a:pt x="87924" y="51843"/>
                  </a:lnTo>
                  <a:lnTo>
                    <a:pt x="87623" y="51149"/>
                  </a:lnTo>
                  <a:close/>
                  <a:moveTo>
                    <a:pt x="32219" y="51632"/>
                  </a:moveTo>
                  <a:lnTo>
                    <a:pt x="31541" y="51949"/>
                  </a:lnTo>
                  <a:lnTo>
                    <a:pt x="31631" y="52130"/>
                  </a:lnTo>
                  <a:lnTo>
                    <a:pt x="32310" y="51813"/>
                  </a:lnTo>
                  <a:lnTo>
                    <a:pt x="32219" y="51632"/>
                  </a:lnTo>
                  <a:close/>
                  <a:moveTo>
                    <a:pt x="164641" y="51391"/>
                  </a:moveTo>
                  <a:lnTo>
                    <a:pt x="164445" y="51466"/>
                  </a:lnTo>
                  <a:lnTo>
                    <a:pt x="164732" y="52160"/>
                  </a:lnTo>
                  <a:lnTo>
                    <a:pt x="164928" y="52069"/>
                  </a:lnTo>
                  <a:lnTo>
                    <a:pt x="164641" y="51391"/>
                  </a:lnTo>
                  <a:close/>
                  <a:moveTo>
                    <a:pt x="10891" y="51602"/>
                  </a:moveTo>
                  <a:lnTo>
                    <a:pt x="10740" y="51738"/>
                  </a:lnTo>
                  <a:lnTo>
                    <a:pt x="11268" y="52266"/>
                  </a:lnTo>
                  <a:lnTo>
                    <a:pt x="11419" y="52115"/>
                  </a:lnTo>
                  <a:lnTo>
                    <a:pt x="10891" y="51602"/>
                  </a:lnTo>
                  <a:close/>
                  <a:moveTo>
                    <a:pt x="253727" y="51813"/>
                  </a:moveTo>
                  <a:lnTo>
                    <a:pt x="253651" y="51994"/>
                  </a:lnTo>
                  <a:lnTo>
                    <a:pt x="254315" y="52311"/>
                  </a:lnTo>
                  <a:lnTo>
                    <a:pt x="254406" y="52130"/>
                  </a:lnTo>
                  <a:lnTo>
                    <a:pt x="253727" y="51813"/>
                  </a:lnTo>
                  <a:close/>
                  <a:moveTo>
                    <a:pt x="195367" y="51707"/>
                  </a:moveTo>
                  <a:lnTo>
                    <a:pt x="195216" y="51858"/>
                  </a:lnTo>
                  <a:lnTo>
                    <a:pt x="195744" y="52371"/>
                  </a:lnTo>
                  <a:lnTo>
                    <a:pt x="195895" y="52235"/>
                  </a:lnTo>
                  <a:lnTo>
                    <a:pt x="195367" y="51707"/>
                  </a:lnTo>
                  <a:close/>
                  <a:moveTo>
                    <a:pt x="31058" y="52175"/>
                  </a:moveTo>
                  <a:lnTo>
                    <a:pt x="30379" y="52492"/>
                  </a:lnTo>
                  <a:lnTo>
                    <a:pt x="30470" y="52673"/>
                  </a:lnTo>
                  <a:lnTo>
                    <a:pt x="31133" y="52356"/>
                  </a:lnTo>
                  <a:lnTo>
                    <a:pt x="31058" y="52175"/>
                  </a:lnTo>
                  <a:close/>
                  <a:moveTo>
                    <a:pt x="254888" y="52356"/>
                  </a:moveTo>
                  <a:lnTo>
                    <a:pt x="254813" y="52537"/>
                  </a:lnTo>
                  <a:lnTo>
                    <a:pt x="255477" y="52854"/>
                  </a:lnTo>
                  <a:lnTo>
                    <a:pt x="255567" y="52673"/>
                  </a:lnTo>
                  <a:lnTo>
                    <a:pt x="254888" y="52356"/>
                  </a:lnTo>
                  <a:close/>
                  <a:moveTo>
                    <a:pt x="120611" y="52160"/>
                  </a:moveTo>
                  <a:lnTo>
                    <a:pt x="120325" y="52854"/>
                  </a:lnTo>
                  <a:lnTo>
                    <a:pt x="120506" y="52929"/>
                  </a:lnTo>
                  <a:lnTo>
                    <a:pt x="120807" y="52235"/>
                  </a:lnTo>
                  <a:lnTo>
                    <a:pt x="120611" y="52160"/>
                  </a:lnTo>
                  <a:close/>
                  <a:moveTo>
                    <a:pt x="197509" y="52160"/>
                  </a:moveTo>
                  <a:lnTo>
                    <a:pt x="197222" y="52839"/>
                  </a:lnTo>
                  <a:lnTo>
                    <a:pt x="197403" y="52929"/>
                  </a:lnTo>
                  <a:lnTo>
                    <a:pt x="197705" y="52235"/>
                  </a:lnTo>
                  <a:lnTo>
                    <a:pt x="197509" y="52160"/>
                  </a:lnTo>
                  <a:close/>
                  <a:moveTo>
                    <a:pt x="88135" y="52326"/>
                  </a:moveTo>
                  <a:lnTo>
                    <a:pt x="87939" y="52416"/>
                  </a:lnTo>
                  <a:lnTo>
                    <a:pt x="88226" y="53095"/>
                  </a:lnTo>
                  <a:lnTo>
                    <a:pt x="88422" y="53020"/>
                  </a:lnTo>
                  <a:lnTo>
                    <a:pt x="88135" y="52326"/>
                  </a:lnTo>
                  <a:close/>
                  <a:moveTo>
                    <a:pt x="11796" y="52492"/>
                  </a:moveTo>
                  <a:lnTo>
                    <a:pt x="11660" y="52643"/>
                  </a:lnTo>
                  <a:lnTo>
                    <a:pt x="12188" y="53155"/>
                  </a:lnTo>
                  <a:lnTo>
                    <a:pt x="12339" y="53020"/>
                  </a:lnTo>
                  <a:lnTo>
                    <a:pt x="11796" y="52492"/>
                  </a:lnTo>
                  <a:close/>
                  <a:moveTo>
                    <a:pt x="29896" y="52718"/>
                  </a:moveTo>
                  <a:lnTo>
                    <a:pt x="29218" y="53035"/>
                  </a:lnTo>
                  <a:lnTo>
                    <a:pt x="29308" y="53216"/>
                  </a:lnTo>
                  <a:lnTo>
                    <a:pt x="29972" y="52899"/>
                  </a:lnTo>
                  <a:lnTo>
                    <a:pt x="29896" y="52718"/>
                  </a:lnTo>
                  <a:close/>
                  <a:moveTo>
                    <a:pt x="196272" y="52612"/>
                  </a:moveTo>
                  <a:lnTo>
                    <a:pt x="196136" y="52748"/>
                  </a:lnTo>
                  <a:lnTo>
                    <a:pt x="196664" y="53276"/>
                  </a:lnTo>
                  <a:lnTo>
                    <a:pt x="196815" y="53125"/>
                  </a:lnTo>
                  <a:lnTo>
                    <a:pt x="196272" y="52612"/>
                  </a:lnTo>
                  <a:close/>
                  <a:moveTo>
                    <a:pt x="165139" y="52567"/>
                  </a:moveTo>
                  <a:lnTo>
                    <a:pt x="164943" y="52643"/>
                  </a:lnTo>
                  <a:lnTo>
                    <a:pt x="165244" y="53336"/>
                  </a:lnTo>
                  <a:lnTo>
                    <a:pt x="165425" y="53261"/>
                  </a:lnTo>
                  <a:lnTo>
                    <a:pt x="165139" y="52567"/>
                  </a:lnTo>
                  <a:close/>
                  <a:moveTo>
                    <a:pt x="256065" y="52899"/>
                  </a:moveTo>
                  <a:lnTo>
                    <a:pt x="255974" y="53080"/>
                  </a:lnTo>
                  <a:lnTo>
                    <a:pt x="256653" y="53397"/>
                  </a:lnTo>
                  <a:lnTo>
                    <a:pt x="256729" y="53216"/>
                  </a:lnTo>
                  <a:lnTo>
                    <a:pt x="256065" y="52899"/>
                  </a:lnTo>
                  <a:close/>
                  <a:moveTo>
                    <a:pt x="28735" y="53261"/>
                  </a:moveTo>
                  <a:lnTo>
                    <a:pt x="28056" y="53578"/>
                  </a:lnTo>
                  <a:lnTo>
                    <a:pt x="28147" y="53759"/>
                  </a:lnTo>
                  <a:lnTo>
                    <a:pt x="28810" y="53442"/>
                  </a:lnTo>
                  <a:lnTo>
                    <a:pt x="28735" y="53261"/>
                  </a:lnTo>
                  <a:close/>
                  <a:moveTo>
                    <a:pt x="257211" y="53442"/>
                  </a:moveTo>
                  <a:lnTo>
                    <a:pt x="257121" y="53623"/>
                  </a:lnTo>
                  <a:lnTo>
                    <a:pt x="257799" y="53940"/>
                  </a:lnTo>
                  <a:lnTo>
                    <a:pt x="257890" y="53759"/>
                  </a:lnTo>
                  <a:lnTo>
                    <a:pt x="257211" y="53442"/>
                  </a:lnTo>
                  <a:close/>
                  <a:moveTo>
                    <a:pt x="12716" y="53397"/>
                  </a:moveTo>
                  <a:lnTo>
                    <a:pt x="12580" y="53533"/>
                  </a:lnTo>
                  <a:lnTo>
                    <a:pt x="13108" y="54061"/>
                  </a:lnTo>
                  <a:lnTo>
                    <a:pt x="13259" y="53910"/>
                  </a:lnTo>
                  <a:lnTo>
                    <a:pt x="12716" y="53397"/>
                  </a:lnTo>
                  <a:close/>
                  <a:moveTo>
                    <a:pt x="120113" y="53336"/>
                  </a:moveTo>
                  <a:lnTo>
                    <a:pt x="119827" y="54030"/>
                  </a:lnTo>
                  <a:lnTo>
                    <a:pt x="120008" y="54106"/>
                  </a:lnTo>
                  <a:lnTo>
                    <a:pt x="120294" y="53427"/>
                  </a:lnTo>
                  <a:lnTo>
                    <a:pt x="120113" y="53336"/>
                  </a:lnTo>
                  <a:close/>
                  <a:moveTo>
                    <a:pt x="197011" y="53336"/>
                  </a:moveTo>
                  <a:lnTo>
                    <a:pt x="196725" y="54015"/>
                  </a:lnTo>
                  <a:lnTo>
                    <a:pt x="196906" y="54091"/>
                  </a:lnTo>
                  <a:lnTo>
                    <a:pt x="197087" y="53683"/>
                  </a:lnTo>
                  <a:lnTo>
                    <a:pt x="197584" y="54181"/>
                  </a:lnTo>
                  <a:lnTo>
                    <a:pt x="197720" y="54030"/>
                  </a:lnTo>
                  <a:lnTo>
                    <a:pt x="197192" y="53502"/>
                  </a:lnTo>
                  <a:lnTo>
                    <a:pt x="197132" y="53563"/>
                  </a:lnTo>
                  <a:lnTo>
                    <a:pt x="197132" y="53563"/>
                  </a:lnTo>
                  <a:lnTo>
                    <a:pt x="197192" y="53412"/>
                  </a:lnTo>
                  <a:lnTo>
                    <a:pt x="197011" y="53336"/>
                  </a:lnTo>
                  <a:close/>
                  <a:moveTo>
                    <a:pt x="88618" y="53518"/>
                  </a:moveTo>
                  <a:lnTo>
                    <a:pt x="88437" y="53593"/>
                  </a:lnTo>
                  <a:lnTo>
                    <a:pt x="88724" y="54287"/>
                  </a:lnTo>
                  <a:lnTo>
                    <a:pt x="88920" y="54211"/>
                  </a:lnTo>
                  <a:lnTo>
                    <a:pt x="88618" y="53518"/>
                  </a:lnTo>
                  <a:close/>
                  <a:moveTo>
                    <a:pt x="27573" y="53804"/>
                  </a:moveTo>
                  <a:lnTo>
                    <a:pt x="26895" y="54121"/>
                  </a:lnTo>
                  <a:lnTo>
                    <a:pt x="26985" y="54302"/>
                  </a:lnTo>
                  <a:lnTo>
                    <a:pt x="27649" y="53985"/>
                  </a:lnTo>
                  <a:lnTo>
                    <a:pt x="27573" y="53804"/>
                  </a:lnTo>
                  <a:close/>
                  <a:moveTo>
                    <a:pt x="258373" y="53970"/>
                  </a:moveTo>
                  <a:lnTo>
                    <a:pt x="258282" y="54166"/>
                  </a:lnTo>
                  <a:lnTo>
                    <a:pt x="258961" y="54483"/>
                  </a:lnTo>
                  <a:lnTo>
                    <a:pt x="259051" y="54287"/>
                  </a:lnTo>
                  <a:lnTo>
                    <a:pt x="258373" y="53970"/>
                  </a:lnTo>
                  <a:close/>
                  <a:moveTo>
                    <a:pt x="165637" y="53759"/>
                  </a:moveTo>
                  <a:lnTo>
                    <a:pt x="165441" y="53834"/>
                  </a:lnTo>
                  <a:lnTo>
                    <a:pt x="165727" y="54528"/>
                  </a:lnTo>
                  <a:lnTo>
                    <a:pt x="165923" y="54438"/>
                  </a:lnTo>
                  <a:lnTo>
                    <a:pt x="165637" y="53759"/>
                  </a:lnTo>
                  <a:close/>
                  <a:moveTo>
                    <a:pt x="26397" y="54347"/>
                  </a:moveTo>
                  <a:lnTo>
                    <a:pt x="25733" y="54649"/>
                  </a:lnTo>
                  <a:lnTo>
                    <a:pt x="25809" y="54845"/>
                  </a:lnTo>
                  <a:lnTo>
                    <a:pt x="26487" y="54528"/>
                  </a:lnTo>
                  <a:lnTo>
                    <a:pt x="26397" y="54347"/>
                  </a:lnTo>
                  <a:close/>
                  <a:moveTo>
                    <a:pt x="13636" y="54287"/>
                  </a:moveTo>
                  <a:lnTo>
                    <a:pt x="13485" y="54438"/>
                  </a:lnTo>
                  <a:lnTo>
                    <a:pt x="14028" y="54966"/>
                  </a:lnTo>
                  <a:lnTo>
                    <a:pt x="14164" y="54815"/>
                  </a:lnTo>
                  <a:lnTo>
                    <a:pt x="13636" y="54287"/>
                  </a:lnTo>
                  <a:close/>
                  <a:moveTo>
                    <a:pt x="259534" y="54513"/>
                  </a:moveTo>
                  <a:lnTo>
                    <a:pt x="259459" y="54709"/>
                  </a:lnTo>
                  <a:lnTo>
                    <a:pt x="260122" y="55026"/>
                  </a:lnTo>
                  <a:lnTo>
                    <a:pt x="260213" y="54830"/>
                  </a:lnTo>
                  <a:lnTo>
                    <a:pt x="259534" y="54513"/>
                  </a:lnTo>
                  <a:close/>
                  <a:moveTo>
                    <a:pt x="198112" y="54407"/>
                  </a:moveTo>
                  <a:lnTo>
                    <a:pt x="197962" y="54558"/>
                  </a:lnTo>
                  <a:lnTo>
                    <a:pt x="198489" y="55071"/>
                  </a:lnTo>
                  <a:lnTo>
                    <a:pt x="198640" y="54935"/>
                  </a:lnTo>
                  <a:lnTo>
                    <a:pt x="198112" y="54407"/>
                  </a:lnTo>
                  <a:close/>
                  <a:moveTo>
                    <a:pt x="196513" y="54513"/>
                  </a:moveTo>
                  <a:lnTo>
                    <a:pt x="196212" y="55192"/>
                  </a:lnTo>
                  <a:lnTo>
                    <a:pt x="196408" y="55282"/>
                  </a:lnTo>
                  <a:lnTo>
                    <a:pt x="196694" y="54588"/>
                  </a:lnTo>
                  <a:lnTo>
                    <a:pt x="196513" y="54513"/>
                  </a:lnTo>
                  <a:close/>
                  <a:moveTo>
                    <a:pt x="119616" y="54528"/>
                  </a:moveTo>
                  <a:lnTo>
                    <a:pt x="119314" y="55207"/>
                  </a:lnTo>
                  <a:lnTo>
                    <a:pt x="119510" y="55297"/>
                  </a:lnTo>
                  <a:lnTo>
                    <a:pt x="119797" y="54604"/>
                  </a:lnTo>
                  <a:lnTo>
                    <a:pt x="119616" y="54528"/>
                  </a:lnTo>
                  <a:close/>
                  <a:moveTo>
                    <a:pt x="25235" y="54890"/>
                  </a:moveTo>
                  <a:lnTo>
                    <a:pt x="24572" y="55192"/>
                  </a:lnTo>
                  <a:lnTo>
                    <a:pt x="24647" y="55388"/>
                  </a:lnTo>
                  <a:lnTo>
                    <a:pt x="25326" y="55071"/>
                  </a:lnTo>
                  <a:lnTo>
                    <a:pt x="25235" y="54890"/>
                  </a:lnTo>
                  <a:close/>
                  <a:moveTo>
                    <a:pt x="89131" y="54694"/>
                  </a:moveTo>
                  <a:lnTo>
                    <a:pt x="88935" y="54785"/>
                  </a:lnTo>
                  <a:lnTo>
                    <a:pt x="89221" y="55463"/>
                  </a:lnTo>
                  <a:lnTo>
                    <a:pt x="89418" y="55388"/>
                  </a:lnTo>
                  <a:lnTo>
                    <a:pt x="89131" y="54694"/>
                  </a:lnTo>
                  <a:close/>
                  <a:moveTo>
                    <a:pt x="260696" y="55071"/>
                  </a:moveTo>
                  <a:lnTo>
                    <a:pt x="260620" y="55252"/>
                  </a:lnTo>
                  <a:lnTo>
                    <a:pt x="261284" y="55569"/>
                  </a:lnTo>
                  <a:lnTo>
                    <a:pt x="261374" y="55373"/>
                  </a:lnTo>
                  <a:lnTo>
                    <a:pt x="260696" y="55071"/>
                  </a:lnTo>
                  <a:close/>
                  <a:moveTo>
                    <a:pt x="166134" y="54920"/>
                  </a:moveTo>
                  <a:lnTo>
                    <a:pt x="165938" y="55011"/>
                  </a:lnTo>
                  <a:lnTo>
                    <a:pt x="166225" y="55690"/>
                  </a:lnTo>
                  <a:lnTo>
                    <a:pt x="166421" y="55614"/>
                  </a:lnTo>
                  <a:lnTo>
                    <a:pt x="166134" y="54920"/>
                  </a:lnTo>
                  <a:close/>
                  <a:moveTo>
                    <a:pt x="14556" y="55192"/>
                  </a:moveTo>
                  <a:lnTo>
                    <a:pt x="14405" y="55343"/>
                  </a:lnTo>
                  <a:lnTo>
                    <a:pt x="14933" y="55856"/>
                  </a:lnTo>
                  <a:lnTo>
                    <a:pt x="15084" y="55720"/>
                  </a:lnTo>
                  <a:lnTo>
                    <a:pt x="14556" y="55192"/>
                  </a:lnTo>
                  <a:close/>
                  <a:moveTo>
                    <a:pt x="24089" y="55418"/>
                  </a:moveTo>
                  <a:lnTo>
                    <a:pt x="23425" y="55735"/>
                  </a:lnTo>
                  <a:lnTo>
                    <a:pt x="23501" y="55931"/>
                  </a:lnTo>
                  <a:lnTo>
                    <a:pt x="24180" y="55614"/>
                  </a:lnTo>
                  <a:lnTo>
                    <a:pt x="24089" y="55418"/>
                  </a:lnTo>
                  <a:close/>
                  <a:moveTo>
                    <a:pt x="199032" y="55312"/>
                  </a:moveTo>
                  <a:lnTo>
                    <a:pt x="198882" y="55463"/>
                  </a:lnTo>
                  <a:lnTo>
                    <a:pt x="199410" y="55991"/>
                  </a:lnTo>
                  <a:lnTo>
                    <a:pt x="199560" y="55840"/>
                  </a:lnTo>
                  <a:lnTo>
                    <a:pt x="199032" y="55312"/>
                  </a:lnTo>
                  <a:close/>
                  <a:moveTo>
                    <a:pt x="261872" y="55599"/>
                  </a:moveTo>
                  <a:lnTo>
                    <a:pt x="261782" y="55795"/>
                  </a:lnTo>
                  <a:lnTo>
                    <a:pt x="262460" y="56112"/>
                  </a:lnTo>
                  <a:lnTo>
                    <a:pt x="262536" y="55916"/>
                  </a:lnTo>
                  <a:lnTo>
                    <a:pt x="261872" y="55599"/>
                  </a:lnTo>
                  <a:close/>
                  <a:moveTo>
                    <a:pt x="196001" y="55690"/>
                  </a:moveTo>
                  <a:lnTo>
                    <a:pt x="195714" y="56383"/>
                  </a:lnTo>
                  <a:lnTo>
                    <a:pt x="195910" y="56459"/>
                  </a:lnTo>
                  <a:lnTo>
                    <a:pt x="196197" y="55780"/>
                  </a:lnTo>
                  <a:lnTo>
                    <a:pt x="196001" y="55690"/>
                  </a:lnTo>
                  <a:close/>
                  <a:moveTo>
                    <a:pt x="22928" y="55961"/>
                  </a:moveTo>
                  <a:lnTo>
                    <a:pt x="22249" y="56278"/>
                  </a:lnTo>
                  <a:lnTo>
                    <a:pt x="22339" y="56474"/>
                  </a:lnTo>
                  <a:lnTo>
                    <a:pt x="23018" y="56157"/>
                  </a:lnTo>
                  <a:lnTo>
                    <a:pt x="22928" y="55961"/>
                  </a:lnTo>
                  <a:close/>
                  <a:moveTo>
                    <a:pt x="119103" y="55705"/>
                  </a:moveTo>
                  <a:lnTo>
                    <a:pt x="118816" y="56399"/>
                  </a:lnTo>
                  <a:lnTo>
                    <a:pt x="119012" y="56474"/>
                  </a:lnTo>
                  <a:lnTo>
                    <a:pt x="119299" y="55780"/>
                  </a:lnTo>
                  <a:lnTo>
                    <a:pt x="119103" y="55705"/>
                  </a:lnTo>
                  <a:close/>
                  <a:moveTo>
                    <a:pt x="89629" y="55886"/>
                  </a:moveTo>
                  <a:lnTo>
                    <a:pt x="89433" y="55961"/>
                  </a:lnTo>
                  <a:lnTo>
                    <a:pt x="89719" y="56640"/>
                  </a:lnTo>
                  <a:lnTo>
                    <a:pt x="89915" y="56564"/>
                  </a:lnTo>
                  <a:lnTo>
                    <a:pt x="89629" y="55886"/>
                  </a:lnTo>
                  <a:close/>
                  <a:moveTo>
                    <a:pt x="263034" y="56142"/>
                  </a:moveTo>
                  <a:lnTo>
                    <a:pt x="262943" y="56338"/>
                  </a:lnTo>
                  <a:lnTo>
                    <a:pt x="263622" y="56655"/>
                  </a:lnTo>
                  <a:lnTo>
                    <a:pt x="263697" y="56459"/>
                  </a:lnTo>
                  <a:lnTo>
                    <a:pt x="263034" y="56142"/>
                  </a:lnTo>
                  <a:close/>
                  <a:moveTo>
                    <a:pt x="15461" y="56097"/>
                  </a:moveTo>
                  <a:lnTo>
                    <a:pt x="15310" y="56233"/>
                  </a:lnTo>
                  <a:lnTo>
                    <a:pt x="15838" y="56761"/>
                  </a:lnTo>
                  <a:lnTo>
                    <a:pt x="15989" y="56610"/>
                  </a:lnTo>
                  <a:lnTo>
                    <a:pt x="15461" y="56097"/>
                  </a:lnTo>
                  <a:close/>
                  <a:moveTo>
                    <a:pt x="166632" y="56112"/>
                  </a:moveTo>
                  <a:lnTo>
                    <a:pt x="166436" y="56202"/>
                  </a:lnTo>
                  <a:lnTo>
                    <a:pt x="166738" y="56881"/>
                  </a:lnTo>
                  <a:lnTo>
                    <a:pt x="166919" y="56806"/>
                  </a:lnTo>
                  <a:lnTo>
                    <a:pt x="166632" y="56112"/>
                  </a:lnTo>
                  <a:close/>
                  <a:moveTo>
                    <a:pt x="199938" y="56218"/>
                  </a:moveTo>
                  <a:lnTo>
                    <a:pt x="199802" y="56353"/>
                  </a:lnTo>
                  <a:lnTo>
                    <a:pt x="200330" y="56881"/>
                  </a:lnTo>
                  <a:lnTo>
                    <a:pt x="200465" y="56730"/>
                  </a:lnTo>
                  <a:lnTo>
                    <a:pt x="199938" y="56218"/>
                  </a:lnTo>
                  <a:close/>
                  <a:moveTo>
                    <a:pt x="21766" y="56504"/>
                  </a:moveTo>
                  <a:lnTo>
                    <a:pt x="21087" y="56821"/>
                  </a:lnTo>
                  <a:lnTo>
                    <a:pt x="21178" y="57002"/>
                  </a:lnTo>
                  <a:lnTo>
                    <a:pt x="21857" y="56700"/>
                  </a:lnTo>
                  <a:lnTo>
                    <a:pt x="21766" y="56504"/>
                  </a:lnTo>
                  <a:close/>
                  <a:moveTo>
                    <a:pt x="264195" y="56685"/>
                  </a:moveTo>
                  <a:lnTo>
                    <a:pt x="264105" y="56866"/>
                  </a:lnTo>
                  <a:lnTo>
                    <a:pt x="264783" y="57183"/>
                  </a:lnTo>
                  <a:lnTo>
                    <a:pt x="264859" y="57002"/>
                  </a:lnTo>
                  <a:lnTo>
                    <a:pt x="264195" y="56685"/>
                  </a:lnTo>
                  <a:close/>
                  <a:moveTo>
                    <a:pt x="20605" y="57047"/>
                  </a:moveTo>
                  <a:lnTo>
                    <a:pt x="19926" y="57364"/>
                  </a:lnTo>
                  <a:lnTo>
                    <a:pt x="20016" y="57545"/>
                  </a:lnTo>
                  <a:lnTo>
                    <a:pt x="20695" y="57243"/>
                  </a:lnTo>
                  <a:lnTo>
                    <a:pt x="20605" y="57047"/>
                  </a:lnTo>
                  <a:close/>
                  <a:moveTo>
                    <a:pt x="195503" y="56866"/>
                  </a:moveTo>
                  <a:lnTo>
                    <a:pt x="195216" y="57560"/>
                  </a:lnTo>
                  <a:lnTo>
                    <a:pt x="195397" y="57635"/>
                  </a:lnTo>
                  <a:lnTo>
                    <a:pt x="195699" y="56957"/>
                  </a:lnTo>
                  <a:lnTo>
                    <a:pt x="195503" y="56866"/>
                  </a:lnTo>
                  <a:close/>
                  <a:moveTo>
                    <a:pt x="118605" y="56881"/>
                  </a:moveTo>
                  <a:lnTo>
                    <a:pt x="118318" y="57575"/>
                  </a:lnTo>
                  <a:lnTo>
                    <a:pt x="118514" y="57650"/>
                  </a:lnTo>
                  <a:lnTo>
                    <a:pt x="118801" y="56972"/>
                  </a:lnTo>
                  <a:lnTo>
                    <a:pt x="118605" y="56881"/>
                  </a:lnTo>
                  <a:close/>
                  <a:moveTo>
                    <a:pt x="16366" y="56987"/>
                  </a:moveTo>
                  <a:lnTo>
                    <a:pt x="16230" y="57138"/>
                  </a:lnTo>
                  <a:lnTo>
                    <a:pt x="16758" y="57666"/>
                  </a:lnTo>
                  <a:lnTo>
                    <a:pt x="16909" y="57515"/>
                  </a:lnTo>
                  <a:lnTo>
                    <a:pt x="16366" y="56987"/>
                  </a:lnTo>
                  <a:close/>
                  <a:moveTo>
                    <a:pt x="265357" y="57228"/>
                  </a:moveTo>
                  <a:lnTo>
                    <a:pt x="265266" y="57424"/>
                  </a:lnTo>
                  <a:lnTo>
                    <a:pt x="265945" y="57726"/>
                  </a:lnTo>
                  <a:lnTo>
                    <a:pt x="266035" y="57545"/>
                  </a:lnTo>
                  <a:lnTo>
                    <a:pt x="265357" y="57228"/>
                  </a:lnTo>
                  <a:close/>
                  <a:moveTo>
                    <a:pt x="200858" y="57107"/>
                  </a:moveTo>
                  <a:lnTo>
                    <a:pt x="200707" y="57243"/>
                  </a:lnTo>
                  <a:lnTo>
                    <a:pt x="201235" y="57771"/>
                  </a:lnTo>
                  <a:lnTo>
                    <a:pt x="201386" y="57620"/>
                  </a:lnTo>
                  <a:lnTo>
                    <a:pt x="200858" y="57107"/>
                  </a:lnTo>
                  <a:close/>
                  <a:moveTo>
                    <a:pt x="90142" y="57062"/>
                  </a:moveTo>
                  <a:lnTo>
                    <a:pt x="89945" y="57138"/>
                  </a:lnTo>
                  <a:lnTo>
                    <a:pt x="90232" y="57831"/>
                  </a:lnTo>
                  <a:lnTo>
                    <a:pt x="90428" y="57741"/>
                  </a:lnTo>
                  <a:lnTo>
                    <a:pt x="90142" y="57062"/>
                  </a:lnTo>
                  <a:close/>
                  <a:moveTo>
                    <a:pt x="167130" y="57288"/>
                  </a:moveTo>
                  <a:lnTo>
                    <a:pt x="166934" y="57379"/>
                  </a:lnTo>
                  <a:lnTo>
                    <a:pt x="167236" y="58058"/>
                  </a:lnTo>
                  <a:lnTo>
                    <a:pt x="167417" y="57982"/>
                  </a:lnTo>
                  <a:lnTo>
                    <a:pt x="167130" y="57288"/>
                  </a:lnTo>
                  <a:close/>
                  <a:moveTo>
                    <a:pt x="19443" y="57590"/>
                  </a:moveTo>
                  <a:lnTo>
                    <a:pt x="18764" y="57907"/>
                  </a:lnTo>
                  <a:lnTo>
                    <a:pt x="18855" y="58088"/>
                  </a:lnTo>
                  <a:lnTo>
                    <a:pt x="19519" y="57786"/>
                  </a:lnTo>
                  <a:lnTo>
                    <a:pt x="19443" y="57590"/>
                  </a:lnTo>
                  <a:close/>
                  <a:moveTo>
                    <a:pt x="266518" y="57771"/>
                  </a:moveTo>
                  <a:lnTo>
                    <a:pt x="266427" y="57952"/>
                  </a:lnTo>
                  <a:lnTo>
                    <a:pt x="267106" y="58269"/>
                  </a:lnTo>
                  <a:lnTo>
                    <a:pt x="267197" y="58088"/>
                  </a:lnTo>
                  <a:lnTo>
                    <a:pt x="266518" y="57771"/>
                  </a:lnTo>
                  <a:close/>
                  <a:moveTo>
                    <a:pt x="17286" y="57892"/>
                  </a:moveTo>
                  <a:lnTo>
                    <a:pt x="17135" y="58043"/>
                  </a:lnTo>
                  <a:lnTo>
                    <a:pt x="17633" y="58525"/>
                  </a:lnTo>
                  <a:lnTo>
                    <a:pt x="17693" y="58631"/>
                  </a:lnTo>
                  <a:lnTo>
                    <a:pt x="18357" y="58329"/>
                  </a:lnTo>
                  <a:lnTo>
                    <a:pt x="18282" y="58133"/>
                  </a:lnTo>
                  <a:lnTo>
                    <a:pt x="17769" y="58375"/>
                  </a:lnTo>
                  <a:lnTo>
                    <a:pt x="17286" y="57892"/>
                  </a:lnTo>
                  <a:close/>
                  <a:moveTo>
                    <a:pt x="201763" y="58012"/>
                  </a:moveTo>
                  <a:lnTo>
                    <a:pt x="201612" y="58148"/>
                  </a:lnTo>
                  <a:lnTo>
                    <a:pt x="202155" y="58676"/>
                  </a:lnTo>
                  <a:lnTo>
                    <a:pt x="202291" y="58525"/>
                  </a:lnTo>
                  <a:lnTo>
                    <a:pt x="201763" y="58012"/>
                  </a:lnTo>
                  <a:close/>
                  <a:moveTo>
                    <a:pt x="267679" y="58314"/>
                  </a:moveTo>
                  <a:lnTo>
                    <a:pt x="267589" y="58495"/>
                  </a:lnTo>
                  <a:lnTo>
                    <a:pt x="268268" y="58812"/>
                  </a:lnTo>
                  <a:lnTo>
                    <a:pt x="268358" y="58631"/>
                  </a:lnTo>
                  <a:lnTo>
                    <a:pt x="267679" y="58314"/>
                  </a:lnTo>
                  <a:close/>
                  <a:moveTo>
                    <a:pt x="118107" y="58073"/>
                  </a:moveTo>
                  <a:lnTo>
                    <a:pt x="117821" y="58752"/>
                  </a:lnTo>
                  <a:lnTo>
                    <a:pt x="118002" y="58827"/>
                  </a:lnTo>
                  <a:lnTo>
                    <a:pt x="118288" y="58148"/>
                  </a:lnTo>
                  <a:lnTo>
                    <a:pt x="118107" y="58073"/>
                  </a:lnTo>
                  <a:close/>
                  <a:moveTo>
                    <a:pt x="195005" y="58058"/>
                  </a:moveTo>
                  <a:lnTo>
                    <a:pt x="194718" y="58737"/>
                  </a:lnTo>
                  <a:lnTo>
                    <a:pt x="194899" y="58827"/>
                  </a:lnTo>
                  <a:lnTo>
                    <a:pt x="195201" y="58133"/>
                  </a:lnTo>
                  <a:lnTo>
                    <a:pt x="195005" y="58058"/>
                  </a:lnTo>
                  <a:close/>
                  <a:moveTo>
                    <a:pt x="90639" y="58239"/>
                  </a:moveTo>
                  <a:lnTo>
                    <a:pt x="90443" y="58314"/>
                  </a:lnTo>
                  <a:lnTo>
                    <a:pt x="90745" y="59008"/>
                  </a:lnTo>
                  <a:lnTo>
                    <a:pt x="90926" y="58933"/>
                  </a:lnTo>
                  <a:lnTo>
                    <a:pt x="90639" y="58239"/>
                  </a:lnTo>
                  <a:close/>
                  <a:moveTo>
                    <a:pt x="17120" y="58676"/>
                  </a:moveTo>
                  <a:lnTo>
                    <a:pt x="16441" y="58993"/>
                  </a:lnTo>
                  <a:lnTo>
                    <a:pt x="16532" y="59174"/>
                  </a:lnTo>
                  <a:lnTo>
                    <a:pt x="17196" y="58857"/>
                  </a:lnTo>
                  <a:lnTo>
                    <a:pt x="17120" y="58676"/>
                  </a:lnTo>
                  <a:close/>
                  <a:moveTo>
                    <a:pt x="167628" y="58480"/>
                  </a:moveTo>
                  <a:lnTo>
                    <a:pt x="167447" y="58556"/>
                  </a:lnTo>
                  <a:lnTo>
                    <a:pt x="167733" y="59234"/>
                  </a:lnTo>
                  <a:lnTo>
                    <a:pt x="167929" y="59159"/>
                  </a:lnTo>
                  <a:lnTo>
                    <a:pt x="167628" y="58480"/>
                  </a:lnTo>
                  <a:close/>
                  <a:moveTo>
                    <a:pt x="268841" y="58857"/>
                  </a:moveTo>
                  <a:lnTo>
                    <a:pt x="268750" y="59038"/>
                  </a:lnTo>
                  <a:lnTo>
                    <a:pt x="269429" y="59355"/>
                  </a:lnTo>
                  <a:lnTo>
                    <a:pt x="269520" y="59174"/>
                  </a:lnTo>
                  <a:lnTo>
                    <a:pt x="268841" y="58857"/>
                  </a:lnTo>
                  <a:close/>
                  <a:moveTo>
                    <a:pt x="18206" y="58797"/>
                  </a:moveTo>
                  <a:lnTo>
                    <a:pt x="18055" y="58933"/>
                  </a:lnTo>
                  <a:lnTo>
                    <a:pt x="18598" y="59461"/>
                  </a:lnTo>
                  <a:lnTo>
                    <a:pt x="18734" y="59310"/>
                  </a:lnTo>
                  <a:lnTo>
                    <a:pt x="18206" y="58797"/>
                  </a:lnTo>
                  <a:close/>
                  <a:moveTo>
                    <a:pt x="202683" y="58902"/>
                  </a:moveTo>
                  <a:lnTo>
                    <a:pt x="202532" y="59053"/>
                  </a:lnTo>
                  <a:lnTo>
                    <a:pt x="203075" y="59581"/>
                  </a:lnTo>
                  <a:lnTo>
                    <a:pt x="203211" y="59430"/>
                  </a:lnTo>
                  <a:lnTo>
                    <a:pt x="202683" y="58902"/>
                  </a:lnTo>
                  <a:close/>
                  <a:moveTo>
                    <a:pt x="15959" y="59219"/>
                  </a:moveTo>
                  <a:lnTo>
                    <a:pt x="15280" y="59536"/>
                  </a:lnTo>
                  <a:lnTo>
                    <a:pt x="15371" y="59717"/>
                  </a:lnTo>
                  <a:lnTo>
                    <a:pt x="16049" y="59400"/>
                  </a:lnTo>
                  <a:lnTo>
                    <a:pt x="15959" y="59219"/>
                  </a:lnTo>
                  <a:close/>
                  <a:moveTo>
                    <a:pt x="270002" y="59400"/>
                  </a:moveTo>
                  <a:lnTo>
                    <a:pt x="269912" y="59581"/>
                  </a:lnTo>
                  <a:lnTo>
                    <a:pt x="270591" y="59898"/>
                  </a:lnTo>
                  <a:lnTo>
                    <a:pt x="270681" y="59717"/>
                  </a:lnTo>
                  <a:lnTo>
                    <a:pt x="270002" y="59400"/>
                  </a:lnTo>
                  <a:close/>
                  <a:moveTo>
                    <a:pt x="117594" y="59249"/>
                  </a:moveTo>
                  <a:lnTo>
                    <a:pt x="117308" y="59928"/>
                  </a:lnTo>
                  <a:lnTo>
                    <a:pt x="117504" y="60019"/>
                  </a:lnTo>
                  <a:lnTo>
                    <a:pt x="117790" y="59325"/>
                  </a:lnTo>
                  <a:lnTo>
                    <a:pt x="117594" y="59249"/>
                  </a:lnTo>
                  <a:close/>
                  <a:moveTo>
                    <a:pt x="194507" y="59249"/>
                  </a:moveTo>
                  <a:lnTo>
                    <a:pt x="194221" y="59943"/>
                  </a:lnTo>
                  <a:lnTo>
                    <a:pt x="194417" y="60019"/>
                  </a:lnTo>
                  <a:lnTo>
                    <a:pt x="194703" y="59340"/>
                  </a:lnTo>
                  <a:lnTo>
                    <a:pt x="194507" y="59249"/>
                  </a:lnTo>
                  <a:close/>
                  <a:moveTo>
                    <a:pt x="91122" y="59415"/>
                  </a:moveTo>
                  <a:lnTo>
                    <a:pt x="90941" y="59506"/>
                  </a:lnTo>
                  <a:lnTo>
                    <a:pt x="91228" y="60185"/>
                  </a:lnTo>
                  <a:lnTo>
                    <a:pt x="91424" y="60109"/>
                  </a:lnTo>
                  <a:lnTo>
                    <a:pt x="91122" y="59415"/>
                  </a:lnTo>
                  <a:close/>
                  <a:moveTo>
                    <a:pt x="14797" y="59762"/>
                  </a:moveTo>
                  <a:lnTo>
                    <a:pt x="14119" y="60079"/>
                  </a:lnTo>
                  <a:lnTo>
                    <a:pt x="14209" y="60260"/>
                  </a:lnTo>
                  <a:lnTo>
                    <a:pt x="14888" y="59943"/>
                  </a:lnTo>
                  <a:lnTo>
                    <a:pt x="14797" y="59762"/>
                  </a:lnTo>
                  <a:close/>
                  <a:moveTo>
                    <a:pt x="19126" y="59687"/>
                  </a:moveTo>
                  <a:lnTo>
                    <a:pt x="18976" y="59838"/>
                  </a:lnTo>
                  <a:lnTo>
                    <a:pt x="19504" y="60366"/>
                  </a:lnTo>
                  <a:lnTo>
                    <a:pt x="19654" y="60215"/>
                  </a:lnTo>
                  <a:lnTo>
                    <a:pt x="19126" y="59687"/>
                  </a:lnTo>
                  <a:close/>
                  <a:moveTo>
                    <a:pt x="168141" y="59657"/>
                  </a:moveTo>
                  <a:lnTo>
                    <a:pt x="167945" y="59732"/>
                  </a:lnTo>
                  <a:lnTo>
                    <a:pt x="168231" y="60426"/>
                  </a:lnTo>
                  <a:lnTo>
                    <a:pt x="168427" y="60335"/>
                  </a:lnTo>
                  <a:lnTo>
                    <a:pt x="168141" y="59657"/>
                  </a:lnTo>
                  <a:close/>
                  <a:moveTo>
                    <a:pt x="271164" y="59943"/>
                  </a:moveTo>
                  <a:lnTo>
                    <a:pt x="271088" y="60124"/>
                  </a:lnTo>
                  <a:lnTo>
                    <a:pt x="271752" y="60441"/>
                  </a:lnTo>
                  <a:lnTo>
                    <a:pt x="271843" y="60260"/>
                  </a:lnTo>
                  <a:lnTo>
                    <a:pt x="271164" y="59943"/>
                  </a:lnTo>
                  <a:close/>
                  <a:moveTo>
                    <a:pt x="203588" y="59807"/>
                  </a:moveTo>
                  <a:lnTo>
                    <a:pt x="203452" y="59958"/>
                  </a:lnTo>
                  <a:lnTo>
                    <a:pt x="203980" y="60471"/>
                  </a:lnTo>
                  <a:lnTo>
                    <a:pt x="204131" y="60335"/>
                  </a:lnTo>
                  <a:lnTo>
                    <a:pt x="203588" y="59807"/>
                  </a:lnTo>
                  <a:close/>
                  <a:moveTo>
                    <a:pt x="13636" y="60305"/>
                  </a:moveTo>
                  <a:lnTo>
                    <a:pt x="12957" y="60622"/>
                  </a:lnTo>
                  <a:lnTo>
                    <a:pt x="13048" y="60803"/>
                  </a:lnTo>
                  <a:lnTo>
                    <a:pt x="13726" y="60486"/>
                  </a:lnTo>
                  <a:lnTo>
                    <a:pt x="13636" y="60305"/>
                  </a:lnTo>
                  <a:close/>
                  <a:moveTo>
                    <a:pt x="272325" y="60486"/>
                  </a:moveTo>
                  <a:lnTo>
                    <a:pt x="272250" y="60667"/>
                  </a:lnTo>
                  <a:lnTo>
                    <a:pt x="272914" y="60984"/>
                  </a:lnTo>
                  <a:lnTo>
                    <a:pt x="273004" y="60803"/>
                  </a:lnTo>
                  <a:lnTo>
                    <a:pt x="272325" y="60486"/>
                  </a:lnTo>
                  <a:close/>
                  <a:moveTo>
                    <a:pt x="117097" y="60426"/>
                  </a:moveTo>
                  <a:lnTo>
                    <a:pt x="116810" y="61120"/>
                  </a:lnTo>
                  <a:lnTo>
                    <a:pt x="117006" y="61195"/>
                  </a:lnTo>
                  <a:lnTo>
                    <a:pt x="117293" y="60516"/>
                  </a:lnTo>
                  <a:lnTo>
                    <a:pt x="117097" y="60426"/>
                  </a:lnTo>
                  <a:close/>
                  <a:moveTo>
                    <a:pt x="194010" y="60426"/>
                  </a:moveTo>
                  <a:lnTo>
                    <a:pt x="193723" y="61120"/>
                  </a:lnTo>
                  <a:lnTo>
                    <a:pt x="193919" y="61195"/>
                  </a:lnTo>
                  <a:lnTo>
                    <a:pt x="194206" y="60516"/>
                  </a:lnTo>
                  <a:lnTo>
                    <a:pt x="194010" y="60426"/>
                  </a:lnTo>
                  <a:close/>
                  <a:moveTo>
                    <a:pt x="20031" y="60592"/>
                  </a:moveTo>
                  <a:lnTo>
                    <a:pt x="19896" y="60743"/>
                  </a:lnTo>
                  <a:lnTo>
                    <a:pt x="20424" y="61256"/>
                  </a:lnTo>
                  <a:lnTo>
                    <a:pt x="20574" y="61105"/>
                  </a:lnTo>
                  <a:lnTo>
                    <a:pt x="20031" y="60592"/>
                  </a:lnTo>
                  <a:close/>
                  <a:moveTo>
                    <a:pt x="12474" y="60848"/>
                  </a:moveTo>
                  <a:lnTo>
                    <a:pt x="11796" y="61165"/>
                  </a:lnTo>
                  <a:lnTo>
                    <a:pt x="11886" y="61346"/>
                  </a:lnTo>
                  <a:lnTo>
                    <a:pt x="12550" y="61029"/>
                  </a:lnTo>
                  <a:lnTo>
                    <a:pt x="12474" y="60848"/>
                  </a:lnTo>
                  <a:close/>
                  <a:moveTo>
                    <a:pt x="91635" y="60607"/>
                  </a:moveTo>
                  <a:lnTo>
                    <a:pt x="91454" y="60682"/>
                  </a:lnTo>
                  <a:lnTo>
                    <a:pt x="91740" y="61361"/>
                  </a:lnTo>
                  <a:lnTo>
                    <a:pt x="91937" y="61286"/>
                  </a:lnTo>
                  <a:lnTo>
                    <a:pt x="91635" y="60607"/>
                  </a:lnTo>
                  <a:close/>
                  <a:moveTo>
                    <a:pt x="204508" y="60697"/>
                  </a:moveTo>
                  <a:lnTo>
                    <a:pt x="204372" y="60848"/>
                  </a:lnTo>
                  <a:lnTo>
                    <a:pt x="204900" y="61361"/>
                  </a:lnTo>
                  <a:lnTo>
                    <a:pt x="205051" y="61225"/>
                  </a:lnTo>
                  <a:lnTo>
                    <a:pt x="204508" y="60697"/>
                  </a:lnTo>
                  <a:close/>
                  <a:moveTo>
                    <a:pt x="273502" y="61029"/>
                  </a:moveTo>
                  <a:lnTo>
                    <a:pt x="273411" y="61225"/>
                  </a:lnTo>
                  <a:lnTo>
                    <a:pt x="274090" y="61542"/>
                  </a:lnTo>
                  <a:lnTo>
                    <a:pt x="274181" y="61346"/>
                  </a:lnTo>
                  <a:lnTo>
                    <a:pt x="273502" y="61029"/>
                  </a:lnTo>
                  <a:close/>
                  <a:moveTo>
                    <a:pt x="168638" y="60833"/>
                  </a:moveTo>
                  <a:lnTo>
                    <a:pt x="168442" y="60924"/>
                  </a:lnTo>
                  <a:lnTo>
                    <a:pt x="168729" y="61602"/>
                  </a:lnTo>
                  <a:lnTo>
                    <a:pt x="168925" y="61527"/>
                  </a:lnTo>
                  <a:lnTo>
                    <a:pt x="168638" y="60833"/>
                  </a:lnTo>
                  <a:close/>
                  <a:moveTo>
                    <a:pt x="11298" y="61391"/>
                  </a:moveTo>
                  <a:lnTo>
                    <a:pt x="10634" y="61708"/>
                  </a:lnTo>
                  <a:lnTo>
                    <a:pt x="10710" y="61889"/>
                  </a:lnTo>
                  <a:lnTo>
                    <a:pt x="11388" y="61572"/>
                  </a:lnTo>
                  <a:lnTo>
                    <a:pt x="11298" y="61391"/>
                  </a:lnTo>
                  <a:close/>
                  <a:moveTo>
                    <a:pt x="274663" y="61572"/>
                  </a:moveTo>
                  <a:lnTo>
                    <a:pt x="274573" y="61768"/>
                  </a:lnTo>
                  <a:lnTo>
                    <a:pt x="275252" y="62070"/>
                  </a:lnTo>
                  <a:lnTo>
                    <a:pt x="275342" y="61889"/>
                  </a:lnTo>
                  <a:lnTo>
                    <a:pt x="274663" y="61572"/>
                  </a:lnTo>
                  <a:close/>
                  <a:moveTo>
                    <a:pt x="20952" y="61482"/>
                  </a:moveTo>
                  <a:lnTo>
                    <a:pt x="20801" y="61633"/>
                  </a:lnTo>
                  <a:lnTo>
                    <a:pt x="21344" y="62161"/>
                  </a:lnTo>
                  <a:lnTo>
                    <a:pt x="21480" y="62010"/>
                  </a:lnTo>
                  <a:lnTo>
                    <a:pt x="20952" y="61482"/>
                  </a:lnTo>
                  <a:close/>
                  <a:moveTo>
                    <a:pt x="205428" y="61602"/>
                  </a:moveTo>
                  <a:lnTo>
                    <a:pt x="205277" y="61753"/>
                  </a:lnTo>
                  <a:lnTo>
                    <a:pt x="205820" y="62266"/>
                  </a:lnTo>
                  <a:lnTo>
                    <a:pt x="205956" y="62115"/>
                  </a:lnTo>
                  <a:lnTo>
                    <a:pt x="205428" y="61602"/>
                  </a:lnTo>
                  <a:close/>
                  <a:moveTo>
                    <a:pt x="116599" y="61618"/>
                  </a:moveTo>
                  <a:lnTo>
                    <a:pt x="116312" y="62296"/>
                  </a:lnTo>
                  <a:lnTo>
                    <a:pt x="116493" y="62372"/>
                  </a:lnTo>
                  <a:lnTo>
                    <a:pt x="116795" y="61693"/>
                  </a:lnTo>
                  <a:lnTo>
                    <a:pt x="116599" y="61618"/>
                  </a:lnTo>
                  <a:close/>
                  <a:moveTo>
                    <a:pt x="193512" y="61618"/>
                  </a:moveTo>
                  <a:lnTo>
                    <a:pt x="193225" y="62296"/>
                  </a:lnTo>
                  <a:lnTo>
                    <a:pt x="193406" y="62387"/>
                  </a:lnTo>
                  <a:lnTo>
                    <a:pt x="193708" y="61693"/>
                  </a:lnTo>
                  <a:lnTo>
                    <a:pt x="193512" y="61618"/>
                  </a:lnTo>
                  <a:close/>
                  <a:moveTo>
                    <a:pt x="10136" y="61934"/>
                  </a:moveTo>
                  <a:lnTo>
                    <a:pt x="9473" y="62251"/>
                  </a:lnTo>
                  <a:lnTo>
                    <a:pt x="9548" y="62432"/>
                  </a:lnTo>
                  <a:lnTo>
                    <a:pt x="10227" y="62115"/>
                  </a:lnTo>
                  <a:lnTo>
                    <a:pt x="10136" y="61934"/>
                  </a:lnTo>
                  <a:close/>
                  <a:moveTo>
                    <a:pt x="92133" y="61783"/>
                  </a:moveTo>
                  <a:lnTo>
                    <a:pt x="91937" y="61874"/>
                  </a:lnTo>
                  <a:lnTo>
                    <a:pt x="92238" y="62553"/>
                  </a:lnTo>
                  <a:lnTo>
                    <a:pt x="92419" y="62477"/>
                  </a:lnTo>
                  <a:lnTo>
                    <a:pt x="92133" y="61783"/>
                  </a:lnTo>
                  <a:close/>
                  <a:moveTo>
                    <a:pt x="275825" y="62115"/>
                  </a:moveTo>
                  <a:lnTo>
                    <a:pt x="275749" y="62311"/>
                  </a:lnTo>
                  <a:lnTo>
                    <a:pt x="276413" y="62613"/>
                  </a:lnTo>
                  <a:lnTo>
                    <a:pt x="276504" y="62432"/>
                  </a:lnTo>
                  <a:lnTo>
                    <a:pt x="275825" y="62115"/>
                  </a:lnTo>
                  <a:close/>
                  <a:moveTo>
                    <a:pt x="169136" y="62025"/>
                  </a:moveTo>
                  <a:lnTo>
                    <a:pt x="168955" y="62100"/>
                  </a:lnTo>
                  <a:lnTo>
                    <a:pt x="169242" y="62794"/>
                  </a:lnTo>
                  <a:lnTo>
                    <a:pt x="169423" y="62704"/>
                  </a:lnTo>
                  <a:lnTo>
                    <a:pt x="169136" y="62025"/>
                  </a:lnTo>
                  <a:close/>
                  <a:moveTo>
                    <a:pt x="8975" y="62477"/>
                  </a:moveTo>
                  <a:lnTo>
                    <a:pt x="8311" y="62779"/>
                  </a:lnTo>
                  <a:lnTo>
                    <a:pt x="8387" y="62975"/>
                  </a:lnTo>
                  <a:lnTo>
                    <a:pt x="9065" y="62658"/>
                  </a:lnTo>
                  <a:lnTo>
                    <a:pt x="8975" y="62477"/>
                  </a:lnTo>
                  <a:close/>
                  <a:moveTo>
                    <a:pt x="21857" y="62387"/>
                  </a:moveTo>
                  <a:lnTo>
                    <a:pt x="21721" y="62538"/>
                  </a:lnTo>
                  <a:lnTo>
                    <a:pt x="22249" y="63066"/>
                  </a:lnTo>
                  <a:lnTo>
                    <a:pt x="22400" y="62915"/>
                  </a:lnTo>
                  <a:lnTo>
                    <a:pt x="21857" y="62387"/>
                  </a:lnTo>
                  <a:close/>
                  <a:moveTo>
                    <a:pt x="276986" y="62658"/>
                  </a:moveTo>
                  <a:lnTo>
                    <a:pt x="276896" y="62839"/>
                  </a:lnTo>
                  <a:lnTo>
                    <a:pt x="277575" y="63156"/>
                  </a:lnTo>
                  <a:lnTo>
                    <a:pt x="277665" y="62975"/>
                  </a:lnTo>
                  <a:lnTo>
                    <a:pt x="276986" y="62658"/>
                  </a:lnTo>
                  <a:close/>
                  <a:moveTo>
                    <a:pt x="206348" y="62507"/>
                  </a:moveTo>
                  <a:lnTo>
                    <a:pt x="206197" y="62643"/>
                  </a:lnTo>
                  <a:lnTo>
                    <a:pt x="206725" y="63171"/>
                  </a:lnTo>
                  <a:lnTo>
                    <a:pt x="206876" y="63020"/>
                  </a:lnTo>
                  <a:lnTo>
                    <a:pt x="206348" y="62507"/>
                  </a:lnTo>
                  <a:close/>
                  <a:moveTo>
                    <a:pt x="7813" y="63020"/>
                  </a:moveTo>
                  <a:lnTo>
                    <a:pt x="7135" y="63337"/>
                  </a:lnTo>
                  <a:lnTo>
                    <a:pt x="7225" y="63518"/>
                  </a:lnTo>
                  <a:lnTo>
                    <a:pt x="7904" y="63201"/>
                  </a:lnTo>
                  <a:lnTo>
                    <a:pt x="7813" y="63020"/>
                  </a:lnTo>
                  <a:close/>
                  <a:moveTo>
                    <a:pt x="116101" y="62794"/>
                  </a:moveTo>
                  <a:lnTo>
                    <a:pt x="115814" y="63473"/>
                  </a:lnTo>
                  <a:lnTo>
                    <a:pt x="115995" y="63563"/>
                  </a:lnTo>
                  <a:lnTo>
                    <a:pt x="116282" y="62869"/>
                  </a:lnTo>
                  <a:lnTo>
                    <a:pt x="116101" y="62794"/>
                  </a:lnTo>
                  <a:close/>
                  <a:moveTo>
                    <a:pt x="193014" y="62794"/>
                  </a:moveTo>
                  <a:lnTo>
                    <a:pt x="192712" y="63488"/>
                  </a:lnTo>
                  <a:lnTo>
                    <a:pt x="192908" y="63563"/>
                  </a:lnTo>
                  <a:lnTo>
                    <a:pt x="193195" y="62869"/>
                  </a:lnTo>
                  <a:lnTo>
                    <a:pt x="193014" y="62794"/>
                  </a:lnTo>
                  <a:close/>
                  <a:moveTo>
                    <a:pt x="278148" y="63201"/>
                  </a:moveTo>
                  <a:lnTo>
                    <a:pt x="278072" y="63382"/>
                  </a:lnTo>
                  <a:lnTo>
                    <a:pt x="278736" y="63699"/>
                  </a:lnTo>
                  <a:lnTo>
                    <a:pt x="278826" y="63518"/>
                  </a:lnTo>
                  <a:lnTo>
                    <a:pt x="278148" y="63201"/>
                  </a:lnTo>
                  <a:close/>
                  <a:moveTo>
                    <a:pt x="92630" y="62975"/>
                  </a:moveTo>
                  <a:lnTo>
                    <a:pt x="92449" y="63050"/>
                  </a:lnTo>
                  <a:lnTo>
                    <a:pt x="92736" y="63729"/>
                  </a:lnTo>
                  <a:lnTo>
                    <a:pt x="92917" y="63654"/>
                  </a:lnTo>
                  <a:lnTo>
                    <a:pt x="92630" y="62975"/>
                  </a:lnTo>
                  <a:close/>
                  <a:moveTo>
                    <a:pt x="22777" y="63292"/>
                  </a:moveTo>
                  <a:lnTo>
                    <a:pt x="22641" y="63443"/>
                  </a:lnTo>
                  <a:lnTo>
                    <a:pt x="23169" y="63956"/>
                  </a:lnTo>
                  <a:lnTo>
                    <a:pt x="23305" y="63805"/>
                  </a:lnTo>
                  <a:lnTo>
                    <a:pt x="22777" y="63292"/>
                  </a:lnTo>
                  <a:close/>
                  <a:moveTo>
                    <a:pt x="169634" y="63201"/>
                  </a:moveTo>
                  <a:lnTo>
                    <a:pt x="169453" y="63277"/>
                  </a:lnTo>
                  <a:lnTo>
                    <a:pt x="169739" y="63971"/>
                  </a:lnTo>
                  <a:lnTo>
                    <a:pt x="169936" y="63880"/>
                  </a:lnTo>
                  <a:lnTo>
                    <a:pt x="169634" y="63201"/>
                  </a:lnTo>
                  <a:close/>
                  <a:moveTo>
                    <a:pt x="6652" y="63563"/>
                  </a:moveTo>
                  <a:lnTo>
                    <a:pt x="5973" y="63865"/>
                  </a:lnTo>
                  <a:lnTo>
                    <a:pt x="6064" y="64061"/>
                  </a:lnTo>
                  <a:lnTo>
                    <a:pt x="6743" y="63744"/>
                  </a:lnTo>
                  <a:lnTo>
                    <a:pt x="6652" y="63563"/>
                  </a:lnTo>
                  <a:close/>
                  <a:moveTo>
                    <a:pt x="207268" y="63413"/>
                  </a:moveTo>
                  <a:lnTo>
                    <a:pt x="207117" y="63548"/>
                  </a:lnTo>
                  <a:lnTo>
                    <a:pt x="207645" y="64076"/>
                  </a:lnTo>
                  <a:lnTo>
                    <a:pt x="207796" y="63925"/>
                  </a:lnTo>
                  <a:lnTo>
                    <a:pt x="207268" y="63413"/>
                  </a:lnTo>
                  <a:close/>
                  <a:moveTo>
                    <a:pt x="279324" y="63744"/>
                  </a:moveTo>
                  <a:lnTo>
                    <a:pt x="279234" y="63925"/>
                  </a:lnTo>
                  <a:lnTo>
                    <a:pt x="279913" y="64242"/>
                  </a:lnTo>
                  <a:lnTo>
                    <a:pt x="279988" y="64061"/>
                  </a:lnTo>
                  <a:lnTo>
                    <a:pt x="279324" y="63744"/>
                  </a:lnTo>
                  <a:close/>
                  <a:moveTo>
                    <a:pt x="5491" y="64106"/>
                  </a:moveTo>
                  <a:lnTo>
                    <a:pt x="4812" y="64408"/>
                  </a:lnTo>
                  <a:lnTo>
                    <a:pt x="4902" y="64604"/>
                  </a:lnTo>
                  <a:lnTo>
                    <a:pt x="5581" y="64287"/>
                  </a:lnTo>
                  <a:lnTo>
                    <a:pt x="5491" y="64106"/>
                  </a:lnTo>
                  <a:close/>
                  <a:moveTo>
                    <a:pt x="115603" y="63971"/>
                  </a:moveTo>
                  <a:lnTo>
                    <a:pt x="115302" y="64664"/>
                  </a:lnTo>
                  <a:lnTo>
                    <a:pt x="115498" y="64740"/>
                  </a:lnTo>
                  <a:lnTo>
                    <a:pt x="115784" y="64061"/>
                  </a:lnTo>
                  <a:lnTo>
                    <a:pt x="115603" y="63971"/>
                  </a:lnTo>
                  <a:close/>
                  <a:moveTo>
                    <a:pt x="192516" y="63971"/>
                  </a:moveTo>
                  <a:lnTo>
                    <a:pt x="192215" y="64664"/>
                  </a:lnTo>
                  <a:lnTo>
                    <a:pt x="192411" y="64740"/>
                  </a:lnTo>
                  <a:lnTo>
                    <a:pt x="192697" y="64061"/>
                  </a:lnTo>
                  <a:lnTo>
                    <a:pt x="192516" y="63971"/>
                  </a:lnTo>
                  <a:close/>
                  <a:moveTo>
                    <a:pt x="280486" y="64287"/>
                  </a:moveTo>
                  <a:lnTo>
                    <a:pt x="280395" y="64468"/>
                  </a:lnTo>
                  <a:lnTo>
                    <a:pt x="281074" y="64785"/>
                  </a:lnTo>
                  <a:lnTo>
                    <a:pt x="281149" y="64604"/>
                  </a:lnTo>
                  <a:lnTo>
                    <a:pt x="280486" y="64287"/>
                  </a:lnTo>
                  <a:close/>
                  <a:moveTo>
                    <a:pt x="23682" y="64182"/>
                  </a:moveTo>
                  <a:lnTo>
                    <a:pt x="23531" y="64333"/>
                  </a:lnTo>
                  <a:lnTo>
                    <a:pt x="24074" y="64861"/>
                  </a:lnTo>
                  <a:lnTo>
                    <a:pt x="24210" y="64710"/>
                  </a:lnTo>
                  <a:lnTo>
                    <a:pt x="23682" y="64182"/>
                  </a:lnTo>
                  <a:close/>
                  <a:moveTo>
                    <a:pt x="93128" y="64152"/>
                  </a:moveTo>
                  <a:lnTo>
                    <a:pt x="92947" y="64227"/>
                  </a:lnTo>
                  <a:lnTo>
                    <a:pt x="93234" y="64921"/>
                  </a:lnTo>
                  <a:lnTo>
                    <a:pt x="93430" y="64830"/>
                  </a:lnTo>
                  <a:lnTo>
                    <a:pt x="93128" y="64152"/>
                  </a:lnTo>
                  <a:close/>
                  <a:moveTo>
                    <a:pt x="208173" y="64302"/>
                  </a:moveTo>
                  <a:lnTo>
                    <a:pt x="208038" y="64438"/>
                  </a:lnTo>
                  <a:lnTo>
                    <a:pt x="208566" y="64966"/>
                  </a:lnTo>
                  <a:lnTo>
                    <a:pt x="208716" y="64815"/>
                  </a:lnTo>
                  <a:lnTo>
                    <a:pt x="208173" y="64302"/>
                  </a:lnTo>
                  <a:close/>
                  <a:moveTo>
                    <a:pt x="4329" y="64649"/>
                  </a:moveTo>
                  <a:lnTo>
                    <a:pt x="3650" y="64951"/>
                  </a:lnTo>
                  <a:lnTo>
                    <a:pt x="3741" y="65147"/>
                  </a:lnTo>
                  <a:lnTo>
                    <a:pt x="4420" y="64830"/>
                  </a:lnTo>
                  <a:lnTo>
                    <a:pt x="4329" y="64649"/>
                  </a:lnTo>
                  <a:close/>
                  <a:moveTo>
                    <a:pt x="170147" y="64378"/>
                  </a:moveTo>
                  <a:lnTo>
                    <a:pt x="169951" y="64468"/>
                  </a:lnTo>
                  <a:lnTo>
                    <a:pt x="170237" y="65147"/>
                  </a:lnTo>
                  <a:lnTo>
                    <a:pt x="170433" y="65072"/>
                  </a:lnTo>
                  <a:lnTo>
                    <a:pt x="170147" y="64378"/>
                  </a:lnTo>
                  <a:close/>
                  <a:moveTo>
                    <a:pt x="281632" y="64815"/>
                  </a:moveTo>
                  <a:lnTo>
                    <a:pt x="281557" y="65011"/>
                  </a:lnTo>
                  <a:lnTo>
                    <a:pt x="282220" y="65328"/>
                  </a:lnTo>
                  <a:lnTo>
                    <a:pt x="282311" y="65132"/>
                  </a:lnTo>
                  <a:lnTo>
                    <a:pt x="281632" y="64815"/>
                  </a:lnTo>
                  <a:close/>
                  <a:moveTo>
                    <a:pt x="3168" y="65177"/>
                  </a:moveTo>
                  <a:lnTo>
                    <a:pt x="2489" y="65494"/>
                  </a:lnTo>
                  <a:lnTo>
                    <a:pt x="2579" y="65690"/>
                  </a:lnTo>
                  <a:lnTo>
                    <a:pt x="3243" y="65373"/>
                  </a:lnTo>
                  <a:lnTo>
                    <a:pt x="3168" y="65177"/>
                  </a:lnTo>
                  <a:close/>
                  <a:moveTo>
                    <a:pt x="24602" y="65087"/>
                  </a:moveTo>
                  <a:lnTo>
                    <a:pt x="24451" y="65238"/>
                  </a:lnTo>
                  <a:lnTo>
                    <a:pt x="24979" y="65751"/>
                  </a:lnTo>
                  <a:lnTo>
                    <a:pt x="25130" y="65615"/>
                  </a:lnTo>
                  <a:lnTo>
                    <a:pt x="24602" y="65087"/>
                  </a:lnTo>
                  <a:close/>
                  <a:moveTo>
                    <a:pt x="209093" y="65192"/>
                  </a:moveTo>
                  <a:lnTo>
                    <a:pt x="208943" y="65343"/>
                  </a:lnTo>
                  <a:lnTo>
                    <a:pt x="209486" y="65871"/>
                  </a:lnTo>
                  <a:lnTo>
                    <a:pt x="209621" y="65720"/>
                  </a:lnTo>
                  <a:lnTo>
                    <a:pt x="209093" y="65192"/>
                  </a:lnTo>
                  <a:close/>
                  <a:moveTo>
                    <a:pt x="282794" y="65373"/>
                  </a:moveTo>
                  <a:lnTo>
                    <a:pt x="282703" y="65554"/>
                  </a:lnTo>
                  <a:lnTo>
                    <a:pt x="283382" y="65871"/>
                  </a:lnTo>
                  <a:lnTo>
                    <a:pt x="283472" y="65675"/>
                  </a:lnTo>
                  <a:lnTo>
                    <a:pt x="282794" y="65373"/>
                  </a:lnTo>
                  <a:close/>
                  <a:moveTo>
                    <a:pt x="115090" y="65147"/>
                  </a:moveTo>
                  <a:lnTo>
                    <a:pt x="114804" y="65841"/>
                  </a:lnTo>
                  <a:lnTo>
                    <a:pt x="115000" y="65916"/>
                  </a:lnTo>
                  <a:lnTo>
                    <a:pt x="115286" y="65238"/>
                  </a:lnTo>
                  <a:lnTo>
                    <a:pt x="115090" y="65147"/>
                  </a:lnTo>
                  <a:close/>
                  <a:moveTo>
                    <a:pt x="192003" y="65162"/>
                  </a:moveTo>
                  <a:lnTo>
                    <a:pt x="191717" y="65841"/>
                  </a:lnTo>
                  <a:lnTo>
                    <a:pt x="191913" y="65932"/>
                  </a:lnTo>
                  <a:lnTo>
                    <a:pt x="192199" y="65238"/>
                  </a:lnTo>
                  <a:lnTo>
                    <a:pt x="192003" y="65162"/>
                  </a:lnTo>
                  <a:close/>
                  <a:moveTo>
                    <a:pt x="93641" y="65328"/>
                  </a:moveTo>
                  <a:lnTo>
                    <a:pt x="93445" y="65419"/>
                  </a:lnTo>
                  <a:lnTo>
                    <a:pt x="93732" y="66097"/>
                  </a:lnTo>
                  <a:lnTo>
                    <a:pt x="93928" y="66022"/>
                  </a:lnTo>
                  <a:lnTo>
                    <a:pt x="93641" y="65328"/>
                  </a:lnTo>
                  <a:close/>
                  <a:moveTo>
                    <a:pt x="2006" y="65720"/>
                  </a:moveTo>
                  <a:lnTo>
                    <a:pt x="1327" y="66037"/>
                  </a:lnTo>
                  <a:lnTo>
                    <a:pt x="1418" y="66233"/>
                  </a:lnTo>
                  <a:lnTo>
                    <a:pt x="2082" y="65916"/>
                  </a:lnTo>
                  <a:lnTo>
                    <a:pt x="2006" y="65720"/>
                  </a:lnTo>
                  <a:close/>
                  <a:moveTo>
                    <a:pt x="170645" y="65554"/>
                  </a:moveTo>
                  <a:lnTo>
                    <a:pt x="170448" y="65645"/>
                  </a:lnTo>
                  <a:lnTo>
                    <a:pt x="170750" y="66324"/>
                  </a:lnTo>
                  <a:lnTo>
                    <a:pt x="170931" y="66248"/>
                  </a:lnTo>
                  <a:lnTo>
                    <a:pt x="170645" y="65554"/>
                  </a:lnTo>
                  <a:close/>
                  <a:moveTo>
                    <a:pt x="283955" y="65901"/>
                  </a:moveTo>
                  <a:lnTo>
                    <a:pt x="283880" y="66097"/>
                  </a:lnTo>
                  <a:lnTo>
                    <a:pt x="284543" y="66414"/>
                  </a:lnTo>
                  <a:lnTo>
                    <a:pt x="284634" y="66218"/>
                  </a:lnTo>
                  <a:lnTo>
                    <a:pt x="283955" y="65901"/>
                  </a:lnTo>
                  <a:close/>
                  <a:moveTo>
                    <a:pt x="25507" y="65992"/>
                  </a:moveTo>
                  <a:lnTo>
                    <a:pt x="25371" y="66128"/>
                  </a:lnTo>
                  <a:lnTo>
                    <a:pt x="25899" y="66656"/>
                  </a:lnTo>
                  <a:lnTo>
                    <a:pt x="26035" y="66505"/>
                  </a:lnTo>
                  <a:lnTo>
                    <a:pt x="25507" y="65992"/>
                  </a:lnTo>
                  <a:close/>
                  <a:moveTo>
                    <a:pt x="210014" y="66097"/>
                  </a:moveTo>
                  <a:lnTo>
                    <a:pt x="209863" y="66248"/>
                  </a:lnTo>
                  <a:lnTo>
                    <a:pt x="210391" y="66761"/>
                  </a:lnTo>
                  <a:lnTo>
                    <a:pt x="210542" y="66625"/>
                  </a:lnTo>
                  <a:lnTo>
                    <a:pt x="210014" y="66097"/>
                  </a:lnTo>
                  <a:close/>
                  <a:moveTo>
                    <a:pt x="845" y="66263"/>
                  </a:moveTo>
                  <a:lnTo>
                    <a:pt x="166" y="66580"/>
                  </a:lnTo>
                  <a:lnTo>
                    <a:pt x="256" y="66776"/>
                  </a:lnTo>
                  <a:lnTo>
                    <a:pt x="920" y="66459"/>
                  </a:lnTo>
                  <a:lnTo>
                    <a:pt x="845" y="66263"/>
                  </a:lnTo>
                  <a:close/>
                  <a:moveTo>
                    <a:pt x="285132" y="66459"/>
                  </a:moveTo>
                  <a:lnTo>
                    <a:pt x="285041" y="66640"/>
                  </a:lnTo>
                  <a:lnTo>
                    <a:pt x="285569" y="66882"/>
                  </a:lnTo>
                  <a:lnTo>
                    <a:pt x="285569" y="66656"/>
                  </a:lnTo>
                  <a:lnTo>
                    <a:pt x="285132" y="66459"/>
                  </a:lnTo>
                  <a:close/>
                  <a:moveTo>
                    <a:pt x="114593" y="66339"/>
                  </a:moveTo>
                  <a:lnTo>
                    <a:pt x="114306" y="67018"/>
                  </a:lnTo>
                  <a:lnTo>
                    <a:pt x="114487" y="67093"/>
                  </a:lnTo>
                  <a:lnTo>
                    <a:pt x="114774" y="66414"/>
                  </a:lnTo>
                  <a:lnTo>
                    <a:pt x="114593" y="66339"/>
                  </a:lnTo>
                  <a:close/>
                  <a:moveTo>
                    <a:pt x="191506" y="66339"/>
                  </a:moveTo>
                  <a:lnTo>
                    <a:pt x="191219" y="67018"/>
                  </a:lnTo>
                  <a:lnTo>
                    <a:pt x="191400" y="67108"/>
                  </a:lnTo>
                  <a:lnTo>
                    <a:pt x="191702" y="66414"/>
                  </a:lnTo>
                  <a:lnTo>
                    <a:pt x="191506" y="66339"/>
                  </a:lnTo>
                  <a:close/>
                  <a:moveTo>
                    <a:pt x="94139" y="66505"/>
                  </a:moveTo>
                  <a:lnTo>
                    <a:pt x="93943" y="66595"/>
                  </a:lnTo>
                  <a:lnTo>
                    <a:pt x="94229" y="67274"/>
                  </a:lnTo>
                  <a:lnTo>
                    <a:pt x="94425" y="67199"/>
                  </a:lnTo>
                  <a:lnTo>
                    <a:pt x="94139" y="66505"/>
                  </a:lnTo>
                  <a:close/>
                  <a:moveTo>
                    <a:pt x="171142" y="66746"/>
                  </a:moveTo>
                  <a:lnTo>
                    <a:pt x="170961" y="66821"/>
                  </a:lnTo>
                  <a:lnTo>
                    <a:pt x="171248" y="67515"/>
                  </a:lnTo>
                  <a:lnTo>
                    <a:pt x="171429" y="67425"/>
                  </a:lnTo>
                  <a:lnTo>
                    <a:pt x="171142" y="66746"/>
                  </a:lnTo>
                  <a:close/>
                  <a:moveTo>
                    <a:pt x="26427" y="66882"/>
                  </a:moveTo>
                  <a:lnTo>
                    <a:pt x="26276" y="67033"/>
                  </a:lnTo>
                  <a:lnTo>
                    <a:pt x="26819" y="67561"/>
                  </a:lnTo>
                  <a:lnTo>
                    <a:pt x="26955" y="67410"/>
                  </a:lnTo>
                  <a:lnTo>
                    <a:pt x="26427" y="66882"/>
                  </a:lnTo>
                  <a:close/>
                  <a:moveTo>
                    <a:pt x="210919" y="67002"/>
                  </a:moveTo>
                  <a:lnTo>
                    <a:pt x="210783" y="67153"/>
                  </a:lnTo>
                  <a:lnTo>
                    <a:pt x="211311" y="67666"/>
                  </a:lnTo>
                  <a:lnTo>
                    <a:pt x="211447" y="67530"/>
                  </a:lnTo>
                  <a:lnTo>
                    <a:pt x="210919" y="67002"/>
                  </a:lnTo>
                  <a:close/>
                  <a:moveTo>
                    <a:pt x="114095" y="67515"/>
                  </a:moveTo>
                  <a:lnTo>
                    <a:pt x="113793" y="68194"/>
                  </a:lnTo>
                  <a:lnTo>
                    <a:pt x="113989" y="68285"/>
                  </a:lnTo>
                  <a:lnTo>
                    <a:pt x="114276" y="67591"/>
                  </a:lnTo>
                  <a:lnTo>
                    <a:pt x="114095" y="67515"/>
                  </a:lnTo>
                  <a:close/>
                  <a:moveTo>
                    <a:pt x="191008" y="67515"/>
                  </a:moveTo>
                  <a:lnTo>
                    <a:pt x="190706" y="68209"/>
                  </a:lnTo>
                  <a:lnTo>
                    <a:pt x="190902" y="68285"/>
                  </a:lnTo>
                  <a:lnTo>
                    <a:pt x="191189" y="67606"/>
                  </a:lnTo>
                  <a:lnTo>
                    <a:pt x="191008" y="67515"/>
                  </a:lnTo>
                  <a:close/>
                  <a:moveTo>
                    <a:pt x="27347" y="67787"/>
                  </a:moveTo>
                  <a:lnTo>
                    <a:pt x="27196" y="67938"/>
                  </a:lnTo>
                  <a:lnTo>
                    <a:pt x="27724" y="68451"/>
                  </a:lnTo>
                  <a:lnTo>
                    <a:pt x="27875" y="68315"/>
                  </a:lnTo>
                  <a:lnTo>
                    <a:pt x="27347" y="67787"/>
                  </a:lnTo>
                  <a:close/>
                  <a:moveTo>
                    <a:pt x="94637" y="67696"/>
                  </a:moveTo>
                  <a:lnTo>
                    <a:pt x="94440" y="67772"/>
                  </a:lnTo>
                  <a:lnTo>
                    <a:pt x="94742" y="68466"/>
                  </a:lnTo>
                  <a:lnTo>
                    <a:pt x="94923" y="68375"/>
                  </a:lnTo>
                  <a:lnTo>
                    <a:pt x="94637" y="67696"/>
                  </a:lnTo>
                  <a:close/>
                  <a:moveTo>
                    <a:pt x="211839" y="67907"/>
                  </a:moveTo>
                  <a:lnTo>
                    <a:pt x="211688" y="68043"/>
                  </a:lnTo>
                  <a:lnTo>
                    <a:pt x="212216" y="68571"/>
                  </a:lnTo>
                  <a:lnTo>
                    <a:pt x="212367" y="68420"/>
                  </a:lnTo>
                  <a:lnTo>
                    <a:pt x="211839" y="67907"/>
                  </a:lnTo>
                  <a:close/>
                  <a:moveTo>
                    <a:pt x="171640" y="67923"/>
                  </a:moveTo>
                  <a:lnTo>
                    <a:pt x="171459" y="67998"/>
                  </a:lnTo>
                  <a:lnTo>
                    <a:pt x="171746" y="68692"/>
                  </a:lnTo>
                  <a:lnTo>
                    <a:pt x="171942" y="68616"/>
                  </a:lnTo>
                  <a:lnTo>
                    <a:pt x="171640" y="67923"/>
                  </a:lnTo>
                  <a:close/>
                  <a:moveTo>
                    <a:pt x="28252" y="68677"/>
                  </a:moveTo>
                  <a:lnTo>
                    <a:pt x="28116" y="68828"/>
                  </a:lnTo>
                  <a:lnTo>
                    <a:pt x="28644" y="69356"/>
                  </a:lnTo>
                  <a:lnTo>
                    <a:pt x="28780" y="69205"/>
                  </a:lnTo>
                  <a:lnTo>
                    <a:pt x="28252" y="68677"/>
                  </a:lnTo>
                  <a:close/>
                  <a:moveTo>
                    <a:pt x="113582" y="68692"/>
                  </a:moveTo>
                  <a:lnTo>
                    <a:pt x="113295" y="69386"/>
                  </a:lnTo>
                  <a:lnTo>
                    <a:pt x="113492" y="69461"/>
                  </a:lnTo>
                  <a:lnTo>
                    <a:pt x="113778" y="68782"/>
                  </a:lnTo>
                  <a:lnTo>
                    <a:pt x="113582" y="68692"/>
                  </a:lnTo>
                  <a:close/>
                  <a:moveTo>
                    <a:pt x="190495" y="68692"/>
                  </a:moveTo>
                  <a:lnTo>
                    <a:pt x="190208" y="69386"/>
                  </a:lnTo>
                  <a:lnTo>
                    <a:pt x="190404" y="69461"/>
                  </a:lnTo>
                  <a:lnTo>
                    <a:pt x="190691" y="68782"/>
                  </a:lnTo>
                  <a:lnTo>
                    <a:pt x="190495" y="68692"/>
                  </a:lnTo>
                  <a:close/>
                  <a:moveTo>
                    <a:pt x="212759" y="68797"/>
                  </a:moveTo>
                  <a:lnTo>
                    <a:pt x="212608" y="68948"/>
                  </a:lnTo>
                  <a:lnTo>
                    <a:pt x="213136" y="69476"/>
                  </a:lnTo>
                  <a:lnTo>
                    <a:pt x="213287" y="69325"/>
                  </a:lnTo>
                  <a:lnTo>
                    <a:pt x="212759" y="68797"/>
                  </a:lnTo>
                  <a:close/>
                  <a:moveTo>
                    <a:pt x="95134" y="68873"/>
                  </a:moveTo>
                  <a:lnTo>
                    <a:pt x="94953" y="68948"/>
                  </a:lnTo>
                  <a:lnTo>
                    <a:pt x="95240" y="69642"/>
                  </a:lnTo>
                  <a:lnTo>
                    <a:pt x="95436" y="69552"/>
                  </a:lnTo>
                  <a:lnTo>
                    <a:pt x="95134" y="68873"/>
                  </a:lnTo>
                  <a:close/>
                  <a:moveTo>
                    <a:pt x="172138" y="69099"/>
                  </a:moveTo>
                  <a:lnTo>
                    <a:pt x="171957" y="69175"/>
                  </a:lnTo>
                  <a:lnTo>
                    <a:pt x="172243" y="69868"/>
                  </a:lnTo>
                  <a:lnTo>
                    <a:pt x="172440" y="69778"/>
                  </a:lnTo>
                  <a:lnTo>
                    <a:pt x="172138" y="69099"/>
                  </a:lnTo>
                  <a:close/>
                  <a:moveTo>
                    <a:pt x="29172" y="69582"/>
                  </a:moveTo>
                  <a:lnTo>
                    <a:pt x="29021" y="69733"/>
                  </a:lnTo>
                  <a:lnTo>
                    <a:pt x="29549" y="70245"/>
                  </a:lnTo>
                  <a:lnTo>
                    <a:pt x="29700" y="70110"/>
                  </a:lnTo>
                  <a:lnTo>
                    <a:pt x="29172" y="69582"/>
                  </a:lnTo>
                  <a:close/>
                  <a:moveTo>
                    <a:pt x="213664" y="69702"/>
                  </a:moveTo>
                  <a:lnTo>
                    <a:pt x="213528" y="69853"/>
                  </a:lnTo>
                  <a:lnTo>
                    <a:pt x="214056" y="70366"/>
                  </a:lnTo>
                  <a:lnTo>
                    <a:pt x="214192" y="70230"/>
                  </a:lnTo>
                  <a:lnTo>
                    <a:pt x="213664" y="69702"/>
                  </a:lnTo>
                  <a:close/>
                  <a:moveTo>
                    <a:pt x="113084" y="69868"/>
                  </a:moveTo>
                  <a:lnTo>
                    <a:pt x="112798" y="70562"/>
                  </a:lnTo>
                  <a:lnTo>
                    <a:pt x="112994" y="70638"/>
                  </a:lnTo>
                  <a:lnTo>
                    <a:pt x="113280" y="69959"/>
                  </a:lnTo>
                  <a:lnTo>
                    <a:pt x="113084" y="69868"/>
                  </a:lnTo>
                  <a:close/>
                  <a:moveTo>
                    <a:pt x="189997" y="69883"/>
                  </a:moveTo>
                  <a:lnTo>
                    <a:pt x="189711" y="70562"/>
                  </a:lnTo>
                  <a:lnTo>
                    <a:pt x="189907" y="70653"/>
                  </a:lnTo>
                  <a:lnTo>
                    <a:pt x="190193" y="69959"/>
                  </a:lnTo>
                  <a:lnTo>
                    <a:pt x="189997" y="69883"/>
                  </a:lnTo>
                  <a:close/>
                  <a:moveTo>
                    <a:pt x="95647" y="70049"/>
                  </a:moveTo>
                  <a:lnTo>
                    <a:pt x="95451" y="70140"/>
                  </a:lnTo>
                  <a:lnTo>
                    <a:pt x="95738" y="70819"/>
                  </a:lnTo>
                  <a:lnTo>
                    <a:pt x="95934" y="70743"/>
                  </a:lnTo>
                  <a:lnTo>
                    <a:pt x="95647" y="70049"/>
                  </a:lnTo>
                  <a:close/>
                  <a:moveTo>
                    <a:pt x="172651" y="70291"/>
                  </a:moveTo>
                  <a:lnTo>
                    <a:pt x="172455" y="70366"/>
                  </a:lnTo>
                  <a:lnTo>
                    <a:pt x="172741" y="71060"/>
                  </a:lnTo>
                  <a:lnTo>
                    <a:pt x="172937" y="70970"/>
                  </a:lnTo>
                  <a:lnTo>
                    <a:pt x="172651" y="70291"/>
                  </a:lnTo>
                  <a:close/>
                  <a:moveTo>
                    <a:pt x="30077" y="70487"/>
                  </a:moveTo>
                  <a:lnTo>
                    <a:pt x="29942" y="70623"/>
                  </a:lnTo>
                  <a:lnTo>
                    <a:pt x="30470" y="71151"/>
                  </a:lnTo>
                  <a:lnTo>
                    <a:pt x="30620" y="71000"/>
                  </a:lnTo>
                  <a:lnTo>
                    <a:pt x="30077" y="70487"/>
                  </a:lnTo>
                  <a:close/>
                  <a:moveTo>
                    <a:pt x="214584" y="70592"/>
                  </a:moveTo>
                  <a:lnTo>
                    <a:pt x="214433" y="70743"/>
                  </a:lnTo>
                  <a:lnTo>
                    <a:pt x="214976" y="71256"/>
                  </a:lnTo>
                  <a:lnTo>
                    <a:pt x="215112" y="71120"/>
                  </a:lnTo>
                  <a:lnTo>
                    <a:pt x="214584" y="70592"/>
                  </a:lnTo>
                  <a:close/>
                  <a:moveTo>
                    <a:pt x="112586" y="71060"/>
                  </a:moveTo>
                  <a:lnTo>
                    <a:pt x="112300" y="71739"/>
                  </a:lnTo>
                  <a:lnTo>
                    <a:pt x="112481" y="71829"/>
                  </a:lnTo>
                  <a:lnTo>
                    <a:pt x="112783" y="71135"/>
                  </a:lnTo>
                  <a:lnTo>
                    <a:pt x="112586" y="71060"/>
                  </a:lnTo>
                  <a:close/>
                  <a:moveTo>
                    <a:pt x="189499" y="71060"/>
                  </a:moveTo>
                  <a:lnTo>
                    <a:pt x="189198" y="71739"/>
                  </a:lnTo>
                  <a:lnTo>
                    <a:pt x="189394" y="71829"/>
                  </a:lnTo>
                  <a:lnTo>
                    <a:pt x="189680" y="71135"/>
                  </a:lnTo>
                  <a:lnTo>
                    <a:pt x="189499" y="71060"/>
                  </a:lnTo>
                  <a:close/>
                  <a:moveTo>
                    <a:pt x="96145" y="71241"/>
                  </a:moveTo>
                  <a:lnTo>
                    <a:pt x="95949" y="71316"/>
                  </a:lnTo>
                  <a:lnTo>
                    <a:pt x="96235" y="71995"/>
                  </a:lnTo>
                  <a:lnTo>
                    <a:pt x="96432" y="71920"/>
                  </a:lnTo>
                  <a:lnTo>
                    <a:pt x="96145" y="71241"/>
                  </a:lnTo>
                  <a:close/>
                  <a:moveTo>
                    <a:pt x="30997" y="71377"/>
                  </a:moveTo>
                  <a:lnTo>
                    <a:pt x="30862" y="71528"/>
                  </a:lnTo>
                  <a:lnTo>
                    <a:pt x="31390" y="72056"/>
                  </a:lnTo>
                  <a:lnTo>
                    <a:pt x="31525" y="71905"/>
                  </a:lnTo>
                  <a:lnTo>
                    <a:pt x="30997" y="71377"/>
                  </a:lnTo>
                  <a:close/>
                  <a:moveTo>
                    <a:pt x="215504" y="71497"/>
                  </a:moveTo>
                  <a:lnTo>
                    <a:pt x="215353" y="71648"/>
                  </a:lnTo>
                  <a:lnTo>
                    <a:pt x="215881" y="72176"/>
                  </a:lnTo>
                  <a:lnTo>
                    <a:pt x="216032" y="72025"/>
                  </a:lnTo>
                  <a:lnTo>
                    <a:pt x="215504" y="71497"/>
                  </a:lnTo>
                  <a:close/>
                  <a:moveTo>
                    <a:pt x="173148" y="71452"/>
                  </a:moveTo>
                  <a:lnTo>
                    <a:pt x="172952" y="71543"/>
                  </a:lnTo>
                  <a:lnTo>
                    <a:pt x="173239" y="72221"/>
                  </a:lnTo>
                  <a:lnTo>
                    <a:pt x="173435" y="72146"/>
                  </a:lnTo>
                  <a:lnTo>
                    <a:pt x="173148" y="71452"/>
                  </a:lnTo>
                  <a:close/>
                  <a:moveTo>
                    <a:pt x="31918" y="72282"/>
                  </a:moveTo>
                  <a:lnTo>
                    <a:pt x="31767" y="72433"/>
                  </a:lnTo>
                  <a:lnTo>
                    <a:pt x="32310" y="72946"/>
                  </a:lnTo>
                  <a:lnTo>
                    <a:pt x="32446" y="72810"/>
                  </a:lnTo>
                  <a:lnTo>
                    <a:pt x="31918" y="72282"/>
                  </a:lnTo>
                  <a:close/>
                  <a:moveTo>
                    <a:pt x="112089" y="72237"/>
                  </a:moveTo>
                  <a:lnTo>
                    <a:pt x="111787" y="72915"/>
                  </a:lnTo>
                  <a:lnTo>
                    <a:pt x="111983" y="73006"/>
                  </a:lnTo>
                  <a:lnTo>
                    <a:pt x="112270" y="72312"/>
                  </a:lnTo>
                  <a:lnTo>
                    <a:pt x="112089" y="72237"/>
                  </a:lnTo>
                  <a:close/>
                  <a:moveTo>
                    <a:pt x="189002" y="72237"/>
                  </a:moveTo>
                  <a:lnTo>
                    <a:pt x="188715" y="72930"/>
                  </a:lnTo>
                  <a:lnTo>
                    <a:pt x="188896" y="73006"/>
                  </a:lnTo>
                  <a:lnTo>
                    <a:pt x="189198" y="72327"/>
                  </a:lnTo>
                  <a:lnTo>
                    <a:pt x="189002" y="72237"/>
                  </a:lnTo>
                  <a:close/>
                  <a:moveTo>
                    <a:pt x="216409" y="72402"/>
                  </a:moveTo>
                  <a:lnTo>
                    <a:pt x="216273" y="72553"/>
                  </a:lnTo>
                  <a:lnTo>
                    <a:pt x="216801" y="73066"/>
                  </a:lnTo>
                  <a:lnTo>
                    <a:pt x="216937" y="72915"/>
                  </a:lnTo>
                  <a:lnTo>
                    <a:pt x="216409" y="72402"/>
                  </a:lnTo>
                  <a:close/>
                  <a:moveTo>
                    <a:pt x="96643" y="72418"/>
                  </a:moveTo>
                  <a:lnTo>
                    <a:pt x="96447" y="72493"/>
                  </a:lnTo>
                  <a:lnTo>
                    <a:pt x="96748" y="73187"/>
                  </a:lnTo>
                  <a:lnTo>
                    <a:pt x="96929" y="73096"/>
                  </a:lnTo>
                  <a:lnTo>
                    <a:pt x="96643" y="72418"/>
                  </a:lnTo>
                  <a:close/>
                  <a:moveTo>
                    <a:pt x="173661" y="72644"/>
                  </a:moveTo>
                  <a:lnTo>
                    <a:pt x="173465" y="72734"/>
                  </a:lnTo>
                  <a:lnTo>
                    <a:pt x="173752" y="73413"/>
                  </a:lnTo>
                  <a:lnTo>
                    <a:pt x="173948" y="73338"/>
                  </a:lnTo>
                  <a:lnTo>
                    <a:pt x="173661" y="72644"/>
                  </a:lnTo>
                  <a:close/>
                  <a:moveTo>
                    <a:pt x="32838" y="73187"/>
                  </a:moveTo>
                  <a:lnTo>
                    <a:pt x="32687" y="73323"/>
                  </a:lnTo>
                  <a:lnTo>
                    <a:pt x="33215" y="73851"/>
                  </a:lnTo>
                  <a:lnTo>
                    <a:pt x="33366" y="73700"/>
                  </a:lnTo>
                  <a:lnTo>
                    <a:pt x="32838" y="73187"/>
                  </a:lnTo>
                  <a:close/>
                  <a:moveTo>
                    <a:pt x="217329" y="73308"/>
                  </a:moveTo>
                  <a:lnTo>
                    <a:pt x="217178" y="73443"/>
                  </a:lnTo>
                  <a:lnTo>
                    <a:pt x="217721" y="73971"/>
                  </a:lnTo>
                  <a:lnTo>
                    <a:pt x="217857" y="73820"/>
                  </a:lnTo>
                  <a:lnTo>
                    <a:pt x="217329" y="73308"/>
                  </a:lnTo>
                  <a:close/>
                  <a:moveTo>
                    <a:pt x="111576" y="73413"/>
                  </a:moveTo>
                  <a:lnTo>
                    <a:pt x="111289" y="74107"/>
                  </a:lnTo>
                  <a:lnTo>
                    <a:pt x="111485" y="74182"/>
                  </a:lnTo>
                  <a:lnTo>
                    <a:pt x="111772" y="73504"/>
                  </a:lnTo>
                  <a:lnTo>
                    <a:pt x="111576" y="73413"/>
                  </a:lnTo>
                  <a:close/>
                  <a:moveTo>
                    <a:pt x="188489" y="73413"/>
                  </a:moveTo>
                  <a:lnTo>
                    <a:pt x="188202" y="74107"/>
                  </a:lnTo>
                  <a:lnTo>
                    <a:pt x="188383" y="74182"/>
                  </a:lnTo>
                  <a:lnTo>
                    <a:pt x="188685" y="73504"/>
                  </a:lnTo>
                  <a:lnTo>
                    <a:pt x="188489" y="73413"/>
                  </a:lnTo>
                  <a:close/>
                  <a:moveTo>
                    <a:pt x="97141" y="73594"/>
                  </a:moveTo>
                  <a:lnTo>
                    <a:pt x="96944" y="73670"/>
                  </a:lnTo>
                  <a:lnTo>
                    <a:pt x="97231" y="74363"/>
                  </a:lnTo>
                  <a:lnTo>
                    <a:pt x="97427" y="74273"/>
                  </a:lnTo>
                  <a:lnTo>
                    <a:pt x="97141" y="73594"/>
                  </a:lnTo>
                  <a:close/>
                  <a:moveTo>
                    <a:pt x="174144" y="73820"/>
                  </a:moveTo>
                  <a:lnTo>
                    <a:pt x="173963" y="73896"/>
                  </a:lnTo>
                  <a:lnTo>
                    <a:pt x="174250" y="74590"/>
                  </a:lnTo>
                  <a:lnTo>
                    <a:pt x="174446" y="74514"/>
                  </a:lnTo>
                  <a:lnTo>
                    <a:pt x="174144" y="73820"/>
                  </a:lnTo>
                  <a:close/>
                  <a:moveTo>
                    <a:pt x="33743" y="74077"/>
                  </a:moveTo>
                  <a:lnTo>
                    <a:pt x="33607" y="74228"/>
                  </a:lnTo>
                  <a:lnTo>
                    <a:pt x="34135" y="74756"/>
                  </a:lnTo>
                  <a:lnTo>
                    <a:pt x="34286" y="74605"/>
                  </a:lnTo>
                  <a:lnTo>
                    <a:pt x="33743" y="74077"/>
                  </a:lnTo>
                  <a:close/>
                  <a:moveTo>
                    <a:pt x="218249" y="74197"/>
                  </a:moveTo>
                  <a:lnTo>
                    <a:pt x="218099" y="74333"/>
                  </a:lnTo>
                  <a:lnTo>
                    <a:pt x="218627" y="74861"/>
                  </a:lnTo>
                  <a:lnTo>
                    <a:pt x="218777" y="74710"/>
                  </a:lnTo>
                  <a:lnTo>
                    <a:pt x="218249" y="74197"/>
                  </a:lnTo>
                  <a:close/>
                  <a:moveTo>
                    <a:pt x="187991" y="74605"/>
                  </a:moveTo>
                  <a:lnTo>
                    <a:pt x="187689" y="75284"/>
                  </a:lnTo>
                  <a:lnTo>
                    <a:pt x="187885" y="75359"/>
                  </a:lnTo>
                  <a:lnTo>
                    <a:pt x="188172" y="74680"/>
                  </a:lnTo>
                  <a:lnTo>
                    <a:pt x="187991" y="74605"/>
                  </a:lnTo>
                  <a:close/>
                  <a:moveTo>
                    <a:pt x="111078" y="74605"/>
                  </a:moveTo>
                  <a:lnTo>
                    <a:pt x="110791" y="75284"/>
                  </a:lnTo>
                  <a:lnTo>
                    <a:pt x="110988" y="75374"/>
                  </a:lnTo>
                  <a:lnTo>
                    <a:pt x="111274" y="74680"/>
                  </a:lnTo>
                  <a:lnTo>
                    <a:pt x="111078" y="74605"/>
                  </a:lnTo>
                  <a:close/>
                  <a:moveTo>
                    <a:pt x="97638" y="74771"/>
                  </a:moveTo>
                  <a:lnTo>
                    <a:pt x="97442" y="74846"/>
                  </a:lnTo>
                  <a:lnTo>
                    <a:pt x="97744" y="75540"/>
                  </a:lnTo>
                  <a:lnTo>
                    <a:pt x="97925" y="75465"/>
                  </a:lnTo>
                  <a:lnTo>
                    <a:pt x="97638" y="74771"/>
                  </a:lnTo>
                  <a:close/>
                  <a:moveTo>
                    <a:pt x="34663" y="74982"/>
                  </a:moveTo>
                  <a:lnTo>
                    <a:pt x="34527" y="75133"/>
                  </a:lnTo>
                  <a:lnTo>
                    <a:pt x="35055" y="75646"/>
                  </a:lnTo>
                  <a:lnTo>
                    <a:pt x="35191" y="75510"/>
                  </a:lnTo>
                  <a:lnTo>
                    <a:pt x="34663" y="74982"/>
                  </a:lnTo>
                  <a:close/>
                  <a:moveTo>
                    <a:pt x="219154" y="75087"/>
                  </a:moveTo>
                  <a:lnTo>
                    <a:pt x="219019" y="75238"/>
                  </a:lnTo>
                  <a:lnTo>
                    <a:pt x="219547" y="75766"/>
                  </a:lnTo>
                  <a:lnTo>
                    <a:pt x="219682" y="75615"/>
                  </a:lnTo>
                  <a:lnTo>
                    <a:pt x="219154" y="75087"/>
                  </a:lnTo>
                  <a:close/>
                  <a:moveTo>
                    <a:pt x="174657" y="75012"/>
                  </a:moveTo>
                  <a:lnTo>
                    <a:pt x="174461" y="75087"/>
                  </a:lnTo>
                  <a:lnTo>
                    <a:pt x="174762" y="75781"/>
                  </a:lnTo>
                  <a:lnTo>
                    <a:pt x="174943" y="75691"/>
                  </a:lnTo>
                  <a:lnTo>
                    <a:pt x="174657" y="75012"/>
                  </a:lnTo>
                  <a:close/>
                  <a:moveTo>
                    <a:pt x="35583" y="75872"/>
                  </a:moveTo>
                  <a:lnTo>
                    <a:pt x="35432" y="76023"/>
                  </a:lnTo>
                  <a:lnTo>
                    <a:pt x="35960" y="76551"/>
                  </a:lnTo>
                  <a:lnTo>
                    <a:pt x="36111" y="76400"/>
                  </a:lnTo>
                  <a:lnTo>
                    <a:pt x="35583" y="75872"/>
                  </a:lnTo>
                  <a:close/>
                  <a:moveTo>
                    <a:pt x="110580" y="75781"/>
                  </a:moveTo>
                  <a:lnTo>
                    <a:pt x="110294" y="76460"/>
                  </a:lnTo>
                  <a:lnTo>
                    <a:pt x="110475" y="76551"/>
                  </a:lnTo>
                  <a:lnTo>
                    <a:pt x="110776" y="75857"/>
                  </a:lnTo>
                  <a:lnTo>
                    <a:pt x="110580" y="75781"/>
                  </a:lnTo>
                  <a:close/>
                  <a:moveTo>
                    <a:pt x="187493" y="75781"/>
                  </a:moveTo>
                  <a:lnTo>
                    <a:pt x="187207" y="76475"/>
                  </a:lnTo>
                  <a:lnTo>
                    <a:pt x="187403" y="76551"/>
                  </a:lnTo>
                  <a:lnTo>
                    <a:pt x="187689" y="75872"/>
                  </a:lnTo>
                  <a:lnTo>
                    <a:pt x="187493" y="75781"/>
                  </a:lnTo>
                  <a:close/>
                  <a:moveTo>
                    <a:pt x="220075" y="75992"/>
                  </a:moveTo>
                  <a:lnTo>
                    <a:pt x="219924" y="76143"/>
                  </a:lnTo>
                  <a:lnTo>
                    <a:pt x="220467" y="76656"/>
                  </a:lnTo>
                  <a:lnTo>
                    <a:pt x="220603" y="76520"/>
                  </a:lnTo>
                  <a:lnTo>
                    <a:pt x="220075" y="75992"/>
                  </a:lnTo>
                  <a:close/>
                  <a:moveTo>
                    <a:pt x="98151" y="75962"/>
                  </a:moveTo>
                  <a:lnTo>
                    <a:pt x="97955" y="76038"/>
                  </a:lnTo>
                  <a:lnTo>
                    <a:pt x="98242" y="76716"/>
                  </a:lnTo>
                  <a:lnTo>
                    <a:pt x="98438" y="76641"/>
                  </a:lnTo>
                  <a:lnTo>
                    <a:pt x="98151" y="75962"/>
                  </a:lnTo>
                  <a:close/>
                  <a:moveTo>
                    <a:pt x="175155" y="76189"/>
                  </a:moveTo>
                  <a:lnTo>
                    <a:pt x="174959" y="76264"/>
                  </a:lnTo>
                  <a:lnTo>
                    <a:pt x="175245" y="76958"/>
                  </a:lnTo>
                  <a:lnTo>
                    <a:pt x="175441" y="76867"/>
                  </a:lnTo>
                  <a:lnTo>
                    <a:pt x="175155" y="76189"/>
                  </a:lnTo>
                  <a:close/>
                  <a:moveTo>
                    <a:pt x="36488" y="76777"/>
                  </a:moveTo>
                  <a:lnTo>
                    <a:pt x="36352" y="76928"/>
                  </a:lnTo>
                  <a:lnTo>
                    <a:pt x="36880" y="77440"/>
                  </a:lnTo>
                  <a:lnTo>
                    <a:pt x="37031" y="77305"/>
                  </a:lnTo>
                  <a:lnTo>
                    <a:pt x="36488" y="76777"/>
                  </a:lnTo>
                  <a:close/>
                  <a:moveTo>
                    <a:pt x="220980" y="76897"/>
                  </a:moveTo>
                  <a:lnTo>
                    <a:pt x="220844" y="77033"/>
                  </a:lnTo>
                  <a:lnTo>
                    <a:pt x="221372" y="77561"/>
                  </a:lnTo>
                  <a:lnTo>
                    <a:pt x="221523" y="77410"/>
                  </a:lnTo>
                  <a:lnTo>
                    <a:pt x="220980" y="76897"/>
                  </a:lnTo>
                  <a:close/>
                  <a:moveTo>
                    <a:pt x="110083" y="76958"/>
                  </a:moveTo>
                  <a:lnTo>
                    <a:pt x="109796" y="77652"/>
                  </a:lnTo>
                  <a:lnTo>
                    <a:pt x="109977" y="77727"/>
                  </a:lnTo>
                  <a:lnTo>
                    <a:pt x="110264" y="77048"/>
                  </a:lnTo>
                  <a:lnTo>
                    <a:pt x="110083" y="76958"/>
                  </a:lnTo>
                  <a:close/>
                  <a:moveTo>
                    <a:pt x="186980" y="76958"/>
                  </a:moveTo>
                  <a:lnTo>
                    <a:pt x="186694" y="77652"/>
                  </a:lnTo>
                  <a:lnTo>
                    <a:pt x="186890" y="77727"/>
                  </a:lnTo>
                  <a:lnTo>
                    <a:pt x="187177" y="77033"/>
                  </a:lnTo>
                  <a:lnTo>
                    <a:pt x="186980" y="76958"/>
                  </a:lnTo>
                  <a:close/>
                  <a:moveTo>
                    <a:pt x="98649" y="77139"/>
                  </a:moveTo>
                  <a:lnTo>
                    <a:pt x="98453" y="77214"/>
                  </a:lnTo>
                  <a:lnTo>
                    <a:pt x="98755" y="77908"/>
                  </a:lnTo>
                  <a:lnTo>
                    <a:pt x="98936" y="77818"/>
                  </a:lnTo>
                  <a:lnTo>
                    <a:pt x="98649" y="77139"/>
                  </a:lnTo>
                  <a:close/>
                  <a:moveTo>
                    <a:pt x="175652" y="77365"/>
                  </a:moveTo>
                  <a:lnTo>
                    <a:pt x="175456" y="77440"/>
                  </a:lnTo>
                  <a:lnTo>
                    <a:pt x="175758" y="78134"/>
                  </a:lnTo>
                  <a:lnTo>
                    <a:pt x="175939" y="78044"/>
                  </a:lnTo>
                  <a:lnTo>
                    <a:pt x="175652" y="77365"/>
                  </a:lnTo>
                  <a:close/>
                  <a:moveTo>
                    <a:pt x="37408" y="77682"/>
                  </a:moveTo>
                  <a:lnTo>
                    <a:pt x="37257" y="77818"/>
                  </a:lnTo>
                  <a:lnTo>
                    <a:pt x="37800" y="78346"/>
                  </a:lnTo>
                  <a:lnTo>
                    <a:pt x="37936" y="78195"/>
                  </a:lnTo>
                  <a:lnTo>
                    <a:pt x="37408" y="77682"/>
                  </a:lnTo>
                  <a:close/>
                  <a:moveTo>
                    <a:pt x="221900" y="77787"/>
                  </a:moveTo>
                  <a:lnTo>
                    <a:pt x="221764" y="77938"/>
                  </a:lnTo>
                  <a:lnTo>
                    <a:pt x="222292" y="78466"/>
                  </a:lnTo>
                  <a:lnTo>
                    <a:pt x="222428" y="78315"/>
                  </a:lnTo>
                  <a:lnTo>
                    <a:pt x="221900" y="77787"/>
                  </a:lnTo>
                  <a:close/>
                  <a:moveTo>
                    <a:pt x="109585" y="78134"/>
                  </a:moveTo>
                  <a:lnTo>
                    <a:pt x="109283" y="78828"/>
                  </a:lnTo>
                  <a:lnTo>
                    <a:pt x="109479" y="78904"/>
                  </a:lnTo>
                  <a:lnTo>
                    <a:pt x="109766" y="78225"/>
                  </a:lnTo>
                  <a:lnTo>
                    <a:pt x="109585" y="78134"/>
                  </a:lnTo>
                  <a:close/>
                  <a:moveTo>
                    <a:pt x="186498" y="78149"/>
                  </a:moveTo>
                  <a:lnTo>
                    <a:pt x="186211" y="78828"/>
                  </a:lnTo>
                  <a:lnTo>
                    <a:pt x="186392" y="78919"/>
                  </a:lnTo>
                  <a:lnTo>
                    <a:pt x="186679" y="78225"/>
                  </a:lnTo>
                  <a:lnTo>
                    <a:pt x="186498" y="78149"/>
                  </a:lnTo>
                  <a:close/>
                  <a:moveTo>
                    <a:pt x="99147" y="78315"/>
                  </a:moveTo>
                  <a:lnTo>
                    <a:pt x="98966" y="78406"/>
                  </a:lnTo>
                  <a:lnTo>
                    <a:pt x="99252" y="79085"/>
                  </a:lnTo>
                  <a:lnTo>
                    <a:pt x="99433" y="79009"/>
                  </a:lnTo>
                  <a:lnTo>
                    <a:pt x="99147" y="78315"/>
                  </a:lnTo>
                  <a:close/>
                  <a:moveTo>
                    <a:pt x="38328" y="78572"/>
                  </a:moveTo>
                  <a:lnTo>
                    <a:pt x="38177" y="78723"/>
                  </a:lnTo>
                  <a:lnTo>
                    <a:pt x="38705" y="79251"/>
                  </a:lnTo>
                  <a:lnTo>
                    <a:pt x="38856" y="79100"/>
                  </a:lnTo>
                  <a:lnTo>
                    <a:pt x="38328" y="78572"/>
                  </a:lnTo>
                  <a:close/>
                  <a:moveTo>
                    <a:pt x="176165" y="78557"/>
                  </a:moveTo>
                  <a:lnTo>
                    <a:pt x="175969" y="78632"/>
                  </a:lnTo>
                  <a:lnTo>
                    <a:pt x="176256" y="79311"/>
                  </a:lnTo>
                  <a:lnTo>
                    <a:pt x="176452" y="79235"/>
                  </a:lnTo>
                  <a:lnTo>
                    <a:pt x="176165" y="78557"/>
                  </a:lnTo>
                  <a:close/>
                  <a:moveTo>
                    <a:pt x="222820" y="78692"/>
                  </a:moveTo>
                  <a:lnTo>
                    <a:pt x="222669" y="78843"/>
                  </a:lnTo>
                  <a:lnTo>
                    <a:pt x="223197" y="79356"/>
                  </a:lnTo>
                  <a:lnTo>
                    <a:pt x="223348" y="79220"/>
                  </a:lnTo>
                  <a:lnTo>
                    <a:pt x="222820" y="78692"/>
                  </a:lnTo>
                  <a:close/>
                  <a:moveTo>
                    <a:pt x="109072" y="79326"/>
                  </a:moveTo>
                  <a:lnTo>
                    <a:pt x="108785" y="80005"/>
                  </a:lnTo>
                  <a:lnTo>
                    <a:pt x="108981" y="80095"/>
                  </a:lnTo>
                  <a:lnTo>
                    <a:pt x="109268" y="79401"/>
                  </a:lnTo>
                  <a:lnTo>
                    <a:pt x="109072" y="79326"/>
                  </a:lnTo>
                  <a:close/>
                  <a:moveTo>
                    <a:pt x="185985" y="79326"/>
                  </a:moveTo>
                  <a:lnTo>
                    <a:pt x="185683" y="80005"/>
                  </a:lnTo>
                  <a:lnTo>
                    <a:pt x="185879" y="80095"/>
                  </a:lnTo>
                  <a:lnTo>
                    <a:pt x="186166" y="79401"/>
                  </a:lnTo>
                  <a:lnTo>
                    <a:pt x="185985" y="79326"/>
                  </a:lnTo>
                  <a:close/>
                  <a:moveTo>
                    <a:pt x="39233" y="79477"/>
                  </a:moveTo>
                  <a:lnTo>
                    <a:pt x="39098" y="79628"/>
                  </a:lnTo>
                  <a:lnTo>
                    <a:pt x="39625" y="80140"/>
                  </a:lnTo>
                  <a:lnTo>
                    <a:pt x="39776" y="80005"/>
                  </a:lnTo>
                  <a:lnTo>
                    <a:pt x="39233" y="79477"/>
                  </a:lnTo>
                  <a:close/>
                  <a:moveTo>
                    <a:pt x="223725" y="79597"/>
                  </a:moveTo>
                  <a:lnTo>
                    <a:pt x="223589" y="79733"/>
                  </a:lnTo>
                  <a:lnTo>
                    <a:pt x="224117" y="80261"/>
                  </a:lnTo>
                  <a:lnTo>
                    <a:pt x="224268" y="80110"/>
                  </a:lnTo>
                  <a:lnTo>
                    <a:pt x="223725" y="79597"/>
                  </a:lnTo>
                  <a:close/>
                  <a:moveTo>
                    <a:pt x="99644" y="79507"/>
                  </a:moveTo>
                  <a:lnTo>
                    <a:pt x="99463" y="79582"/>
                  </a:lnTo>
                  <a:lnTo>
                    <a:pt x="99750" y="80276"/>
                  </a:lnTo>
                  <a:lnTo>
                    <a:pt x="99946" y="80186"/>
                  </a:lnTo>
                  <a:lnTo>
                    <a:pt x="99644" y="79507"/>
                  </a:lnTo>
                  <a:close/>
                  <a:moveTo>
                    <a:pt x="176663" y="79733"/>
                  </a:moveTo>
                  <a:lnTo>
                    <a:pt x="176467" y="79809"/>
                  </a:lnTo>
                  <a:lnTo>
                    <a:pt x="176754" y="80487"/>
                  </a:lnTo>
                  <a:lnTo>
                    <a:pt x="176950" y="80412"/>
                  </a:lnTo>
                  <a:lnTo>
                    <a:pt x="176663" y="79733"/>
                  </a:lnTo>
                  <a:close/>
                  <a:moveTo>
                    <a:pt x="40138" y="80367"/>
                  </a:moveTo>
                  <a:lnTo>
                    <a:pt x="40003" y="80518"/>
                  </a:lnTo>
                  <a:lnTo>
                    <a:pt x="40531" y="81046"/>
                  </a:lnTo>
                  <a:lnTo>
                    <a:pt x="40681" y="80895"/>
                  </a:lnTo>
                  <a:lnTo>
                    <a:pt x="40138" y="80367"/>
                  </a:lnTo>
                  <a:close/>
                  <a:moveTo>
                    <a:pt x="224645" y="80487"/>
                  </a:moveTo>
                  <a:lnTo>
                    <a:pt x="224494" y="80638"/>
                  </a:lnTo>
                  <a:lnTo>
                    <a:pt x="225022" y="81151"/>
                  </a:lnTo>
                  <a:lnTo>
                    <a:pt x="225173" y="81015"/>
                  </a:lnTo>
                  <a:lnTo>
                    <a:pt x="224645" y="80487"/>
                  </a:lnTo>
                  <a:close/>
                  <a:moveTo>
                    <a:pt x="108589" y="80503"/>
                  </a:moveTo>
                  <a:lnTo>
                    <a:pt x="108288" y="81196"/>
                  </a:lnTo>
                  <a:lnTo>
                    <a:pt x="108484" y="81272"/>
                  </a:lnTo>
                  <a:lnTo>
                    <a:pt x="108770" y="80578"/>
                  </a:lnTo>
                  <a:lnTo>
                    <a:pt x="108589" y="80503"/>
                  </a:lnTo>
                  <a:close/>
                  <a:moveTo>
                    <a:pt x="185487" y="80503"/>
                  </a:moveTo>
                  <a:lnTo>
                    <a:pt x="185185" y="81196"/>
                  </a:lnTo>
                  <a:lnTo>
                    <a:pt x="185382" y="81272"/>
                  </a:lnTo>
                  <a:lnTo>
                    <a:pt x="185668" y="80593"/>
                  </a:lnTo>
                  <a:lnTo>
                    <a:pt x="185487" y="80503"/>
                  </a:lnTo>
                  <a:close/>
                  <a:moveTo>
                    <a:pt x="100157" y="80684"/>
                  </a:moveTo>
                  <a:lnTo>
                    <a:pt x="99961" y="80759"/>
                  </a:lnTo>
                  <a:lnTo>
                    <a:pt x="100248" y="81453"/>
                  </a:lnTo>
                  <a:lnTo>
                    <a:pt x="100444" y="81362"/>
                  </a:lnTo>
                  <a:lnTo>
                    <a:pt x="100157" y="80684"/>
                  </a:lnTo>
                  <a:close/>
                  <a:moveTo>
                    <a:pt x="177161" y="80910"/>
                  </a:moveTo>
                  <a:lnTo>
                    <a:pt x="176980" y="81000"/>
                  </a:lnTo>
                  <a:lnTo>
                    <a:pt x="177266" y="81679"/>
                  </a:lnTo>
                  <a:lnTo>
                    <a:pt x="177462" y="81604"/>
                  </a:lnTo>
                  <a:lnTo>
                    <a:pt x="177161" y="80910"/>
                  </a:lnTo>
                  <a:close/>
                  <a:moveTo>
                    <a:pt x="41058" y="81272"/>
                  </a:moveTo>
                  <a:lnTo>
                    <a:pt x="40908" y="81423"/>
                  </a:lnTo>
                  <a:lnTo>
                    <a:pt x="41451" y="81935"/>
                  </a:lnTo>
                  <a:lnTo>
                    <a:pt x="41586" y="81785"/>
                  </a:lnTo>
                  <a:lnTo>
                    <a:pt x="41058" y="81272"/>
                  </a:lnTo>
                  <a:close/>
                  <a:moveTo>
                    <a:pt x="225565" y="81392"/>
                  </a:moveTo>
                  <a:lnTo>
                    <a:pt x="225414" y="81543"/>
                  </a:lnTo>
                  <a:lnTo>
                    <a:pt x="225942" y="82056"/>
                  </a:lnTo>
                  <a:lnTo>
                    <a:pt x="226093" y="81920"/>
                  </a:lnTo>
                  <a:lnTo>
                    <a:pt x="225565" y="81392"/>
                  </a:lnTo>
                  <a:close/>
                  <a:moveTo>
                    <a:pt x="108076" y="81679"/>
                  </a:moveTo>
                  <a:lnTo>
                    <a:pt x="107790" y="82373"/>
                  </a:lnTo>
                  <a:lnTo>
                    <a:pt x="107986" y="82448"/>
                  </a:lnTo>
                  <a:lnTo>
                    <a:pt x="108272" y="81770"/>
                  </a:lnTo>
                  <a:lnTo>
                    <a:pt x="108076" y="81679"/>
                  </a:lnTo>
                  <a:close/>
                  <a:moveTo>
                    <a:pt x="184974" y="81679"/>
                  </a:moveTo>
                  <a:lnTo>
                    <a:pt x="184688" y="82373"/>
                  </a:lnTo>
                  <a:lnTo>
                    <a:pt x="184884" y="82448"/>
                  </a:lnTo>
                  <a:lnTo>
                    <a:pt x="185170" y="81754"/>
                  </a:lnTo>
                  <a:lnTo>
                    <a:pt x="184974" y="81679"/>
                  </a:lnTo>
                  <a:close/>
                  <a:moveTo>
                    <a:pt x="100655" y="81860"/>
                  </a:moveTo>
                  <a:lnTo>
                    <a:pt x="100474" y="81935"/>
                  </a:lnTo>
                  <a:lnTo>
                    <a:pt x="100761" y="82629"/>
                  </a:lnTo>
                  <a:lnTo>
                    <a:pt x="100957" y="82539"/>
                  </a:lnTo>
                  <a:lnTo>
                    <a:pt x="100655" y="81860"/>
                  </a:lnTo>
                  <a:close/>
                  <a:moveTo>
                    <a:pt x="41994" y="82177"/>
                  </a:moveTo>
                  <a:lnTo>
                    <a:pt x="41858" y="82313"/>
                  </a:lnTo>
                  <a:lnTo>
                    <a:pt x="42386" y="82841"/>
                  </a:lnTo>
                  <a:lnTo>
                    <a:pt x="42537" y="82690"/>
                  </a:lnTo>
                  <a:lnTo>
                    <a:pt x="41994" y="82177"/>
                  </a:lnTo>
                  <a:close/>
                  <a:moveTo>
                    <a:pt x="177659" y="82086"/>
                  </a:moveTo>
                  <a:lnTo>
                    <a:pt x="177462" y="82177"/>
                  </a:lnTo>
                  <a:lnTo>
                    <a:pt x="177764" y="82856"/>
                  </a:lnTo>
                  <a:lnTo>
                    <a:pt x="177945" y="82780"/>
                  </a:lnTo>
                  <a:lnTo>
                    <a:pt x="177659" y="82086"/>
                  </a:lnTo>
                  <a:close/>
                  <a:moveTo>
                    <a:pt x="226470" y="82297"/>
                  </a:moveTo>
                  <a:lnTo>
                    <a:pt x="226334" y="82433"/>
                  </a:lnTo>
                  <a:lnTo>
                    <a:pt x="226862" y="82961"/>
                  </a:lnTo>
                  <a:lnTo>
                    <a:pt x="226998" y="82810"/>
                  </a:lnTo>
                  <a:lnTo>
                    <a:pt x="226470" y="82297"/>
                  </a:lnTo>
                  <a:close/>
                  <a:moveTo>
                    <a:pt x="184476" y="82856"/>
                  </a:moveTo>
                  <a:lnTo>
                    <a:pt x="184190" y="83549"/>
                  </a:lnTo>
                  <a:lnTo>
                    <a:pt x="184371" y="83625"/>
                  </a:lnTo>
                  <a:lnTo>
                    <a:pt x="184673" y="82946"/>
                  </a:lnTo>
                  <a:lnTo>
                    <a:pt x="184476" y="82856"/>
                  </a:lnTo>
                  <a:close/>
                  <a:moveTo>
                    <a:pt x="107579" y="82871"/>
                  </a:moveTo>
                  <a:lnTo>
                    <a:pt x="107292" y="83549"/>
                  </a:lnTo>
                  <a:lnTo>
                    <a:pt x="107473" y="83640"/>
                  </a:lnTo>
                  <a:lnTo>
                    <a:pt x="107775" y="82946"/>
                  </a:lnTo>
                  <a:lnTo>
                    <a:pt x="107579" y="82871"/>
                  </a:lnTo>
                  <a:close/>
                  <a:moveTo>
                    <a:pt x="42884" y="83067"/>
                  </a:moveTo>
                  <a:lnTo>
                    <a:pt x="42748" y="83218"/>
                  </a:lnTo>
                  <a:lnTo>
                    <a:pt x="43276" y="83746"/>
                  </a:lnTo>
                  <a:lnTo>
                    <a:pt x="43427" y="83595"/>
                  </a:lnTo>
                  <a:lnTo>
                    <a:pt x="42884" y="83067"/>
                  </a:lnTo>
                  <a:close/>
                  <a:moveTo>
                    <a:pt x="101153" y="83052"/>
                  </a:moveTo>
                  <a:lnTo>
                    <a:pt x="100972" y="83127"/>
                  </a:lnTo>
                  <a:lnTo>
                    <a:pt x="101258" y="83806"/>
                  </a:lnTo>
                  <a:lnTo>
                    <a:pt x="101455" y="83730"/>
                  </a:lnTo>
                  <a:lnTo>
                    <a:pt x="101153" y="83052"/>
                  </a:lnTo>
                  <a:close/>
                  <a:moveTo>
                    <a:pt x="227390" y="83187"/>
                  </a:moveTo>
                  <a:lnTo>
                    <a:pt x="227239" y="83338"/>
                  </a:lnTo>
                  <a:lnTo>
                    <a:pt x="227767" y="83851"/>
                  </a:lnTo>
                  <a:lnTo>
                    <a:pt x="227918" y="83715"/>
                  </a:lnTo>
                  <a:lnTo>
                    <a:pt x="227390" y="83187"/>
                  </a:lnTo>
                  <a:close/>
                  <a:moveTo>
                    <a:pt x="178171" y="83278"/>
                  </a:moveTo>
                  <a:lnTo>
                    <a:pt x="177975" y="83353"/>
                  </a:lnTo>
                  <a:lnTo>
                    <a:pt x="178262" y="84047"/>
                  </a:lnTo>
                  <a:lnTo>
                    <a:pt x="178458" y="83957"/>
                  </a:lnTo>
                  <a:lnTo>
                    <a:pt x="178171" y="83278"/>
                  </a:lnTo>
                  <a:close/>
                  <a:moveTo>
                    <a:pt x="43804" y="83972"/>
                  </a:moveTo>
                  <a:lnTo>
                    <a:pt x="43668" y="84123"/>
                  </a:lnTo>
                  <a:lnTo>
                    <a:pt x="44196" y="84635"/>
                  </a:lnTo>
                  <a:lnTo>
                    <a:pt x="44332" y="84485"/>
                  </a:lnTo>
                  <a:lnTo>
                    <a:pt x="43804" y="83972"/>
                  </a:lnTo>
                  <a:close/>
                  <a:moveTo>
                    <a:pt x="228295" y="84092"/>
                  </a:moveTo>
                  <a:lnTo>
                    <a:pt x="228160" y="84228"/>
                  </a:lnTo>
                  <a:lnTo>
                    <a:pt x="228687" y="84756"/>
                  </a:lnTo>
                  <a:lnTo>
                    <a:pt x="228838" y="84605"/>
                  </a:lnTo>
                  <a:lnTo>
                    <a:pt x="228295" y="84092"/>
                  </a:lnTo>
                  <a:close/>
                  <a:moveTo>
                    <a:pt x="107081" y="84047"/>
                  </a:moveTo>
                  <a:lnTo>
                    <a:pt x="106779" y="84726"/>
                  </a:lnTo>
                  <a:lnTo>
                    <a:pt x="106975" y="84816"/>
                  </a:lnTo>
                  <a:lnTo>
                    <a:pt x="107262" y="84123"/>
                  </a:lnTo>
                  <a:lnTo>
                    <a:pt x="107081" y="84047"/>
                  </a:lnTo>
                  <a:close/>
                  <a:moveTo>
                    <a:pt x="183979" y="84047"/>
                  </a:moveTo>
                  <a:lnTo>
                    <a:pt x="183692" y="84741"/>
                  </a:lnTo>
                  <a:lnTo>
                    <a:pt x="183873" y="84816"/>
                  </a:lnTo>
                  <a:lnTo>
                    <a:pt x="184175" y="84138"/>
                  </a:lnTo>
                  <a:lnTo>
                    <a:pt x="183979" y="84047"/>
                  </a:lnTo>
                  <a:close/>
                  <a:moveTo>
                    <a:pt x="101651" y="84228"/>
                  </a:moveTo>
                  <a:lnTo>
                    <a:pt x="101470" y="84304"/>
                  </a:lnTo>
                  <a:lnTo>
                    <a:pt x="101756" y="84997"/>
                  </a:lnTo>
                  <a:lnTo>
                    <a:pt x="101952" y="84907"/>
                  </a:lnTo>
                  <a:lnTo>
                    <a:pt x="101651" y="84228"/>
                  </a:lnTo>
                  <a:close/>
                  <a:moveTo>
                    <a:pt x="178654" y="84454"/>
                  </a:moveTo>
                  <a:lnTo>
                    <a:pt x="178473" y="84530"/>
                  </a:lnTo>
                  <a:lnTo>
                    <a:pt x="178760" y="85209"/>
                  </a:lnTo>
                  <a:lnTo>
                    <a:pt x="178956" y="85133"/>
                  </a:lnTo>
                  <a:lnTo>
                    <a:pt x="178654" y="84454"/>
                  </a:lnTo>
                  <a:close/>
                  <a:moveTo>
                    <a:pt x="44724" y="84862"/>
                  </a:moveTo>
                  <a:lnTo>
                    <a:pt x="44573" y="85013"/>
                  </a:lnTo>
                  <a:lnTo>
                    <a:pt x="45116" y="85541"/>
                  </a:lnTo>
                  <a:lnTo>
                    <a:pt x="45252" y="85390"/>
                  </a:lnTo>
                  <a:lnTo>
                    <a:pt x="44724" y="84862"/>
                  </a:lnTo>
                  <a:close/>
                  <a:moveTo>
                    <a:pt x="229215" y="84982"/>
                  </a:moveTo>
                  <a:lnTo>
                    <a:pt x="229080" y="85133"/>
                  </a:lnTo>
                  <a:lnTo>
                    <a:pt x="229608" y="85661"/>
                  </a:lnTo>
                  <a:lnTo>
                    <a:pt x="229743" y="85510"/>
                  </a:lnTo>
                  <a:lnTo>
                    <a:pt x="229215" y="84982"/>
                  </a:lnTo>
                  <a:close/>
                  <a:moveTo>
                    <a:pt x="106568" y="85224"/>
                  </a:moveTo>
                  <a:lnTo>
                    <a:pt x="106281" y="85918"/>
                  </a:lnTo>
                  <a:lnTo>
                    <a:pt x="106477" y="85993"/>
                  </a:lnTo>
                  <a:lnTo>
                    <a:pt x="106764" y="85314"/>
                  </a:lnTo>
                  <a:lnTo>
                    <a:pt x="106568" y="85224"/>
                  </a:lnTo>
                  <a:close/>
                  <a:moveTo>
                    <a:pt x="183481" y="85224"/>
                  </a:moveTo>
                  <a:lnTo>
                    <a:pt x="183179" y="85918"/>
                  </a:lnTo>
                  <a:lnTo>
                    <a:pt x="183375" y="85993"/>
                  </a:lnTo>
                  <a:lnTo>
                    <a:pt x="183662" y="85299"/>
                  </a:lnTo>
                  <a:lnTo>
                    <a:pt x="183481" y="85224"/>
                  </a:lnTo>
                  <a:close/>
                  <a:moveTo>
                    <a:pt x="102148" y="85405"/>
                  </a:moveTo>
                  <a:lnTo>
                    <a:pt x="101967" y="85495"/>
                  </a:lnTo>
                  <a:lnTo>
                    <a:pt x="102254" y="86174"/>
                  </a:lnTo>
                  <a:lnTo>
                    <a:pt x="102450" y="86099"/>
                  </a:lnTo>
                  <a:lnTo>
                    <a:pt x="102148" y="85405"/>
                  </a:lnTo>
                  <a:close/>
                  <a:moveTo>
                    <a:pt x="179167" y="85631"/>
                  </a:moveTo>
                  <a:lnTo>
                    <a:pt x="178971" y="85706"/>
                  </a:lnTo>
                  <a:lnTo>
                    <a:pt x="179257" y="86400"/>
                  </a:lnTo>
                  <a:lnTo>
                    <a:pt x="179454" y="86310"/>
                  </a:lnTo>
                  <a:lnTo>
                    <a:pt x="179167" y="85631"/>
                  </a:lnTo>
                  <a:close/>
                  <a:moveTo>
                    <a:pt x="45629" y="85767"/>
                  </a:moveTo>
                  <a:lnTo>
                    <a:pt x="45493" y="85918"/>
                  </a:lnTo>
                  <a:lnTo>
                    <a:pt x="46021" y="86430"/>
                  </a:lnTo>
                  <a:lnTo>
                    <a:pt x="46172" y="86280"/>
                  </a:lnTo>
                  <a:lnTo>
                    <a:pt x="45629" y="85767"/>
                  </a:lnTo>
                  <a:close/>
                  <a:moveTo>
                    <a:pt x="230136" y="85887"/>
                  </a:moveTo>
                  <a:lnTo>
                    <a:pt x="229985" y="86038"/>
                  </a:lnTo>
                  <a:lnTo>
                    <a:pt x="230513" y="86551"/>
                  </a:lnTo>
                  <a:lnTo>
                    <a:pt x="230663" y="86415"/>
                  </a:lnTo>
                  <a:lnTo>
                    <a:pt x="230136" y="85887"/>
                  </a:lnTo>
                  <a:close/>
                  <a:moveTo>
                    <a:pt x="106070" y="86400"/>
                  </a:moveTo>
                  <a:lnTo>
                    <a:pt x="105784" y="87094"/>
                  </a:lnTo>
                  <a:lnTo>
                    <a:pt x="105965" y="87170"/>
                  </a:lnTo>
                  <a:lnTo>
                    <a:pt x="106266" y="86491"/>
                  </a:lnTo>
                  <a:lnTo>
                    <a:pt x="106070" y="86400"/>
                  </a:lnTo>
                  <a:close/>
                  <a:moveTo>
                    <a:pt x="182968" y="86415"/>
                  </a:moveTo>
                  <a:lnTo>
                    <a:pt x="182682" y="87094"/>
                  </a:lnTo>
                  <a:lnTo>
                    <a:pt x="182878" y="87185"/>
                  </a:lnTo>
                  <a:lnTo>
                    <a:pt x="183164" y="86491"/>
                  </a:lnTo>
                  <a:lnTo>
                    <a:pt x="182968" y="86415"/>
                  </a:lnTo>
                  <a:close/>
                  <a:moveTo>
                    <a:pt x="46549" y="86672"/>
                  </a:moveTo>
                  <a:lnTo>
                    <a:pt x="46398" y="86808"/>
                  </a:lnTo>
                  <a:lnTo>
                    <a:pt x="46941" y="87335"/>
                  </a:lnTo>
                  <a:lnTo>
                    <a:pt x="47077" y="87185"/>
                  </a:lnTo>
                  <a:lnTo>
                    <a:pt x="46549" y="86672"/>
                  </a:lnTo>
                  <a:close/>
                  <a:moveTo>
                    <a:pt x="102661" y="86581"/>
                  </a:moveTo>
                  <a:lnTo>
                    <a:pt x="102465" y="86672"/>
                  </a:lnTo>
                  <a:lnTo>
                    <a:pt x="102752" y="87351"/>
                  </a:lnTo>
                  <a:lnTo>
                    <a:pt x="102948" y="87275"/>
                  </a:lnTo>
                  <a:lnTo>
                    <a:pt x="102661" y="86581"/>
                  </a:lnTo>
                  <a:close/>
                  <a:moveTo>
                    <a:pt x="231041" y="86792"/>
                  </a:moveTo>
                  <a:lnTo>
                    <a:pt x="230905" y="86928"/>
                  </a:lnTo>
                  <a:lnTo>
                    <a:pt x="231433" y="87456"/>
                  </a:lnTo>
                  <a:lnTo>
                    <a:pt x="231584" y="87305"/>
                  </a:lnTo>
                  <a:lnTo>
                    <a:pt x="231041" y="86792"/>
                  </a:lnTo>
                  <a:close/>
                  <a:moveTo>
                    <a:pt x="179680" y="86823"/>
                  </a:moveTo>
                  <a:lnTo>
                    <a:pt x="179484" y="86898"/>
                  </a:lnTo>
                  <a:lnTo>
                    <a:pt x="179770" y="87592"/>
                  </a:lnTo>
                  <a:lnTo>
                    <a:pt x="179966" y="87501"/>
                  </a:lnTo>
                  <a:lnTo>
                    <a:pt x="179680" y="86823"/>
                  </a:lnTo>
                  <a:close/>
                  <a:moveTo>
                    <a:pt x="47469" y="87562"/>
                  </a:moveTo>
                  <a:lnTo>
                    <a:pt x="47318" y="87713"/>
                  </a:lnTo>
                  <a:lnTo>
                    <a:pt x="47846" y="88241"/>
                  </a:lnTo>
                  <a:lnTo>
                    <a:pt x="47997" y="88090"/>
                  </a:lnTo>
                  <a:lnTo>
                    <a:pt x="47469" y="87562"/>
                  </a:lnTo>
                  <a:close/>
                  <a:moveTo>
                    <a:pt x="105572" y="87592"/>
                  </a:moveTo>
                  <a:lnTo>
                    <a:pt x="105286" y="88271"/>
                  </a:lnTo>
                  <a:lnTo>
                    <a:pt x="105467" y="88361"/>
                  </a:lnTo>
                  <a:lnTo>
                    <a:pt x="105769" y="87667"/>
                  </a:lnTo>
                  <a:lnTo>
                    <a:pt x="105572" y="87592"/>
                  </a:lnTo>
                  <a:close/>
                  <a:moveTo>
                    <a:pt x="182470" y="87592"/>
                  </a:moveTo>
                  <a:lnTo>
                    <a:pt x="182184" y="88271"/>
                  </a:lnTo>
                  <a:lnTo>
                    <a:pt x="182380" y="88361"/>
                  </a:lnTo>
                  <a:lnTo>
                    <a:pt x="182666" y="87667"/>
                  </a:lnTo>
                  <a:lnTo>
                    <a:pt x="182470" y="87592"/>
                  </a:lnTo>
                  <a:close/>
                  <a:moveTo>
                    <a:pt x="231961" y="87682"/>
                  </a:moveTo>
                  <a:lnTo>
                    <a:pt x="231810" y="87833"/>
                  </a:lnTo>
                  <a:lnTo>
                    <a:pt x="232353" y="88361"/>
                  </a:lnTo>
                  <a:lnTo>
                    <a:pt x="232489" y="88210"/>
                  </a:lnTo>
                  <a:lnTo>
                    <a:pt x="231961" y="87682"/>
                  </a:lnTo>
                  <a:close/>
                  <a:moveTo>
                    <a:pt x="103159" y="87773"/>
                  </a:moveTo>
                  <a:lnTo>
                    <a:pt x="102963" y="87848"/>
                  </a:lnTo>
                  <a:lnTo>
                    <a:pt x="103265" y="88542"/>
                  </a:lnTo>
                  <a:lnTo>
                    <a:pt x="103446" y="88452"/>
                  </a:lnTo>
                  <a:lnTo>
                    <a:pt x="103159" y="87773"/>
                  </a:lnTo>
                  <a:close/>
                  <a:moveTo>
                    <a:pt x="180162" y="87984"/>
                  </a:moveTo>
                  <a:lnTo>
                    <a:pt x="179966" y="88075"/>
                  </a:lnTo>
                  <a:lnTo>
                    <a:pt x="180268" y="88753"/>
                  </a:lnTo>
                  <a:lnTo>
                    <a:pt x="180449" y="88678"/>
                  </a:lnTo>
                  <a:lnTo>
                    <a:pt x="180162" y="87984"/>
                  </a:lnTo>
                  <a:close/>
                  <a:moveTo>
                    <a:pt x="48389" y="88467"/>
                  </a:moveTo>
                  <a:lnTo>
                    <a:pt x="48238" y="88618"/>
                  </a:lnTo>
                  <a:lnTo>
                    <a:pt x="48766" y="89130"/>
                  </a:lnTo>
                  <a:lnTo>
                    <a:pt x="48917" y="88995"/>
                  </a:lnTo>
                  <a:lnTo>
                    <a:pt x="48389" y="88467"/>
                  </a:lnTo>
                  <a:close/>
                  <a:moveTo>
                    <a:pt x="232881" y="88587"/>
                  </a:moveTo>
                  <a:lnTo>
                    <a:pt x="232730" y="88738"/>
                  </a:lnTo>
                  <a:lnTo>
                    <a:pt x="233273" y="89251"/>
                  </a:lnTo>
                  <a:lnTo>
                    <a:pt x="233409" y="89115"/>
                  </a:lnTo>
                  <a:lnTo>
                    <a:pt x="232881" y="88587"/>
                  </a:lnTo>
                  <a:close/>
                  <a:moveTo>
                    <a:pt x="105075" y="88768"/>
                  </a:moveTo>
                  <a:lnTo>
                    <a:pt x="104788" y="89462"/>
                  </a:lnTo>
                  <a:lnTo>
                    <a:pt x="104969" y="89538"/>
                  </a:lnTo>
                  <a:lnTo>
                    <a:pt x="105256" y="88844"/>
                  </a:lnTo>
                  <a:lnTo>
                    <a:pt x="105075" y="88768"/>
                  </a:lnTo>
                  <a:close/>
                  <a:moveTo>
                    <a:pt x="181973" y="88768"/>
                  </a:moveTo>
                  <a:lnTo>
                    <a:pt x="181686" y="89462"/>
                  </a:lnTo>
                  <a:lnTo>
                    <a:pt x="181867" y="89538"/>
                  </a:lnTo>
                  <a:lnTo>
                    <a:pt x="182154" y="88859"/>
                  </a:lnTo>
                  <a:lnTo>
                    <a:pt x="181973" y="88768"/>
                  </a:lnTo>
                  <a:close/>
                  <a:moveTo>
                    <a:pt x="103657" y="88949"/>
                  </a:moveTo>
                  <a:lnTo>
                    <a:pt x="103476" y="89025"/>
                  </a:lnTo>
                  <a:lnTo>
                    <a:pt x="103762" y="89719"/>
                  </a:lnTo>
                  <a:lnTo>
                    <a:pt x="103958" y="89628"/>
                  </a:lnTo>
                  <a:lnTo>
                    <a:pt x="103657" y="88949"/>
                  </a:lnTo>
                  <a:close/>
                  <a:moveTo>
                    <a:pt x="180675" y="89176"/>
                  </a:moveTo>
                  <a:lnTo>
                    <a:pt x="180479" y="89266"/>
                  </a:lnTo>
                  <a:lnTo>
                    <a:pt x="180766" y="89945"/>
                  </a:lnTo>
                  <a:lnTo>
                    <a:pt x="180962" y="89870"/>
                  </a:lnTo>
                  <a:lnTo>
                    <a:pt x="180675" y="89176"/>
                  </a:lnTo>
                  <a:close/>
                  <a:moveTo>
                    <a:pt x="49294" y="89372"/>
                  </a:moveTo>
                  <a:lnTo>
                    <a:pt x="49159" y="89508"/>
                  </a:lnTo>
                  <a:lnTo>
                    <a:pt x="49686" y="90036"/>
                  </a:lnTo>
                  <a:lnTo>
                    <a:pt x="49837" y="89885"/>
                  </a:lnTo>
                  <a:lnTo>
                    <a:pt x="49294" y="89372"/>
                  </a:lnTo>
                  <a:close/>
                  <a:moveTo>
                    <a:pt x="233801" y="89492"/>
                  </a:moveTo>
                  <a:lnTo>
                    <a:pt x="233650" y="89628"/>
                  </a:lnTo>
                  <a:lnTo>
                    <a:pt x="234178" y="90156"/>
                  </a:lnTo>
                  <a:lnTo>
                    <a:pt x="234329" y="90005"/>
                  </a:lnTo>
                  <a:lnTo>
                    <a:pt x="233801" y="89492"/>
                  </a:lnTo>
                  <a:close/>
                  <a:moveTo>
                    <a:pt x="104562" y="89960"/>
                  </a:moveTo>
                  <a:lnTo>
                    <a:pt x="104320" y="90518"/>
                  </a:lnTo>
                  <a:lnTo>
                    <a:pt x="104155" y="90126"/>
                  </a:lnTo>
                  <a:lnTo>
                    <a:pt x="103974" y="90217"/>
                  </a:lnTo>
                  <a:lnTo>
                    <a:pt x="104260" y="90895"/>
                  </a:lnTo>
                  <a:lnTo>
                    <a:pt x="104456" y="90820"/>
                  </a:lnTo>
                  <a:lnTo>
                    <a:pt x="104396" y="90699"/>
                  </a:lnTo>
                  <a:lnTo>
                    <a:pt x="104396" y="90699"/>
                  </a:lnTo>
                  <a:lnTo>
                    <a:pt x="104456" y="90714"/>
                  </a:lnTo>
                  <a:lnTo>
                    <a:pt x="104758" y="90036"/>
                  </a:lnTo>
                  <a:lnTo>
                    <a:pt x="104562" y="89960"/>
                  </a:lnTo>
                  <a:close/>
                  <a:moveTo>
                    <a:pt x="50214" y="90262"/>
                  </a:moveTo>
                  <a:lnTo>
                    <a:pt x="50079" y="90413"/>
                  </a:lnTo>
                  <a:lnTo>
                    <a:pt x="50607" y="90941"/>
                  </a:lnTo>
                  <a:lnTo>
                    <a:pt x="50742" y="90790"/>
                  </a:lnTo>
                  <a:lnTo>
                    <a:pt x="50214" y="90262"/>
                  </a:lnTo>
                  <a:close/>
                  <a:moveTo>
                    <a:pt x="234706" y="90382"/>
                  </a:moveTo>
                  <a:lnTo>
                    <a:pt x="234570" y="90533"/>
                  </a:lnTo>
                  <a:lnTo>
                    <a:pt x="235098" y="91046"/>
                  </a:lnTo>
                  <a:lnTo>
                    <a:pt x="235249" y="90910"/>
                  </a:lnTo>
                  <a:lnTo>
                    <a:pt x="234706" y="90382"/>
                  </a:lnTo>
                  <a:close/>
                  <a:moveTo>
                    <a:pt x="181475" y="89945"/>
                  </a:moveTo>
                  <a:lnTo>
                    <a:pt x="181233" y="90503"/>
                  </a:lnTo>
                  <a:lnTo>
                    <a:pt x="181173" y="90352"/>
                  </a:lnTo>
                  <a:lnTo>
                    <a:pt x="180977" y="90428"/>
                  </a:lnTo>
                  <a:lnTo>
                    <a:pt x="181264" y="91122"/>
                  </a:lnTo>
                  <a:lnTo>
                    <a:pt x="181460" y="91046"/>
                  </a:lnTo>
                  <a:lnTo>
                    <a:pt x="181309" y="90684"/>
                  </a:lnTo>
                  <a:lnTo>
                    <a:pt x="181369" y="90714"/>
                  </a:lnTo>
                  <a:lnTo>
                    <a:pt x="181656" y="90036"/>
                  </a:lnTo>
                  <a:lnTo>
                    <a:pt x="181475" y="89945"/>
                  </a:lnTo>
                  <a:close/>
                  <a:moveTo>
                    <a:pt x="51135" y="91167"/>
                  </a:moveTo>
                  <a:lnTo>
                    <a:pt x="50984" y="91318"/>
                  </a:lnTo>
                  <a:lnTo>
                    <a:pt x="51512" y="91830"/>
                  </a:lnTo>
                  <a:lnTo>
                    <a:pt x="51662" y="91680"/>
                  </a:lnTo>
                  <a:lnTo>
                    <a:pt x="51135" y="91167"/>
                  </a:lnTo>
                  <a:close/>
                  <a:moveTo>
                    <a:pt x="104064" y="91137"/>
                  </a:moveTo>
                  <a:lnTo>
                    <a:pt x="103777" y="91815"/>
                  </a:lnTo>
                  <a:lnTo>
                    <a:pt x="103958" y="91906"/>
                  </a:lnTo>
                  <a:lnTo>
                    <a:pt x="104260" y="91212"/>
                  </a:lnTo>
                  <a:lnTo>
                    <a:pt x="104064" y="91137"/>
                  </a:lnTo>
                  <a:close/>
                  <a:moveTo>
                    <a:pt x="180977" y="91137"/>
                  </a:moveTo>
                  <a:lnTo>
                    <a:pt x="180675" y="91815"/>
                  </a:lnTo>
                  <a:lnTo>
                    <a:pt x="180871" y="91906"/>
                  </a:lnTo>
                  <a:lnTo>
                    <a:pt x="181158" y="91212"/>
                  </a:lnTo>
                  <a:lnTo>
                    <a:pt x="180977" y="91137"/>
                  </a:lnTo>
                  <a:close/>
                  <a:moveTo>
                    <a:pt x="235626" y="91287"/>
                  </a:moveTo>
                  <a:lnTo>
                    <a:pt x="235475" y="91423"/>
                  </a:lnTo>
                  <a:lnTo>
                    <a:pt x="236018" y="91951"/>
                  </a:lnTo>
                  <a:lnTo>
                    <a:pt x="236154" y="91800"/>
                  </a:lnTo>
                  <a:lnTo>
                    <a:pt x="235626" y="91287"/>
                  </a:lnTo>
                  <a:close/>
                  <a:moveTo>
                    <a:pt x="104667" y="91303"/>
                  </a:moveTo>
                  <a:lnTo>
                    <a:pt x="104486" y="91393"/>
                  </a:lnTo>
                  <a:lnTo>
                    <a:pt x="104773" y="92072"/>
                  </a:lnTo>
                  <a:lnTo>
                    <a:pt x="104954" y="91996"/>
                  </a:lnTo>
                  <a:lnTo>
                    <a:pt x="104667" y="91303"/>
                  </a:lnTo>
                  <a:close/>
                  <a:moveTo>
                    <a:pt x="181671" y="91544"/>
                  </a:moveTo>
                  <a:lnTo>
                    <a:pt x="181475" y="91619"/>
                  </a:lnTo>
                  <a:lnTo>
                    <a:pt x="181776" y="92313"/>
                  </a:lnTo>
                  <a:lnTo>
                    <a:pt x="181957" y="92223"/>
                  </a:lnTo>
                  <a:lnTo>
                    <a:pt x="181671" y="91544"/>
                  </a:lnTo>
                  <a:close/>
                  <a:moveTo>
                    <a:pt x="52040" y="92057"/>
                  </a:moveTo>
                  <a:lnTo>
                    <a:pt x="51904" y="92208"/>
                  </a:lnTo>
                  <a:lnTo>
                    <a:pt x="52432" y="92736"/>
                  </a:lnTo>
                  <a:lnTo>
                    <a:pt x="52583" y="92585"/>
                  </a:lnTo>
                  <a:lnTo>
                    <a:pt x="52040" y="92057"/>
                  </a:lnTo>
                  <a:close/>
                  <a:moveTo>
                    <a:pt x="236546" y="92177"/>
                  </a:moveTo>
                  <a:lnTo>
                    <a:pt x="236395" y="92328"/>
                  </a:lnTo>
                  <a:lnTo>
                    <a:pt x="236923" y="92856"/>
                  </a:lnTo>
                  <a:lnTo>
                    <a:pt x="237074" y="92705"/>
                  </a:lnTo>
                  <a:lnTo>
                    <a:pt x="236546" y="92177"/>
                  </a:lnTo>
                  <a:close/>
                  <a:moveTo>
                    <a:pt x="103566" y="92313"/>
                  </a:moveTo>
                  <a:lnTo>
                    <a:pt x="103265" y="93007"/>
                  </a:lnTo>
                  <a:lnTo>
                    <a:pt x="103461" y="93082"/>
                  </a:lnTo>
                  <a:lnTo>
                    <a:pt x="103747" y="92404"/>
                  </a:lnTo>
                  <a:lnTo>
                    <a:pt x="103566" y="92313"/>
                  </a:lnTo>
                  <a:close/>
                  <a:moveTo>
                    <a:pt x="180464" y="92313"/>
                  </a:moveTo>
                  <a:lnTo>
                    <a:pt x="180178" y="93007"/>
                  </a:lnTo>
                  <a:lnTo>
                    <a:pt x="180374" y="93082"/>
                  </a:lnTo>
                  <a:lnTo>
                    <a:pt x="180660" y="92404"/>
                  </a:lnTo>
                  <a:lnTo>
                    <a:pt x="180464" y="92313"/>
                  </a:lnTo>
                  <a:close/>
                  <a:moveTo>
                    <a:pt x="105180" y="92494"/>
                  </a:moveTo>
                  <a:lnTo>
                    <a:pt x="104984" y="92570"/>
                  </a:lnTo>
                  <a:lnTo>
                    <a:pt x="105271" y="93248"/>
                  </a:lnTo>
                  <a:lnTo>
                    <a:pt x="105467" y="93173"/>
                  </a:lnTo>
                  <a:lnTo>
                    <a:pt x="105180" y="92494"/>
                  </a:lnTo>
                  <a:close/>
                  <a:moveTo>
                    <a:pt x="182169" y="92720"/>
                  </a:moveTo>
                  <a:lnTo>
                    <a:pt x="181973" y="92796"/>
                  </a:lnTo>
                  <a:lnTo>
                    <a:pt x="182274" y="93490"/>
                  </a:lnTo>
                  <a:lnTo>
                    <a:pt x="182455" y="93414"/>
                  </a:lnTo>
                  <a:lnTo>
                    <a:pt x="182169" y="92720"/>
                  </a:lnTo>
                  <a:close/>
                  <a:moveTo>
                    <a:pt x="52960" y="92962"/>
                  </a:moveTo>
                  <a:lnTo>
                    <a:pt x="52809" y="93113"/>
                  </a:lnTo>
                  <a:lnTo>
                    <a:pt x="53352" y="93625"/>
                  </a:lnTo>
                  <a:lnTo>
                    <a:pt x="53488" y="93490"/>
                  </a:lnTo>
                  <a:lnTo>
                    <a:pt x="52960" y="92962"/>
                  </a:lnTo>
                  <a:close/>
                  <a:moveTo>
                    <a:pt x="237451" y="93082"/>
                  </a:moveTo>
                  <a:lnTo>
                    <a:pt x="237316" y="93233"/>
                  </a:lnTo>
                  <a:lnTo>
                    <a:pt x="237843" y="93746"/>
                  </a:lnTo>
                  <a:lnTo>
                    <a:pt x="237994" y="93610"/>
                  </a:lnTo>
                  <a:lnTo>
                    <a:pt x="237451" y="93082"/>
                  </a:lnTo>
                  <a:close/>
                  <a:moveTo>
                    <a:pt x="103069" y="93490"/>
                  </a:moveTo>
                  <a:lnTo>
                    <a:pt x="102782" y="94184"/>
                  </a:lnTo>
                  <a:lnTo>
                    <a:pt x="102963" y="94259"/>
                  </a:lnTo>
                  <a:lnTo>
                    <a:pt x="103250" y="93580"/>
                  </a:lnTo>
                  <a:lnTo>
                    <a:pt x="103069" y="93490"/>
                  </a:lnTo>
                  <a:close/>
                  <a:moveTo>
                    <a:pt x="179966" y="93505"/>
                  </a:moveTo>
                  <a:lnTo>
                    <a:pt x="179680" y="94184"/>
                  </a:lnTo>
                  <a:lnTo>
                    <a:pt x="179861" y="94259"/>
                  </a:lnTo>
                  <a:lnTo>
                    <a:pt x="180162" y="93580"/>
                  </a:lnTo>
                  <a:lnTo>
                    <a:pt x="179966" y="93505"/>
                  </a:lnTo>
                  <a:close/>
                  <a:moveTo>
                    <a:pt x="105663" y="93671"/>
                  </a:moveTo>
                  <a:lnTo>
                    <a:pt x="105482" y="93746"/>
                  </a:lnTo>
                  <a:lnTo>
                    <a:pt x="105769" y="94440"/>
                  </a:lnTo>
                  <a:lnTo>
                    <a:pt x="105965" y="94349"/>
                  </a:lnTo>
                  <a:lnTo>
                    <a:pt x="105663" y="93671"/>
                  </a:lnTo>
                  <a:close/>
                  <a:moveTo>
                    <a:pt x="53880" y="93867"/>
                  </a:moveTo>
                  <a:lnTo>
                    <a:pt x="53729" y="94003"/>
                  </a:lnTo>
                  <a:lnTo>
                    <a:pt x="54257" y="94530"/>
                  </a:lnTo>
                  <a:lnTo>
                    <a:pt x="54408" y="94380"/>
                  </a:lnTo>
                  <a:lnTo>
                    <a:pt x="53880" y="93867"/>
                  </a:lnTo>
                  <a:close/>
                  <a:moveTo>
                    <a:pt x="238371" y="93987"/>
                  </a:moveTo>
                  <a:lnTo>
                    <a:pt x="238221" y="94123"/>
                  </a:lnTo>
                  <a:lnTo>
                    <a:pt x="238764" y="94651"/>
                  </a:lnTo>
                  <a:lnTo>
                    <a:pt x="238899" y="94500"/>
                  </a:lnTo>
                  <a:lnTo>
                    <a:pt x="238371" y="93987"/>
                  </a:lnTo>
                  <a:close/>
                  <a:moveTo>
                    <a:pt x="182666" y="93897"/>
                  </a:moveTo>
                  <a:lnTo>
                    <a:pt x="182485" y="93987"/>
                  </a:lnTo>
                  <a:lnTo>
                    <a:pt x="182772" y="94666"/>
                  </a:lnTo>
                  <a:lnTo>
                    <a:pt x="182968" y="94591"/>
                  </a:lnTo>
                  <a:lnTo>
                    <a:pt x="182666" y="93897"/>
                  </a:lnTo>
                  <a:close/>
                  <a:moveTo>
                    <a:pt x="54785" y="94757"/>
                  </a:moveTo>
                  <a:lnTo>
                    <a:pt x="54649" y="94908"/>
                  </a:lnTo>
                  <a:lnTo>
                    <a:pt x="55177" y="95436"/>
                  </a:lnTo>
                  <a:lnTo>
                    <a:pt x="55328" y="95285"/>
                  </a:lnTo>
                  <a:lnTo>
                    <a:pt x="54785" y="94757"/>
                  </a:lnTo>
                  <a:close/>
                  <a:moveTo>
                    <a:pt x="102556" y="94681"/>
                  </a:moveTo>
                  <a:lnTo>
                    <a:pt x="102269" y="95360"/>
                  </a:lnTo>
                  <a:lnTo>
                    <a:pt x="102450" y="95451"/>
                  </a:lnTo>
                  <a:lnTo>
                    <a:pt x="102752" y="94757"/>
                  </a:lnTo>
                  <a:lnTo>
                    <a:pt x="102556" y="94681"/>
                  </a:lnTo>
                  <a:close/>
                  <a:moveTo>
                    <a:pt x="179469" y="94681"/>
                  </a:moveTo>
                  <a:lnTo>
                    <a:pt x="179182" y="95360"/>
                  </a:lnTo>
                  <a:lnTo>
                    <a:pt x="179378" y="95451"/>
                  </a:lnTo>
                  <a:lnTo>
                    <a:pt x="179665" y="94757"/>
                  </a:lnTo>
                  <a:lnTo>
                    <a:pt x="179469" y="94681"/>
                  </a:lnTo>
                  <a:close/>
                  <a:moveTo>
                    <a:pt x="239291" y="94877"/>
                  </a:moveTo>
                  <a:lnTo>
                    <a:pt x="239141" y="95028"/>
                  </a:lnTo>
                  <a:lnTo>
                    <a:pt x="239669" y="95556"/>
                  </a:lnTo>
                  <a:lnTo>
                    <a:pt x="239819" y="95405"/>
                  </a:lnTo>
                  <a:lnTo>
                    <a:pt x="239291" y="94877"/>
                  </a:lnTo>
                  <a:close/>
                  <a:moveTo>
                    <a:pt x="106176" y="94847"/>
                  </a:moveTo>
                  <a:lnTo>
                    <a:pt x="105980" y="94923"/>
                  </a:lnTo>
                  <a:lnTo>
                    <a:pt x="106266" y="95617"/>
                  </a:lnTo>
                  <a:lnTo>
                    <a:pt x="106462" y="95541"/>
                  </a:lnTo>
                  <a:lnTo>
                    <a:pt x="106176" y="94847"/>
                  </a:lnTo>
                  <a:close/>
                  <a:moveTo>
                    <a:pt x="183179" y="95089"/>
                  </a:moveTo>
                  <a:lnTo>
                    <a:pt x="182983" y="95164"/>
                  </a:lnTo>
                  <a:lnTo>
                    <a:pt x="183270" y="95858"/>
                  </a:lnTo>
                  <a:lnTo>
                    <a:pt x="183466" y="95767"/>
                  </a:lnTo>
                  <a:lnTo>
                    <a:pt x="183179" y="95089"/>
                  </a:lnTo>
                  <a:close/>
                  <a:moveTo>
                    <a:pt x="55735" y="95662"/>
                  </a:moveTo>
                  <a:lnTo>
                    <a:pt x="55584" y="95798"/>
                  </a:lnTo>
                  <a:lnTo>
                    <a:pt x="56112" y="96325"/>
                  </a:lnTo>
                  <a:lnTo>
                    <a:pt x="56263" y="96175"/>
                  </a:lnTo>
                  <a:lnTo>
                    <a:pt x="55735" y="95662"/>
                  </a:lnTo>
                  <a:close/>
                  <a:moveTo>
                    <a:pt x="240197" y="95782"/>
                  </a:moveTo>
                  <a:lnTo>
                    <a:pt x="240061" y="95933"/>
                  </a:lnTo>
                  <a:lnTo>
                    <a:pt x="240589" y="96446"/>
                  </a:lnTo>
                  <a:lnTo>
                    <a:pt x="240724" y="96295"/>
                  </a:lnTo>
                  <a:lnTo>
                    <a:pt x="240197" y="95782"/>
                  </a:lnTo>
                  <a:close/>
                  <a:moveTo>
                    <a:pt x="102058" y="95858"/>
                  </a:moveTo>
                  <a:lnTo>
                    <a:pt x="101771" y="96552"/>
                  </a:lnTo>
                  <a:lnTo>
                    <a:pt x="101952" y="96627"/>
                  </a:lnTo>
                  <a:lnTo>
                    <a:pt x="102239" y="95948"/>
                  </a:lnTo>
                  <a:lnTo>
                    <a:pt x="102058" y="95858"/>
                  </a:lnTo>
                  <a:close/>
                  <a:moveTo>
                    <a:pt x="178956" y="95858"/>
                  </a:moveTo>
                  <a:lnTo>
                    <a:pt x="178669" y="96537"/>
                  </a:lnTo>
                  <a:lnTo>
                    <a:pt x="178865" y="96627"/>
                  </a:lnTo>
                  <a:lnTo>
                    <a:pt x="179152" y="95933"/>
                  </a:lnTo>
                  <a:lnTo>
                    <a:pt x="178956" y="95858"/>
                  </a:lnTo>
                  <a:close/>
                  <a:moveTo>
                    <a:pt x="106674" y="96024"/>
                  </a:moveTo>
                  <a:lnTo>
                    <a:pt x="106493" y="96114"/>
                  </a:lnTo>
                  <a:lnTo>
                    <a:pt x="106779" y="96793"/>
                  </a:lnTo>
                  <a:lnTo>
                    <a:pt x="106975" y="96718"/>
                  </a:lnTo>
                  <a:lnTo>
                    <a:pt x="106674" y="96024"/>
                  </a:lnTo>
                  <a:close/>
                  <a:moveTo>
                    <a:pt x="183677" y="96265"/>
                  </a:moveTo>
                  <a:lnTo>
                    <a:pt x="183481" y="96341"/>
                  </a:lnTo>
                  <a:lnTo>
                    <a:pt x="183783" y="97034"/>
                  </a:lnTo>
                  <a:lnTo>
                    <a:pt x="183964" y="96959"/>
                  </a:lnTo>
                  <a:lnTo>
                    <a:pt x="183677" y="96265"/>
                  </a:lnTo>
                  <a:close/>
                  <a:moveTo>
                    <a:pt x="56640" y="96567"/>
                  </a:moveTo>
                  <a:lnTo>
                    <a:pt x="56489" y="96703"/>
                  </a:lnTo>
                  <a:lnTo>
                    <a:pt x="57032" y="97231"/>
                  </a:lnTo>
                  <a:lnTo>
                    <a:pt x="57168" y="97080"/>
                  </a:lnTo>
                  <a:lnTo>
                    <a:pt x="56640" y="96567"/>
                  </a:lnTo>
                  <a:close/>
                  <a:moveTo>
                    <a:pt x="241117" y="96687"/>
                  </a:moveTo>
                  <a:lnTo>
                    <a:pt x="240966" y="96823"/>
                  </a:lnTo>
                  <a:lnTo>
                    <a:pt x="241509" y="97351"/>
                  </a:lnTo>
                  <a:lnTo>
                    <a:pt x="241645" y="97200"/>
                  </a:lnTo>
                  <a:lnTo>
                    <a:pt x="241117" y="96687"/>
                  </a:lnTo>
                  <a:close/>
                  <a:moveTo>
                    <a:pt x="101560" y="97034"/>
                  </a:moveTo>
                  <a:lnTo>
                    <a:pt x="101258" y="97728"/>
                  </a:lnTo>
                  <a:lnTo>
                    <a:pt x="101455" y="97804"/>
                  </a:lnTo>
                  <a:lnTo>
                    <a:pt x="101741" y="97125"/>
                  </a:lnTo>
                  <a:lnTo>
                    <a:pt x="101560" y="97034"/>
                  </a:lnTo>
                  <a:close/>
                  <a:moveTo>
                    <a:pt x="178473" y="97049"/>
                  </a:moveTo>
                  <a:lnTo>
                    <a:pt x="178186" y="97728"/>
                  </a:lnTo>
                  <a:lnTo>
                    <a:pt x="178367" y="97804"/>
                  </a:lnTo>
                  <a:lnTo>
                    <a:pt x="178654" y="97125"/>
                  </a:lnTo>
                  <a:lnTo>
                    <a:pt x="178473" y="97049"/>
                  </a:lnTo>
                  <a:close/>
                  <a:moveTo>
                    <a:pt x="107171" y="97215"/>
                  </a:moveTo>
                  <a:lnTo>
                    <a:pt x="106990" y="97291"/>
                  </a:lnTo>
                  <a:lnTo>
                    <a:pt x="107277" y="97985"/>
                  </a:lnTo>
                  <a:lnTo>
                    <a:pt x="107473" y="97894"/>
                  </a:lnTo>
                  <a:lnTo>
                    <a:pt x="107171" y="97215"/>
                  </a:lnTo>
                  <a:close/>
                  <a:moveTo>
                    <a:pt x="57560" y="97457"/>
                  </a:moveTo>
                  <a:lnTo>
                    <a:pt x="57409" y="97608"/>
                  </a:lnTo>
                  <a:lnTo>
                    <a:pt x="57937" y="98136"/>
                  </a:lnTo>
                  <a:lnTo>
                    <a:pt x="58088" y="97985"/>
                  </a:lnTo>
                  <a:lnTo>
                    <a:pt x="57560" y="97457"/>
                  </a:lnTo>
                  <a:close/>
                  <a:moveTo>
                    <a:pt x="184175" y="97442"/>
                  </a:moveTo>
                  <a:lnTo>
                    <a:pt x="183994" y="97532"/>
                  </a:lnTo>
                  <a:lnTo>
                    <a:pt x="184280" y="98211"/>
                  </a:lnTo>
                  <a:lnTo>
                    <a:pt x="184476" y="98136"/>
                  </a:lnTo>
                  <a:lnTo>
                    <a:pt x="184175" y="97442"/>
                  </a:lnTo>
                  <a:close/>
                  <a:moveTo>
                    <a:pt x="242037" y="97577"/>
                  </a:moveTo>
                  <a:lnTo>
                    <a:pt x="241886" y="97728"/>
                  </a:lnTo>
                  <a:lnTo>
                    <a:pt x="242414" y="98241"/>
                  </a:lnTo>
                  <a:lnTo>
                    <a:pt x="242565" y="98105"/>
                  </a:lnTo>
                  <a:lnTo>
                    <a:pt x="242037" y="97577"/>
                  </a:lnTo>
                  <a:close/>
                  <a:moveTo>
                    <a:pt x="101062" y="98226"/>
                  </a:moveTo>
                  <a:lnTo>
                    <a:pt x="100776" y="98905"/>
                  </a:lnTo>
                  <a:lnTo>
                    <a:pt x="100957" y="98980"/>
                  </a:lnTo>
                  <a:lnTo>
                    <a:pt x="101258" y="98301"/>
                  </a:lnTo>
                  <a:lnTo>
                    <a:pt x="101062" y="98226"/>
                  </a:lnTo>
                  <a:close/>
                  <a:moveTo>
                    <a:pt x="177975" y="98226"/>
                  </a:moveTo>
                  <a:lnTo>
                    <a:pt x="177674" y="98905"/>
                  </a:lnTo>
                  <a:lnTo>
                    <a:pt x="177870" y="98995"/>
                  </a:lnTo>
                  <a:lnTo>
                    <a:pt x="178156" y="98301"/>
                  </a:lnTo>
                  <a:lnTo>
                    <a:pt x="177975" y="98226"/>
                  </a:lnTo>
                  <a:close/>
                  <a:moveTo>
                    <a:pt x="58465" y="98362"/>
                  </a:moveTo>
                  <a:lnTo>
                    <a:pt x="58330" y="98498"/>
                  </a:lnTo>
                  <a:lnTo>
                    <a:pt x="58858" y="99025"/>
                  </a:lnTo>
                  <a:lnTo>
                    <a:pt x="59008" y="98875"/>
                  </a:lnTo>
                  <a:lnTo>
                    <a:pt x="58465" y="98362"/>
                  </a:lnTo>
                  <a:close/>
                  <a:moveTo>
                    <a:pt x="242942" y="98482"/>
                  </a:moveTo>
                  <a:lnTo>
                    <a:pt x="242806" y="98618"/>
                  </a:lnTo>
                  <a:lnTo>
                    <a:pt x="243334" y="99146"/>
                  </a:lnTo>
                  <a:lnTo>
                    <a:pt x="243485" y="98995"/>
                  </a:lnTo>
                  <a:lnTo>
                    <a:pt x="242942" y="98482"/>
                  </a:lnTo>
                  <a:close/>
                  <a:moveTo>
                    <a:pt x="107684" y="98392"/>
                  </a:moveTo>
                  <a:lnTo>
                    <a:pt x="107488" y="98467"/>
                  </a:lnTo>
                  <a:lnTo>
                    <a:pt x="107775" y="99161"/>
                  </a:lnTo>
                  <a:lnTo>
                    <a:pt x="107971" y="99071"/>
                  </a:lnTo>
                  <a:lnTo>
                    <a:pt x="107684" y="98392"/>
                  </a:lnTo>
                  <a:close/>
                  <a:moveTo>
                    <a:pt x="184673" y="98618"/>
                  </a:moveTo>
                  <a:lnTo>
                    <a:pt x="184492" y="98709"/>
                  </a:lnTo>
                  <a:lnTo>
                    <a:pt x="184778" y="99387"/>
                  </a:lnTo>
                  <a:lnTo>
                    <a:pt x="184974" y="99312"/>
                  </a:lnTo>
                  <a:lnTo>
                    <a:pt x="184673" y="98618"/>
                  </a:lnTo>
                  <a:close/>
                  <a:moveTo>
                    <a:pt x="59385" y="99252"/>
                  </a:moveTo>
                  <a:lnTo>
                    <a:pt x="59235" y="99403"/>
                  </a:lnTo>
                  <a:lnTo>
                    <a:pt x="59763" y="99931"/>
                  </a:lnTo>
                  <a:lnTo>
                    <a:pt x="59913" y="99780"/>
                  </a:lnTo>
                  <a:lnTo>
                    <a:pt x="59385" y="99252"/>
                  </a:lnTo>
                  <a:close/>
                  <a:moveTo>
                    <a:pt x="243862" y="99372"/>
                  </a:moveTo>
                  <a:lnTo>
                    <a:pt x="243711" y="99523"/>
                  </a:lnTo>
                  <a:lnTo>
                    <a:pt x="244254" y="100051"/>
                  </a:lnTo>
                  <a:lnTo>
                    <a:pt x="244390" y="99900"/>
                  </a:lnTo>
                  <a:lnTo>
                    <a:pt x="243862" y="99372"/>
                  </a:lnTo>
                  <a:close/>
                  <a:moveTo>
                    <a:pt x="100565" y="99403"/>
                  </a:moveTo>
                  <a:lnTo>
                    <a:pt x="100263" y="100081"/>
                  </a:lnTo>
                  <a:lnTo>
                    <a:pt x="100459" y="100172"/>
                  </a:lnTo>
                  <a:lnTo>
                    <a:pt x="100746" y="99478"/>
                  </a:lnTo>
                  <a:lnTo>
                    <a:pt x="100565" y="99403"/>
                  </a:lnTo>
                  <a:close/>
                  <a:moveTo>
                    <a:pt x="177462" y="99403"/>
                  </a:moveTo>
                  <a:lnTo>
                    <a:pt x="177176" y="100096"/>
                  </a:lnTo>
                  <a:lnTo>
                    <a:pt x="177372" y="100172"/>
                  </a:lnTo>
                  <a:lnTo>
                    <a:pt x="177659" y="99493"/>
                  </a:lnTo>
                  <a:lnTo>
                    <a:pt x="177462" y="99403"/>
                  </a:lnTo>
                  <a:close/>
                  <a:moveTo>
                    <a:pt x="108182" y="99568"/>
                  </a:moveTo>
                  <a:lnTo>
                    <a:pt x="107986" y="99659"/>
                  </a:lnTo>
                  <a:lnTo>
                    <a:pt x="108272" y="100338"/>
                  </a:lnTo>
                  <a:lnTo>
                    <a:pt x="108469" y="100262"/>
                  </a:lnTo>
                  <a:lnTo>
                    <a:pt x="108182" y="99568"/>
                  </a:lnTo>
                  <a:close/>
                  <a:moveTo>
                    <a:pt x="185185" y="99810"/>
                  </a:moveTo>
                  <a:lnTo>
                    <a:pt x="184989" y="99885"/>
                  </a:lnTo>
                  <a:lnTo>
                    <a:pt x="185276" y="100579"/>
                  </a:lnTo>
                  <a:lnTo>
                    <a:pt x="185472" y="100489"/>
                  </a:lnTo>
                  <a:lnTo>
                    <a:pt x="185185" y="99810"/>
                  </a:lnTo>
                  <a:close/>
                  <a:moveTo>
                    <a:pt x="60290" y="100157"/>
                  </a:moveTo>
                  <a:lnTo>
                    <a:pt x="60155" y="100308"/>
                  </a:lnTo>
                  <a:lnTo>
                    <a:pt x="60683" y="100820"/>
                  </a:lnTo>
                  <a:lnTo>
                    <a:pt x="60834" y="100685"/>
                  </a:lnTo>
                  <a:lnTo>
                    <a:pt x="60290" y="100157"/>
                  </a:lnTo>
                  <a:close/>
                  <a:moveTo>
                    <a:pt x="244782" y="100277"/>
                  </a:moveTo>
                  <a:lnTo>
                    <a:pt x="244631" y="100428"/>
                  </a:lnTo>
                  <a:lnTo>
                    <a:pt x="245159" y="100941"/>
                  </a:lnTo>
                  <a:lnTo>
                    <a:pt x="245310" y="100805"/>
                  </a:lnTo>
                  <a:lnTo>
                    <a:pt x="244782" y="100277"/>
                  </a:lnTo>
                  <a:close/>
                  <a:moveTo>
                    <a:pt x="100052" y="100579"/>
                  </a:moveTo>
                  <a:lnTo>
                    <a:pt x="99765" y="101273"/>
                  </a:lnTo>
                  <a:lnTo>
                    <a:pt x="99946" y="101348"/>
                  </a:lnTo>
                  <a:lnTo>
                    <a:pt x="100248" y="100655"/>
                  </a:lnTo>
                  <a:lnTo>
                    <a:pt x="100052" y="100579"/>
                  </a:lnTo>
                  <a:close/>
                  <a:moveTo>
                    <a:pt x="176965" y="100579"/>
                  </a:moveTo>
                  <a:lnTo>
                    <a:pt x="176678" y="101273"/>
                  </a:lnTo>
                  <a:lnTo>
                    <a:pt x="176859" y="101348"/>
                  </a:lnTo>
                  <a:lnTo>
                    <a:pt x="177161" y="100670"/>
                  </a:lnTo>
                  <a:lnTo>
                    <a:pt x="176965" y="100579"/>
                  </a:lnTo>
                  <a:close/>
                  <a:moveTo>
                    <a:pt x="108680" y="100760"/>
                  </a:moveTo>
                  <a:lnTo>
                    <a:pt x="108484" y="100836"/>
                  </a:lnTo>
                  <a:lnTo>
                    <a:pt x="108770" y="101529"/>
                  </a:lnTo>
                  <a:lnTo>
                    <a:pt x="108966" y="101439"/>
                  </a:lnTo>
                  <a:lnTo>
                    <a:pt x="108680" y="100760"/>
                  </a:lnTo>
                  <a:close/>
                  <a:moveTo>
                    <a:pt x="61211" y="101062"/>
                  </a:moveTo>
                  <a:lnTo>
                    <a:pt x="61075" y="101198"/>
                  </a:lnTo>
                  <a:lnTo>
                    <a:pt x="61603" y="101725"/>
                  </a:lnTo>
                  <a:lnTo>
                    <a:pt x="61739" y="101575"/>
                  </a:lnTo>
                  <a:lnTo>
                    <a:pt x="61211" y="101062"/>
                  </a:lnTo>
                  <a:close/>
                  <a:moveTo>
                    <a:pt x="185683" y="100986"/>
                  </a:moveTo>
                  <a:lnTo>
                    <a:pt x="185487" y="101077"/>
                  </a:lnTo>
                  <a:lnTo>
                    <a:pt x="185789" y="101756"/>
                  </a:lnTo>
                  <a:lnTo>
                    <a:pt x="185970" y="101680"/>
                  </a:lnTo>
                  <a:lnTo>
                    <a:pt x="185683" y="100986"/>
                  </a:lnTo>
                  <a:close/>
                  <a:moveTo>
                    <a:pt x="245687" y="101182"/>
                  </a:moveTo>
                  <a:lnTo>
                    <a:pt x="245551" y="101318"/>
                  </a:lnTo>
                  <a:lnTo>
                    <a:pt x="246079" y="101846"/>
                  </a:lnTo>
                  <a:lnTo>
                    <a:pt x="246230" y="101695"/>
                  </a:lnTo>
                  <a:lnTo>
                    <a:pt x="245687" y="101182"/>
                  </a:lnTo>
                  <a:close/>
                  <a:moveTo>
                    <a:pt x="99554" y="101771"/>
                  </a:moveTo>
                  <a:lnTo>
                    <a:pt x="99252" y="102450"/>
                  </a:lnTo>
                  <a:lnTo>
                    <a:pt x="99448" y="102540"/>
                  </a:lnTo>
                  <a:lnTo>
                    <a:pt x="99735" y="101846"/>
                  </a:lnTo>
                  <a:lnTo>
                    <a:pt x="99554" y="101771"/>
                  </a:lnTo>
                  <a:close/>
                  <a:moveTo>
                    <a:pt x="176467" y="101771"/>
                  </a:moveTo>
                  <a:lnTo>
                    <a:pt x="176180" y="102450"/>
                  </a:lnTo>
                  <a:lnTo>
                    <a:pt x="176361" y="102540"/>
                  </a:lnTo>
                  <a:lnTo>
                    <a:pt x="176648" y="101846"/>
                  </a:lnTo>
                  <a:lnTo>
                    <a:pt x="176467" y="101771"/>
                  </a:lnTo>
                  <a:close/>
                  <a:moveTo>
                    <a:pt x="62131" y="101952"/>
                  </a:moveTo>
                  <a:lnTo>
                    <a:pt x="61980" y="102103"/>
                  </a:lnTo>
                  <a:lnTo>
                    <a:pt x="62508" y="102631"/>
                  </a:lnTo>
                  <a:lnTo>
                    <a:pt x="62659" y="102480"/>
                  </a:lnTo>
                  <a:lnTo>
                    <a:pt x="62131" y="101952"/>
                  </a:lnTo>
                  <a:close/>
                  <a:moveTo>
                    <a:pt x="109178" y="101937"/>
                  </a:moveTo>
                  <a:lnTo>
                    <a:pt x="108981" y="102027"/>
                  </a:lnTo>
                  <a:lnTo>
                    <a:pt x="109283" y="102706"/>
                  </a:lnTo>
                  <a:lnTo>
                    <a:pt x="109464" y="102631"/>
                  </a:lnTo>
                  <a:lnTo>
                    <a:pt x="109178" y="101937"/>
                  </a:lnTo>
                  <a:close/>
                  <a:moveTo>
                    <a:pt x="246607" y="102072"/>
                  </a:moveTo>
                  <a:lnTo>
                    <a:pt x="246456" y="102223"/>
                  </a:lnTo>
                  <a:lnTo>
                    <a:pt x="246999" y="102736"/>
                  </a:lnTo>
                  <a:lnTo>
                    <a:pt x="247135" y="102600"/>
                  </a:lnTo>
                  <a:lnTo>
                    <a:pt x="246607" y="102072"/>
                  </a:lnTo>
                  <a:close/>
                  <a:moveTo>
                    <a:pt x="186181" y="102163"/>
                  </a:moveTo>
                  <a:lnTo>
                    <a:pt x="186000" y="102253"/>
                  </a:lnTo>
                  <a:lnTo>
                    <a:pt x="186287" y="102932"/>
                  </a:lnTo>
                  <a:lnTo>
                    <a:pt x="186468" y="102857"/>
                  </a:lnTo>
                  <a:lnTo>
                    <a:pt x="186181" y="102163"/>
                  </a:lnTo>
                  <a:close/>
                  <a:moveTo>
                    <a:pt x="63051" y="102857"/>
                  </a:moveTo>
                  <a:lnTo>
                    <a:pt x="62900" y="103008"/>
                  </a:lnTo>
                  <a:lnTo>
                    <a:pt x="63428" y="103520"/>
                  </a:lnTo>
                  <a:lnTo>
                    <a:pt x="63579" y="103370"/>
                  </a:lnTo>
                  <a:lnTo>
                    <a:pt x="63051" y="102857"/>
                  </a:lnTo>
                  <a:close/>
                  <a:moveTo>
                    <a:pt x="247527" y="102977"/>
                  </a:moveTo>
                  <a:lnTo>
                    <a:pt x="247376" y="103128"/>
                  </a:lnTo>
                  <a:lnTo>
                    <a:pt x="247904" y="103641"/>
                  </a:lnTo>
                  <a:lnTo>
                    <a:pt x="248055" y="103490"/>
                  </a:lnTo>
                  <a:lnTo>
                    <a:pt x="247527" y="102977"/>
                  </a:lnTo>
                  <a:close/>
                  <a:moveTo>
                    <a:pt x="99041" y="102947"/>
                  </a:moveTo>
                  <a:lnTo>
                    <a:pt x="98755" y="103626"/>
                  </a:lnTo>
                  <a:lnTo>
                    <a:pt x="98951" y="103717"/>
                  </a:lnTo>
                  <a:lnTo>
                    <a:pt x="99237" y="103023"/>
                  </a:lnTo>
                  <a:lnTo>
                    <a:pt x="99041" y="102947"/>
                  </a:lnTo>
                  <a:close/>
                  <a:moveTo>
                    <a:pt x="175954" y="102947"/>
                  </a:moveTo>
                  <a:lnTo>
                    <a:pt x="175667" y="103626"/>
                  </a:lnTo>
                  <a:lnTo>
                    <a:pt x="175864" y="103717"/>
                  </a:lnTo>
                  <a:lnTo>
                    <a:pt x="176150" y="103023"/>
                  </a:lnTo>
                  <a:lnTo>
                    <a:pt x="175954" y="102947"/>
                  </a:lnTo>
                  <a:close/>
                  <a:moveTo>
                    <a:pt x="109675" y="103113"/>
                  </a:moveTo>
                  <a:lnTo>
                    <a:pt x="109494" y="103204"/>
                  </a:lnTo>
                  <a:lnTo>
                    <a:pt x="109781" y="103882"/>
                  </a:lnTo>
                  <a:lnTo>
                    <a:pt x="109962" y="103807"/>
                  </a:lnTo>
                  <a:lnTo>
                    <a:pt x="109675" y="103113"/>
                  </a:lnTo>
                  <a:close/>
                  <a:moveTo>
                    <a:pt x="186694" y="103355"/>
                  </a:moveTo>
                  <a:lnTo>
                    <a:pt x="186513" y="103430"/>
                  </a:lnTo>
                  <a:lnTo>
                    <a:pt x="186799" y="104124"/>
                  </a:lnTo>
                  <a:lnTo>
                    <a:pt x="186980" y="104033"/>
                  </a:lnTo>
                  <a:lnTo>
                    <a:pt x="186694" y="103355"/>
                  </a:lnTo>
                  <a:close/>
                  <a:moveTo>
                    <a:pt x="63956" y="103747"/>
                  </a:moveTo>
                  <a:lnTo>
                    <a:pt x="63820" y="103898"/>
                  </a:lnTo>
                  <a:lnTo>
                    <a:pt x="64348" y="104425"/>
                  </a:lnTo>
                  <a:lnTo>
                    <a:pt x="64484" y="104275"/>
                  </a:lnTo>
                  <a:lnTo>
                    <a:pt x="63956" y="103747"/>
                  </a:lnTo>
                  <a:close/>
                  <a:moveTo>
                    <a:pt x="248432" y="103867"/>
                  </a:moveTo>
                  <a:lnTo>
                    <a:pt x="248282" y="104018"/>
                  </a:lnTo>
                  <a:lnTo>
                    <a:pt x="248825" y="104546"/>
                  </a:lnTo>
                  <a:lnTo>
                    <a:pt x="248960" y="104395"/>
                  </a:lnTo>
                  <a:lnTo>
                    <a:pt x="248432" y="103867"/>
                  </a:lnTo>
                  <a:close/>
                  <a:moveTo>
                    <a:pt x="98543" y="104124"/>
                  </a:moveTo>
                  <a:lnTo>
                    <a:pt x="98257" y="104818"/>
                  </a:lnTo>
                  <a:lnTo>
                    <a:pt x="98453" y="104893"/>
                  </a:lnTo>
                  <a:lnTo>
                    <a:pt x="98739" y="104199"/>
                  </a:lnTo>
                  <a:lnTo>
                    <a:pt x="98543" y="104124"/>
                  </a:lnTo>
                  <a:close/>
                  <a:moveTo>
                    <a:pt x="175456" y="104124"/>
                  </a:moveTo>
                  <a:lnTo>
                    <a:pt x="175170" y="104803"/>
                  </a:lnTo>
                  <a:lnTo>
                    <a:pt x="175351" y="104893"/>
                  </a:lnTo>
                  <a:lnTo>
                    <a:pt x="175637" y="104199"/>
                  </a:lnTo>
                  <a:lnTo>
                    <a:pt x="175456" y="104124"/>
                  </a:lnTo>
                  <a:close/>
                  <a:moveTo>
                    <a:pt x="110173" y="104305"/>
                  </a:moveTo>
                  <a:lnTo>
                    <a:pt x="109992" y="104380"/>
                  </a:lnTo>
                  <a:lnTo>
                    <a:pt x="110279" y="105074"/>
                  </a:lnTo>
                  <a:lnTo>
                    <a:pt x="110475" y="104984"/>
                  </a:lnTo>
                  <a:lnTo>
                    <a:pt x="110173" y="104305"/>
                  </a:lnTo>
                  <a:close/>
                  <a:moveTo>
                    <a:pt x="187192" y="104531"/>
                  </a:moveTo>
                  <a:lnTo>
                    <a:pt x="187011" y="104607"/>
                  </a:lnTo>
                  <a:lnTo>
                    <a:pt x="187297" y="105300"/>
                  </a:lnTo>
                  <a:lnTo>
                    <a:pt x="187493" y="105225"/>
                  </a:lnTo>
                  <a:lnTo>
                    <a:pt x="187192" y="104531"/>
                  </a:lnTo>
                  <a:close/>
                  <a:moveTo>
                    <a:pt x="64876" y="104652"/>
                  </a:moveTo>
                  <a:lnTo>
                    <a:pt x="64725" y="104803"/>
                  </a:lnTo>
                  <a:lnTo>
                    <a:pt x="65268" y="105315"/>
                  </a:lnTo>
                  <a:lnTo>
                    <a:pt x="65404" y="105180"/>
                  </a:lnTo>
                  <a:lnTo>
                    <a:pt x="64876" y="104652"/>
                  </a:lnTo>
                  <a:close/>
                  <a:moveTo>
                    <a:pt x="249352" y="104772"/>
                  </a:moveTo>
                  <a:lnTo>
                    <a:pt x="249202" y="104923"/>
                  </a:lnTo>
                  <a:lnTo>
                    <a:pt x="249730" y="105436"/>
                  </a:lnTo>
                  <a:lnTo>
                    <a:pt x="249880" y="105300"/>
                  </a:lnTo>
                  <a:lnTo>
                    <a:pt x="249352" y="104772"/>
                  </a:lnTo>
                  <a:close/>
                  <a:moveTo>
                    <a:pt x="98046" y="105300"/>
                  </a:moveTo>
                  <a:lnTo>
                    <a:pt x="97759" y="105994"/>
                  </a:lnTo>
                  <a:lnTo>
                    <a:pt x="97940" y="106070"/>
                  </a:lnTo>
                  <a:lnTo>
                    <a:pt x="98242" y="105391"/>
                  </a:lnTo>
                  <a:lnTo>
                    <a:pt x="98046" y="105300"/>
                  </a:lnTo>
                  <a:close/>
                  <a:moveTo>
                    <a:pt x="174959" y="105315"/>
                  </a:moveTo>
                  <a:lnTo>
                    <a:pt x="174672" y="105994"/>
                  </a:lnTo>
                  <a:lnTo>
                    <a:pt x="174853" y="106070"/>
                  </a:lnTo>
                  <a:lnTo>
                    <a:pt x="175140" y="105391"/>
                  </a:lnTo>
                  <a:lnTo>
                    <a:pt x="174959" y="105315"/>
                  </a:lnTo>
                  <a:close/>
                  <a:moveTo>
                    <a:pt x="65796" y="105557"/>
                  </a:moveTo>
                  <a:lnTo>
                    <a:pt x="65645" y="105693"/>
                  </a:lnTo>
                  <a:lnTo>
                    <a:pt x="66173" y="106220"/>
                  </a:lnTo>
                  <a:lnTo>
                    <a:pt x="66324" y="106070"/>
                  </a:lnTo>
                  <a:lnTo>
                    <a:pt x="65796" y="105557"/>
                  </a:lnTo>
                  <a:close/>
                  <a:moveTo>
                    <a:pt x="110686" y="105481"/>
                  </a:moveTo>
                  <a:lnTo>
                    <a:pt x="110490" y="105557"/>
                  </a:lnTo>
                  <a:lnTo>
                    <a:pt x="110776" y="106251"/>
                  </a:lnTo>
                  <a:lnTo>
                    <a:pt x="110972" y="106160"/>
                  </a:lnTo>
                  <a:lnTo>
                    <a:pt x="110686" y="105481"/>
                  </a:lnTo>
                  <a:close/>
                  <a:moveTo>
                    <a:pt x="250258" y="105677"/>
                  </a:moveTo>
                  <a:lnTo>
                    <a:pt x="250122" y="105813"/>
                  </a:lnTo>
                  <a:lnTo>
                    <a:pt x="250650" y="106341"/>
                  </a:lnTo>
                  <a:lnTo>
                    <a:pt x="250801" y="106190"/>
                  </a:lnTo>
                  <a:lnTo>
                    <a:pt x="250258" y="105677"/>
                  </a:lnTo>
                  <a:close/>
                  <a:moveTo>
                    <a:pt x="187704" y="105708"/>
                  </a:moveTo>
                  <a:lnTo>
                    <a:pt x="187508" y="105798"/>
                  </a:lnTo>
                  <a:lnTo>
                    <a:pt x="187795" y="106477"/>
                  </a:lnTo>
                  <a:lnTo>
                    <a:pt x="187991" y="106401"/>
                  </a:lnTo>
                  <a:lnTo>
                    <a:pt x="187704" y="105708"/>
                  </a:lnTo>
                  <a:close/>
                  <a:moveTo>
                    <a:pt x="66701" y="106447"/>
                  </a:moveTo>
                  <a:lnTo>
                    <a:pt x="66565" y="106598"/>
                  </a:lnTo>
                  <a:lnTo>
                    <a:pt x="67093" y="107126"/>
                  </a:lnTo>
                  <a:lnTo>
                    <a:pt x="67244" y="106975"/>
                  </a:lnTo>
                  <a:lnTo>
                    <a:pt x="66701" y="106447"/>
                  </a:lnTo>
                  <a:close/>
                  <a:moveTo>
                    <a:pt x="97533" y="106477"/>
                  </a:moveTo>
                  <a:lnTo>
                    <a:pt x="97246" y="107171"/>
                  </a:lnTo>
                  <a:lnTo>
                    <a:pt x="97442" y="107246"/>
                  </a:lnTo>
                  <a:lnTo>
                    <a:pt x="97729" y="106567"/>
                  </a:lnTo>
                  <a:lnTo>
                    <a:pt x="97533" y="106477"/>
                  </a:lnTo>
                  <a:close/>
                  <a:moveTo>
                    <a:pt x="174446" y="106477"/>
                  </a:moveTo>
                  <a:lnTo>
                    <a:pt x="174159" y="107171"/>
                  </a:lnTo>
                  <a:lnTo>
                    <a:pt x="174355" y="107246"/>
                  </a:lnTo>
                  <a:lnTo>
                    <a:pt x="174642" y="106567"/>
                  </a:lnTo>
                  <a:lnTo>
                    <a:pt x="174446" y="106477"/>
                  </a:lnTo>
                  <a:close/>
                  <a:moveTo>
                    <a:pt x="251178" y="106567"/>
                  </a:moveTo>
                  <a:lnTo>
                    <a:pt x="251027" y="106718"/>
                  </a:lnTo>
                  <a:lnTo>
                    <a:pt x="251570" y="107246"/>
                  </a:lnTo>
                  <a:lnTo>
                    <a:pt x="251706" y="107095"/>
                  </a:lnTo>
                  <a:lnTo>
                    <a:pt x="251178" y="106567"/>
                  </a:lnTo>
                  <a:close/>
                  <a:moveTo>
                    <a:pt x="111184" y="106658"/>
                  </a:moveTo>
                  <a:lnTo>
                    <a:pt x="110988" y="106748"/>
                  </a:lnTo>
                  <a:lnTo>
                    <a:pt x="111289" y="107427"/>
                  </a:lnTo>
                  <a:lnTo>
                    <a:pt x="111470" y="107352"/>
                  </a:lnTo>
                  <a:lnTo>
                    <a:pt x="111184" y="106658"/>
                  </a:lnTo>
                  <a:close/>
                  <a:moveTo>
                    <a:pt x="188187" y="106884"/>
                  </a:moveTo>
                  <a:lnTo>
                    <a:pt x="187991" y="106975"/>
                  </a:lnTo>
                  <a:lnTo>
                    <a:pt x="188293" y="107653"/>
                  </a:lnTo>
                  <a:lnTo>
                    <a:pt x="188474" y="107578"/>
                  </a:lnTo>
                  <a:lnTo>
                    <a:pt x="188187" y="106884"/>
                  </a:lnTo>
                  <a:close/>
                  <a:moveTo>
                    <a:pt x="67621" y="107352"/>
                  </a:moveTo>
                  <a:lnTo>
                    <a:pt x="67470" y="107503"/>
                  </a:lnTo>
                  <a:lnTo>
                    <a:pt x="68013" y="108015"/>
                  </a:lnTo>
                  <a:lnTo>
                    <a:pt x="68149" y="107880"/>
                  </a:lnTo>
                  <a:lnTo>
                    <a:pt x="67621" y="107352"/>
                  </a:lnTo>
                  <a:close/>
                  <a:moveTo>
                    <a:pt x="252098" y="107472"/>
                  </a:moveTo>
                  <a:lnTo>
                    <a:pt x="251947" y="107623"/>
                  </a:lnTo>
                  <a:lnTo>
                    <a:pt x="252475" y="108136"/>
                  </a:lnTo>
                  <a:lnTo>
                    <a:pt x="252626" y="107985"/>
                  </a:lnTo>
                  <a:lnTo>
                    <a:pt x="252098" y="107472"/>
                  </a:lnTo>
                  <a:close/>
                  <a:moveTo>
                    <a:pt x="97035" y="107669"/>
                  </a:moveTo>
                  <a:lnTo>
                    <a:pt x="96748" y="108347"/>
                  </a:lnTo>
                  <a:lnTo>
                    <a:pt x="96944" y="108438"/>
                  </a:lnTo>
                  <a:lnTo>
                    <a:pt x="97231" y="107744"/>
                  </a:lnTo>
                  <a:lnTo>
                    <a:pt x="97035" y="107669"/>
                  </a:lnTo>
                  <a:close/>
                  <a:moveTo>
                    <a:pt x="173963" y="107669"/>
                  </a:moveTo>
                  <a:lnTo>
                    <a:pt x="173661" y="108362"/>
                  </a:lnTo>
                  <a:lnTo>
                    <a:pt x="173857" y="108438"/>
                  </a:lnTo>
                  <a:lnTo>
                    <a:pt x="174144" y="107759"/>
                  </a:lnTo>
                  <a:lnTo>
                    <a:pt x="173963" y="107669"/>
                  </a:lnTo>
                  <a:close/>
                  <a:moveTo>
                    <a:pt x="111681" y="107834"/>
                  </a:moveTo>
                  <a:lnTo>
                    <a:pt x="111500" y="107925"/>
                  </a:lnTo>
                  <a:lnTo>
                    <a:pt x="111787" y="108604"/>
                  </a:lnTo>
                  <a:lnTo>
                    <a:pt x="111968" y="108528"/>
                  </a:lnTo>
                  <a:lnTo>
                    <a:pt x="111681" y="107834"/>
                  </a:lnTo>
                  <a:close/>
                  <a:moveTo>
                    <a:pt x="188700" y="108076"/>
                  </a:moveTo>
                  <a:lnTo>
                    <a:pt x="188504" y="108151"/>
                  </a:lnTo>
                  <a:lnTo>
                    <a:pt x="188806" y="108845"/>
                  </a:lnTo>
                  <a:lnTo>
                    <a:pt x="188987" y="108770"/>
                  </a:lnTo>
                  <a:lnTo>
                    <a:pt x="188700" y="108076"/>
                  </a:lnTo>
                  <a:close/>
                  <a:moveTo>
                    <a:pt x="68526" y="108257"/>
                  </a:moveTo>
                  <a:lnTo>
                    <a:pt x="68391" y="108408"/>
                  </a:lnTo>
                  <a:lnTo>
                    <a:pt x="68918" y="108920"/>
                  </a:lnTo>
                  <a:lnTo>
                    <a:pt x="69069" y="108770"/>
                  </a:lnTo>
                  <a:lnTo>
                    <a:pt x="68526" y="108257"/>
                  </a:lnTo>
                  <a:close/>
                  <a:moveTo>
                    <a:pt x="253018" y="108377"/>
                  </a:moveTo>
                  <a:lnTo>
                    <a:pt x="252867" y="108513"/>
                  </a:lnTo>
                  <a:lnTo>
                    <a:pt x="253395" y="109041"/>
                  </a:lnTo>
                  <a:lnTo>
                    <a:pt x="253546" y="108890"/>
                  </a:lnTo>
                  <a:lnTo>
                    <a:pt x="253018" y="108377"/>
                  </a:lnTo>
                  <a:close/>
                  <a:moveTo>
                    <a:pt x="96537" y="108845"/>
                  </a:moveTo>
                  <a:lnTo>
                    <a:pt x="96251" y="109539"/>
                  </a:lnTo>
                  <a:lnTo>
                    <a:pt x="96447" y="109614"/>
                  </a:lnTo>
                  <a:lnTo>
                    <a:pt x="96733" y="108936"/>
                  </a:lnTo>
                  <a:lnTo>
                    <a:pt x="96537" y="108845"/>
                  </a:lnTo>
                  <a:close/>
                  <a:moveTo>
                    <a:pt x="173450" y="108845"/>
                  </a:moveTo>
                  <a:lnTo>
                    <a:pt x="173164" y="109539"/>
                  </a:lnTo>
                  <a:lnTo>
                    <a:pt x="173360" y="109614"/>
                  </a:lnTo>
                  <a:lnTo>
                    <a:pt x="173646" y="108936"/>
                  </a:lnTo>
                  <a:lnTo>
                    <a:pt x="173450" y="108845"/>
                  </a:lnTo>
                  <a:close/>
                  <a:moveTo>
                    <a:pt x="112179" y="109026"/>
                  </a:moveTo>
                  <a:lnTo>
                    <a:pt x="111998" y="109101"/>
                  </a:lnTo>
                  <a:lnTo>
                    <a:pt x="112285" y="109795"/>
                  </a:lnTo>
                  <a:lnTo>
                    <a:pt x="112466" y="109705"/>
                  </a:lnTo>
                  <a:lnTo>
                    <a:pt x="112179" y="109026"/>
                  </a:lnTo>
                  <a:close/>
                  <a:moveTo>
                    <a:pt x="69446" y="109147"/>
                  </a:moveTo>
                  <a:lnTo>
                    <a:pt x="69296" y="109298"/>
                  </a:lnTo>
                  <a:lnTo>
                    <a:pt x="69839" y="109826"/>
                  </a:lnTo>
                  <a:lnTo>
                    <a:pt x="69974" y="109675"/>
                  </a:lnTo>
                  <a:lnTo>
                    <a:pt x="69446" y="109147"/>
                  </a:lnTo>
                  <a:close/>
                  <a:moveTo>
                    <a:pt x="253923" y="109267"/>
                  </a:moveTo>
                  <a:lnTo>
                    <a:pt x="253787" y="109418"/>
                  </a:lnTo>
                  <a:lnTo>
                    <a:pt x="254315" y="109931"/>
                  </a:lnTo>
                  <a:lnTo>
                    <a:pt x="254466" y="109795"/>
                  </a:lnTo>
                  <a:lnTo>
                    <a:pt x="253923" y="109267"/>
                  </a:lnTo>
                  <a:close/>
                  <a:moveTo>
                    <a:pt x="189198" y="109252"/>
                  </a:moveTo>
                  <a:lnTo>
                    <a:pt x="189002" y="109328"/>
                  </a:lnTo>
                  <a:lnTo>
                    <a:pt x="189288" y="110022"/>
                  </a:lnTo>
                  <a:lnTo>
                    <a:pt x="189484" y="109946"/>
                  </a:lnTo>
                  <a:lnTo>
                    <a:pt x="189198" y="109252"/>
                  </a:lnTo>
                  <a:close/>
                  <a:moveTo>
                    <a:pt x="70367" y="110052"/>
                  </a:moveTo>
                  <a:lnTo>
                    <a:pt x="70216" y="110203"/>
                  </a:lnTo>
                  <a:lnTo>
                    <a:pt x="70744" y="110715"/>
                  </a:lnTo>
                  <a:lnTo>
                    <a:pt x="70894" y="110580"/>
                  </a:lnTo>
                  <a:lnTo>
                    <a:pt x="70367" y="110052"/>
                  </a:lnTo>
                  <a:close/>
                  <a:moveTo>
                    <a:pt x="96039" y="110037"/>
                  </a:moveTo>
                  <a:lnTo>
                    <a:pt x="95753" y="110715"/>
                  </a:lnTo>
                  <a:lnTo>
                    <a:pt x="95934" y="110791"/>
                  </a:lnTo>
                  <a:lnTo>
                    <a:pt x="96235" y="110112"/>
                  </a:lnTo>
                  <a:lnTo>
                    <a:pt x="96039" y="110037"/>
                  </a:lnTo>
                  <a:close/>
                  <a:moveTo>
                    <a:pt x="172952" y="110037"/>
                  </a:moveTo>
                  <a:lnTo>
                    <a:pt x="172666" y="110715"/>
                  </a:lnTo>
                  <a:lnTo>
                    <a:pt x="172847" y="110806"/>
                  </a:lnTo>
                  <a:lnTo>
                    <a:pt x="173133" y="110112"/>
                  </a:lnTo>
                  <a:lnTo>
                    <a:pt x="172952" y="110037"/>
                  </a:lnTo>
                  <a:close/>
                  <a:moveTo>
                    <a:pt x="254843" y="110172"/>
                  </a:moveTo>
                  <a:lnTo>
                    <a:pt x="254692" y="110308"/>
                  </a:lnTo>
                  <a:lnTo>
                    <a:pt x="255220" y="110836"/>
                  </a:lnTo>
                  <a:lnTo>
                    <a:pt x="255371" y="110685"/>
                  </a:lnTo>
                  <a:lnTo>
                    <a:pt x="254843" y="110172"/>
                  </a:lnTo>
                  <a:close/>
                  <a:moveTo>
                    <a:pt x="112692" y="110203"/>
                  </a:moveTo>
                  <a:lnTo>
                    <a:pt x="112496" y="110293"/>
                  </a:lnTo>
                  <a:lnTo>
                    <a:pt x="112783" y="110972"/>
                  </a:lnTo>
                  <a:lnTo>
                    <a:pt x="112979" y="110896"/>
                  </a:lnTo>
                  <a:lnTo>
                    <a:pt x="112692" y="110203"/>
                  </a:lnTo>
                  <a:close/>
                  <a:moveTo>
                    <a:pt x="189711" y="110429"/>
                  </a:moveTo>
                  <a:lnTo>
                    <a:pt x="189515" y="110519"/>
                  </a:lnTo>
                  <a:lnTo>
                    <a:pt x="189801" y="111198"/>
                  </a:lnTo>
                  <a:lnTo>
                    <a:pt x="189997" y="111123"/>
                  </a:lnTo>
                  <a:lnTo>
                    <a:pt x="189711" y="110429"/>
                  </a:lnTo>
                  <a:close/>
                  <a:moveTo>
                    <a:pt x="71272" y="110957"/>
                  </a:moveTo>
                  <a:lnTo>
                    <a:pt x="71136" y="111093"/>
                  </a:lnTo>
                  <a:lnTo>
                    <a:pt x="71664" y="111620"/>
                  </a:lnTo>
                  <a:lnTo>
                    <a:pt x="71815" y="111470"/>
                  </a:lnTo>
                  <a:lnTo>
                    <a:pt x="71272" y="110957"/>
                  </a:lnTo>
                  <a:close/>
                  <a:moveTo>
                    <a:pt x="255763" y="111062"/>
                  </a:moveTo>
                  <a:lnTo>
                    <a:pt x="255612" y="111213"/>
                  </a:lnTo>
                  <a:lnTo>
                    <a:pt x="256140" y="111741"/>
                  </a:lnTo>
                  <a:lnTo>
                    <a:pt x="256291" y="111590"/>
                  </a:lnTo>
                  <a:lnTo>
                    <a:pt x="255763" y="111062"/>
                  </a:lnTo>
                  <a:close/>
                  <a:moveTo>
                    <a:pt x="95542" y="111213"/>
                  </a:moveTo>
                  <a:lnTo>
                    <a:pt x="95255" y="111907"/>
                  </a:lnTo>
                  <a:lnTo>
                    <a:pt x="95436" y="111983"/>
                  </a:lnTo>
                  <a:lnTo>
                    <a:pt x="95738" y="111289"/>
                  </a:lnTo>
                  <a:lnTo>
                    <a:pt x="95542" y="111213"/>
                  </a:lnTo>
                  <a:close/>
                  <a:moveTo>
                    <a:pt x="172455" y="111213"/>
                  </a:moveTo>
                  <a:lnTo>
                    <a:pt x="172153" y="111907"/>
                  </a:lnTo>
                  <a:lnTo>
                    <a:pt x="172349" y="111983"/>
                  </a:lnTo>
                  <a:lnTo>
                    <a:pt x="172636" y="111304"/>
                  </a:lnTo>
                  <a:lnTo>
                    <a:pt x="172455" y="111213"/>
                  </a:lnTo>
                  <a:close/>
                  <a:moveTo>
                    <a:pt x="113190" y="111379"/>
                  </a:moveTo>
                  <a:lnTo>
                    <a:pt x="112994" y="111470"/>
                  </a:lnTo>
                  <a:lnTo>
                    <a:pt x="113280" y="112148"/>
                  </a:lnTo>
                  <a:lnTo>
                    <a:pt x="113476" y="112073"/>
                  </a:lnTo>
                  <a:lnTo>
                    <a:pt x="113190" y="111379"/>
                  </a:lnTo>
                  <a:close/>
                  <a:moveTo>
                    <a:pt x="190193" y="111620"/>
                  </a:moveTo>
                  <a:lnTo>
                    <a:pt x="190012" y="111696"/>
                  </a:lnTo>
                  <a:lnTo>
                    <a:pt x="190299" y="112390"/>
                  </a:lnTo>
                  <a:lnTo>
                    <a:pt x="190495" y="112299"/>
                  </a:lnTo>
                  <a:lnTo>
                    <a:pt x="190193" y="111620"/>
                  </a:lnTo>
                  <a:close/>
                  <a:moveTo>
                    <a:pt x="72192" y="111847"/>
                  </a:moveTo>
                  <a:lnTo>
                    <a:pt x="72056" y="111998"/>
                  </a:lnTo>
                  <a:lnTo>
                    <a:pt x="72584" y="112510"/>
                  </a:lnTo>
                  <a:lnTo>
                    <a:pt x="72735" y="112375"/>
                  </a:lnTo>
                  <a:lnTo>
                    <a:pt x="72192" y="111847"/>
                  </a:lnTo>
                  <a:close/>
                  <a:moveTo>
                    <a:pt x="256668" y="111967"/>
                  </a:moveTo>
                  <a:lnTo>
                    <a:pt x="256517" y="112103"/>
                  </a:lnTo>
                  <a:lnTo>
                    <a:pt x="257060" y="112631"/>
                  </a:lnTo>
                  <a:lnTo>
                    <a:pt x="257196" y="112480"/>
                  </a:lnTo>
                  <a:lnTo>
                    <a:pt x="256668" y="111967"/>
                  </a:lnTo>
                  <a:close/>
                  <a:moveTo>
                    <a:pt x="95044" y="112390"/>
                  </a:moveTo>
                  <a:lnTo>
                    <a:pt x="94742" y="113084"/>
                  </a:lnTo>
                  <a:lnTo>
                    <a:pt x="94938" y="113159"/>
                  </a:lnTo>
                  <a:lnTo>
                    <a:pt x="95225" y="112480"/>
                  </a:lnTo>
                  <a:lnTo>
                    <a:pt x="95044" y="112390"/>
                  </a:lnTo>
                  <a:close/>
                  <a:moveTo>
                    <a:pt x="171942" y="112390"/>
                  </a:moveTo>
                  <a:lnTo>
                    <a:pt x="171655" y="113084"/>
                  </a:lnTo>
                  <a:lnTo>
                    <a:pt x="171851" y="113159"/>
                  </a:lnTo>
                  <a:lnTo>
                    <a:pt x="172138" y="112480"/>
                  </a:lnTo>
                  <a:lnTo>
                    <a:pt x="171942" y="112390"/>
                  </a:lnTo>
                  <a:close/>
                  <a:moveTo>
                    <a:pt x="113688" y="112571"/>
                  </a:moveTo>
                  <a:lnTo>
                    <a:pt x="113507" y="112646"/>
                  </a:lnTo>
                  <a:lnTo>
                    <a:pt x="113793" y="113340"/>
                  </a:lnTo>
                  <a:lnTo>
                    <a:pt x="113974" y="113250"/>
                  </a:lnTo>
                  <a:lnTo>
                    <a:pt x="113688" y="112571"/>
                  </a:lnTo>
                  <a:close/>
                  <a:moveTo>
                    <a:pt x="73112" y="112752"/>
                  </a:moveTo>
                  <a:lnTo>
                    <a:pt x="72961" y="112903"/>
                  </a:lnTo>
                  <a:lnTo>
                    <a:pt x="73489" y="113415"/>
                  </a:lnTo>
                  <a:lnTo>
                    <a:pt x="73640" y="113265"/>
                  </a:lnTo>
                  <a:lnTo>
                    <a:pt x="73112" y="112752"/>
                  </a:lnTo>
                  <a:close/>
                  <a:moveTo>
                    <a:pt x="257588" y="112857"/>
                  </a:moveTo>
                  <a:lnTo>
                    <a:pt x="257437" y="113008"/>
                  </a:lnTo>
                  <a:lnTo>
                    <a:pt x="257965" y="113536"/>
                  </a:lnTo>
                  <a:lnTo>
                    <a:pt x="258116" y="113385"/>
                  </a:lnTo>
                  <a:lnTo>
                    <a:pt x="257588" y="112857"/>
                  </a:lnTo>
                  <a:close/>
                  <a:moveTo>
                    <a:pt x="190706" y="112797"/>
                  </a:moveTo>
                  <a:lnTo>
                    <a:pt x="190510" y="112888"/>
                  </a:lnTo>
                  <a:lnTo>
                    <a:pt x="190797" y="113566"/>
                  </a:lnTo>
                  <a:lnTo>
                    <a:pt x="190993" y="113491"/>
                  </a:lnTo>
                  <a:lnTo>
                    <a:pt x="190706" y="112797"/>
                  </a:lnTo>
                  <a:close/>
                  <a:moveTo>
                    <a:pt x="74017" y="113642"/>
                  </a:moveTo>
                  <a:lnTo>
                    <a:pt x="73881" y="113793"/>
                  </a:lnTo>
                  <a:lnTo>
                    <a:pt x="74409" y="114321"/>
                  </a:lnTo>
                  <a:lnTo>
                    <a:pt x="74560" y="114170"/>
                  </a:lnTo>
                  <a:lnTo>
                    <a:pt x="74017" y="113642"/>
                  </a:lnTo>
                  <a:close/>
                  <a:moveTo>
                    <a:pt x="94531" y="113581"/>
                  </a:moveTo>
                  <a:lnTo>
                    <a:pt x="94244" y="114260"/>
                  </a:lnTo>
                  <a:lnTo>
                    <a:pt x="94440" y="114336"/>
                  </a:lnTo>
                  <a:lnTo>
                    <a:pt x="94727" y="113657"/>
                  </a:lnTo>
                  <a:lnTo>
                    <a:pt x="94531" y="113581"/>
                  </a:lnTo>
                  <a:close/>
                  <a:moveTo>
                    <a:pt x="171444" y="113581"/>
                  </a:moveTo>
                  <a:lnTo>
                    <a:pt x="171157" y="114260"/>
                  </a:lnTo>
                  <a:lnTo>
                    <a:pt x="171338" y="114351"/>
                  </a:lnTo>
                  <a:lnTo>
                    <a:pt x="171640" y="113657"/>
                  </a:lnTo>
                  <a:lnTo>
                    <a:pt x="171444" y="113581"/>
                  </a:lnTo>
                  <a:close/>
                  <a:moveTo>
                    <a:pt x="258493" y="113762"/>
                  </a:moveTo>
                  <a:lnTo>
                    <a:pt x="258358" y="113913"/>
                  </a:lnTo>
                  <a:lnTo>
                    <a:pt x="258886" y="114426"/>
                  </a:lnTo>
                  <a:lnTo>
                    <a:pt x="259021" y="114275"/>
                  </a:lnTo>
                  <a:lnTo>
                    <a:pt x="258493" y="113762"/>
                  </a:lnTo>
                  <a:close/>
                  <a:moveTo>
                    <a:pt x="114185" y="113747"/>
                  </a:moveTo>
                  <a:lnTo>
                    <a:pt x="114004" y="113823"/>
                  </a:lnTo>
                  <a:lnTo>
                    <a:pt x="114291" y="114517"/>
                  </a:lnTo>
                  <a:lnTo>
                    <a:pt x="114487" y="114441"/>
                  </a:lnTo>
                  <a:lnTo>
                    <a:pt x="114185" y="113747"/>
                  </a:lnTo>
                  <a:close/>
                  <a:moveTo>
                    <a:pt x="191204" y="113989"/>
                  </a:moveTo>
                  <a:lnTo>
                    <a:pt x="191008" y="114064"/>
                  </a:lnTo>
                  <a:lnTo>
                    <a:pt x="191310" y="114743"/>
                  </a:lnTo>
                  <a:lnTo>
                    <a:pt x="191491" y="114667"/>
                  </a:lnTo>
                  <a:lnTo>
                    <a:pt x="191204" y="113989"/>
                  </a:lnTo>
                  <a:close/>
                  <a:moveTo>
                    <a:pt x="285569" y="114667"/>
                  </a:moveTo>
                  <a:lnTo>
                    <a:pt x="285509" y="114698"/>
                  </a:lnTo>
                  <a:lnTo>
                    <a:pt x="285569" y="114818"/>
                  </a:lnTo>
                  <a:lnTo>
                    <a:pt x="285569" y="114667"/>
                  </a:lnTo>
                  <a:close/>
                  <a:moveTo>
                    <a:pt x="0" y="114667"/>
                  </a:moveTo>
                  <a:lnTo>
                    <a:pt x="0" y="114894"/>
                  </a:lnTo>
                  <a:lnTo>
                    <a:pt x="136" y="114954"/>
                  </a:lnTo>
                  <a:lnTo>
                    <a:pt x="226" y="114773"/>
                  </a:lnTo>
                  <a:lnTo>
                    <a:pt x="0" y="114667"/>
                  </a:lnTo>
                  <a:close/>
                  <a:moveTo>
                    <a:pt x="74937" y="114547"/>
                  </a:moveTo>
                  <a:lnTo>
                    <a:pt x="74801" y="114683"/>
                  </a:lnTo>
                  <a:lnTo>
                    <a:pt x="75329" y="115210"/>
                  </a:lnTo>
                  <a:lnTo>
                    <a:pt x="75480" y="115060"/>
                  </a:lnTo>
                  <a:lnTo>
                    <a:pt x="74937" y="114547"/>
                  </a:lnTo>
                  <a:close/>
                  <a:moveTo>
                    <a:pt x="259413" y="114652"/>
                  </a:moveTo>
                  <a:lnTo>
                    <a:pt x="259263" y="114803"/>
                  </a:lnTo>
                  <a:lnTo>
                    <a:pt x="259806" y="115331"/>
                  </a:lnTo>
                  <a:lnTo>
                    <a:pt x="259941" y="115180"/>
                  </a:lnTo>
                  <a:lnTo>
                    <a:pt x="259413" y="114652"/>
                  </a:lnTo>
                  <a:close/>
                  <a:moveTo>
                    <a:pt x="285026" y="114924"/>
                  </a:moveTo>
                  <a:lnTo>
                    <a:pt x="284347" y="115226"/>
                  </a:lnTo>
                  <a:lnTo>
                    <a:pt x="284438" y="115422"/>
                  </a:lnTo>
                  <a:lnTo>
                    <a:pt x="285101" y="115105"/>
                  </a:lnTo>
                  <a:lnTo>
                    <a:pt x="285026" y="114924"/>
                  </a:lnTo>
                  <a:close/>
                  <a:moveTo>
                    <a:pt x="709" y="114999"/>
                  </a:moveTo>
                  <a:lnTo>
                    <a:pt x="634" y="115180"/>
                  </a:lnTo>
                  <a:lnTo>
                    <a:pt x="1297" y="115497"/>
                  </a:lnTo>
                  <a:lnTo>
                    <a:pt x="1388" y="115316"/>
                  </a:lnTo>
                  <a:lnTo>
                    <a:pt x="709" y="114999"/>
                  </a:lnTo>
                  <a:close/>
                  <a:moveTo>
                    <a:pt x="94033" y="114758"/>
                  </a:moveTo>
                  <a:lnTo>
                    <a:pt x="93747" y="115437"/>
                  </a:lnTo>
                  <a:lnTo>
                    <a:pt x="93943" y="115527"/>
                  </a:lnTo>
                  <a:lnTo>
                    <a:pt x="94229" y="114833"/>
                  </a:lnTo>
                  <a:lnTo>
                    <a:pt x="94033" y="114758"/>
                  </a:lnTo>
                  <a:close/>
                  <a:moveTo>
                    <a:pt x="170946" y="114758"/>
                  </a:moveTo>
                  <a:lnTo>
                    <a:pt x="170660" y="115452"/>
                  </a:lnTo>
                  <a:lnTo>
                    <a:pt x="170841" y="115527"/>
                  </a:lnTo>
                  <a:lnTo>
                    <a:pt x="171127" y="114833"/>
                  </a:lnTo>
                  <a:lnTo>
                    <a:pt x="170946" y="114758"/>
                  </a:lnTo>
                  <a:close/>
                  <a:moveTo>
                    <a:pt x="114698" y="114924"/>
                  </a:moveTo>
                  <a:lnTo>
                    <a:pt x="114502" y="115014"/>
                  </a:lnTo>
                  <a:lnTo>
                    <a:pt x="114789" y="115693"/>
                  </a:lnTo>
                  <a:lnTo>
                    <a:pt x="114985" y="115618"/>
                  </a:lnTo>
                  <a:lnTo>
                    <a:pt x="114698" y="114924"/>
                  </a:lnTo>
                  <a:close/>
                  <a:moveTo>
                    <a:pt x="191702" y="115165"/>
                  </a:moveTo>
                  <a:lnTo>
                    <a:pt x="191521" y="115241"/>
                  </a:lnTo>
                  <a:lnTo>
                    <a:pt x="191807" y="115934"/>
                  </a:lnTo>
                  <a:lnTo>
                    <a:pt x="192003" y="115844"/>
                  </a:lnTo>
                  <a:lnTo>
                    <a:pt x="191702" y="115165"/>
                  </a:lnTo>
                  <a:close/>
                  <a:moveTo>
                    <a:pt x="283849" y="115452"/>
                  </a:moveTo>
                  <a:lnTo>
                    <a:pt x="283171" y="115769"/>
                  </a:lnTo>
                  <a:lnTo>
                    <a:pt x="283261" y="115950"/>
                  </a:lnTo>
                  <a:lnTo>
                    <a:pt x="283940" y="115648"/>
                  </a:lnTo>
                  <a:lnTo>
                    <a:pt x="283849" y="115452"/>
                  </a:lnTo>
                  <a:close/>
                  <a:moveTo>
                    <a:pt x="1870" y="115542"/>
                  </a:moveTo>
                  <a:lnTo>
                    <a:pt x="1795" y="115723"/>
                  </a:lnTo>
                  <a:lnTo>
                    <a:pt x="2459" y="116040"/>
                  </a:lnTo>
                  <a:lnTo>
                    <a:pt x="2549" y="115859"/>
                  </a:lnTo>
                  <a:lnTo>
                    <a:pt x="1870" y="115542"/>
                  </a:lnTo>
                  <a:close/>
                  <a:moveTo>
                    <a:pt x="75857" y="115437"/>
                  </a:moveTo>
                  <a:lnTo>
                    <a:pt x="75706" y="115588"/>
                  </a:lnTo>
                  <a:lnTo>
                    <a:pt x="76249" y="116100"/>
                  </a:lnTo>
                  <a:lnTo>
                    <a:pt x="76385" y="115965"/>
                  </a:lnTo>
                  <a:lnTo>
                    <a:pt x="75857" y="115437"/>
                  </a:lnTo>
                  <a:close/>
                  <a:moveTo>
                    <a:pt x="260334" y="115557"/>
                  </a:moveTo>
                  <a:lnTo>
                    <a:pt x="260183" y="115708"/>
                  </a:lnTo>
                  <a:lnTo>
                    <a:pt x="260711" y="116236"/>
                  </a:lnTo>
                  <a:lnTo>
                    <a:pt x="260862" y="116085"/>
                  </a:lnTo>
                  <a:lnTo>
                    <a:pt x="260334" y="115557"/>
                  </a:lnTo>
                  <a:close/>
                  <a:moveTo>
                    <a:pt x="282688" y="115995"/>
                  </a:moveTo>
                  <a:lnTo>
                    <a:pt x="282009" y="116312"/>
                  </a:lnTo>
                  <a:lnTo>
                    <a:pt x="282100" y="116493"/>
                  </a:lnTo>
                  <a:lnTo>
                    <a:pt x="282778" y="116191"/>
                  </a:lnTo>
                  <a:lnTo>
                    <a:pt x="282688" y="115995"/>
                  </a:lnTo>
                  <a:close/>
                  <a:moveTo>
                    <a:pt x="3032" y="116085"/>
                  </a:moveTo>
                  <a:lnTo>
                    <a:pt x="2956" y="116266"/>
                  </a:lnTo>
                  <a:lnTo>
                    <a:pt x="3620" y="116583"/>
                  </a:lnTo>
                  <a:lnTo>
                    <a:pt x="3711" y="116402"/>
                  </a:lnTo>
                  <a:lnTo>
                    <a:pt x="3032" y="116085"/>
                  </a:lnTo>
                  <a:close/>
                  <a:moveTo>
                    <a:pt x="93535" y="115934"/>
                  </a:moveTo>
                  <a:lnTo>
                    <a:pt x="93249" y="116628"/>
                  </a:lnTo>
                  <a:lnTo>
                    <a:pt x="93430" y="116704"/>
                  </a:lnTo>
                  <a:lnTo>
                    <a:pt x="93732" y="116010"/>
                  </a:lnTo>
                  <a:lnTo>
                    <a:pt x="93535" y="115934"/>
                  </a:lnTo>
                  <a:close/>
                  <a:moveTo>
                    <a:pt x="170448" y="115934"/>
                  </a:moveTo>
                  <a:lnTo>
                    <a:pt x="170147" y="116628"/>
                  </a:lnTo>
                  <a:lnTo>
                    <a:pt x="170343" y="116704"/>
                  </a:lnTo>
                  <a:lnTo>
                    <a:pt x="170629" y="116025"/>
                  </a:lnTo>
                  <a:lnTo>
                    <a:pt x="170448" y="115934"/>
                  </a:lnTo>
                  <a:close/>
                  <a:moveTo>
                    <a:pt x="115196" y="116115"/>
                  </a:moveTo>
                  <a:lnTo>
                    <a:pt x="115000" y="116191"/>
                  </a:lnTo>
                  <a:lnTo>
                    <a:pt x="115302" y="116885"/>
                  </a:lnTo>
                  <a:lnTo>
                    <a:pt x="115483" y="116794"/>
                  </a:lnTo>
                  <a:lnTo>
                    <a:pt x="115196" y="116115"/>
                  </a:lnTo>
                  <a:close/>
                  <a:moveTo>
                    <a:pt x="76777" y="116342"/>
                  </a:moveTo>
                  <a:lnTo>
                    <a:pt x="76626" y="116477"/>
                  </a:lnTo>
                  <a:lnTo>
                    <a:pt x="77154" y="117005"/>
                  </a:lnTo>
                  <a:lnTo>
                    <a:pt x="77305" y="116855"/>
                  </a:lnTo>
                  <a:lnTo>
                    <a:pt x="76777" y="116342"/>
                  </a:lnTo>
                  <a:close/>
                  <a:moveTo>
                    <a:pt x="281527" y="116538"/>
                  </a:moveTo>
                  <a:lnTo>
                    <a:pt x="280848" y="116855"/>
                  </a:lnTo>
                  <a:lnTo>
                    <a:pt x="280938" y="117036"/>
                  </a:lnTo>
                  <a:lnTo>
                    <a:pt x="281617" y="116719"/>
                  </a:lnTo>
                  <a:lnTo>
                    <a:pt x="281527" y="116538"/>
                  </a:lnTo>
                  <a:close/>
                  <a:moveTo>
                    <a:pt x="192215" y="116342"/>
                  </a:moveTo>
                  <a:lnTo>
                    <a:pt x="192018" y="116432"/>
                  </a:lnTo>
                  <a:lnTo>
                    <a:pt x="192305" y="117111"/>
                  </a:lnTo>
                  <a:lnTo>
                    <a:pt x="192501" y="117036"/>
                  </a:lnTo>
                  <a:lnTo>
                    <a:pt x="192215" y="116342"/>
                  </a:lnTo>
                  <a:close/>
                  <a:moveTo>
                    <a:pt x="4208" y="116628"/>
                  </a:moveTo>
                  <a:lnTo>
                    <a:pt x="4118" y="116809"/>
                  </a:lnTo>
                  <a:lnTo>
                    <a:pt x="4797" y="117126"/>
                  </a:lnTo>
                  <a:lnTo>
                    <a:pt x="4887" y="116945"/>
                  </a:lnTo>
                  <a:lnTo>
                    <a:pt x="4208" y="116628"/>
                  </a:lnTo>
                  <a:close/>
                  <a:moveTo>
                    <a:pt x="261239" y="116462"/>
                  </a:moveTo>
                  <a:lnTo>
                    <a:pt x="261103" y="116613"/>
                  </a:lnTo>
                  <a:lnTo>
                    <a:pt x="261631" y="117126"/>
                  </a:lnTo>
                  <a:lnTo>
                    <a:pt x="261767" y="116990"/>
                  </a:lnTo>
                  <a:lnTo>
                    <a:pt x="261239" y="116462"/>
                  </a:lnTo>
                  <a:close/>
                  <a:moveTo>
                    <a:pt x="280365" y="117081"/>
                  </a:moveTo>
                  <a:lnTo>
                    <a:pt x="279701" y="117398"/>
                  </a:lnTo>
                  <a:lnTo>
                    <a:pt x="279777" y="117594"/>
                  </a:lnTo>
                  <a:lnTo>
                    <a:pt x="280456" y="117277"/>
                  </a:lnTo>
                  <a:lnTo>
                    <a:pt x="280365" y="117081"/>
                  </a:lnTo>
                  <a:close/>
                  <a:moveTo>
                    <a:pt x="5370" y="117171"/>
                  </a:moveTo>
                  <a:lnTo>
                    <a:pt x="5279" y="117352"/>
                  </a:lnTo>
                  <a:lnTo>
                    <a:pt x="5958" y="117669"/>
                  </a:lnTo>
                  <a:lnTo>
                    <a:pt x="6049" y="117473"/>
                  </a:lnTo>
                  <a:lnTo>
                    <a:pt x="5370" y="117171"/>
                  </a:lnTo>
                  <a:close/>
                  <a:moveTo>
                    <a:pt x="93038" y="117111"/>
                  </a:moveTo>
                  <a:lnTo>
                    <a:pt x="92736" y="117805"/>
                  </a:lnTo>
                  <a:lnTo>
                    <a:pt x="92932" y="117880"/>
                  </a:lnTo>
                  <a:lnTo>
                    <a:pt x="93219" y="117202"/>
                  </a:lnTo>
                  <a:lnTo>
                    <a:pt x="93038" y="117111"/>
                  </a:lnTo>
                  <a:close/>
                  <a:moveTo>
                    <a:pt x="169936" y="117126"/>
                  </a:moveTo>
                  <a:lnTo>
                    <a:pt x="169649" y="117805"/>
                  </a:lnTo>
                  <a:lnTo>
                    <a:pt x="169845" y="117895"/>
                  </a:lnTo>
                  <a:lnTo>
                    <a:pt x="170132" y="117202"/>
                  </a:lnTo>
                  <a:lnTo>
                    <a:pt x="169936" y="117126"/>
                  </a:lnTo>
                  <a:close/>
                  <a:moveTo>
                    <a:pt x="77682" y="117247"/>
                  </a:moveTo>
                  <a:lnTo>
                    <a:pt x="77546" y="117383"/>
                  </a:lnTo>
                  <a:lnTo>
                    <a:pt x="78074" y="117910"/>
                  </a:lnTo>
                  <a:lnTo>
                    <a:pt x="78225" y="117760"/>
                  </a:lnTo>
                  <a:lnTo>
                    <a:pt x="77682" y="117247"/>
                  </a:lnTo>
                  <a:close/>
                  <a:moveTo>
                    <a:pt x="262159" y="117352"/>
                  </a:moveTo>
                  <a:lnTo>
                    <a:pt x="262008" y="117503"/>
                  </a:lnTo>
                  <a:lnTo>
                    <a:pt x="262551" y="118031"/>
                  </a:lnTo>
                  <a:lnTo>
                    <a:pt x="262687" y="117880"/>
                  </a:lnTo>
                  <a:lnTo>
                    <a:pt x="262159" y="117352"/>
                  </a:lnTo>
                  <a:close/>
                  <a:moveTo>
                    <a:pt x="115694" y="117292"/>
                  </a:moveTo>
                  <a:lnTo>
                    <a:pt x="115498" y="117367"/>
                  </a:lnTo>
                  <a:lnTo>
                    <a:pt x="115784" y="118061"/>
                  </a:lnTo>
                  <a:lnTo>
                    <a:pt x="115980" y="117971"/>
                  </a:lnTo>
                  <a:lnTo>
                    <a:pt x="115694" y="117292"/>
                  </a:lnTo>
                  <a:close/>
                  <a:moveTo>
                    <a:pt x="279204" y="117624"/>
                  </a:moveTo>
                  <a:lnTo>
                    <a:pt x="278540" y="117941"/>
                  </a:lnTo>
                  <a:lnTo>
                    <a:pt x="278615" y="118137"/>
                  </a:lnTo>
                  <a:lnTo>
                    <a:pt x="279294" y="117820"/>
                  </a:lnTo>
                  <a:lnTo>
                    <a:pt x="279204" y="117624"/>
                  </a:lnTo>
                  <a:close/>
                  <a:moveTo>
                    <a:pt x="6531" y="117714"/>
                  </a:moveTo>
                  <a:lnTo>
                    <a:pt x="6441" y="117895"/>
                  </a:lnTo>
                  <a:lnTo>
                    <a:pt x="7120" y="118212"/>
                  </a:lnTo>
                  <a:lnTo>
                    <a:pt x="7210" y="118016"/>
                  </a:lnTo>
                  <a:lnTo>
                    <a:pt x="6531" y="117714"/>
                  </a:lnTo>
                  <a:close/>
                  <a:moveTo>
                    <a:pt x="192712" y="117518"/>
                  </a:moveTo>
                  <a:lnTo>
                    <a:pt x="192516" y="117609"/>
                  </a:lnTo>
                  <a:lnTo>
                    <a:pt x="192803" y="118288"/>
                  </a:lnTo>
                  <a:lnTo>
                    <a:pt x="192999" y="118212"/>
                  </a:lnTo>
                  <a:lnTo>
                    <a:pt x="192712" y="117518"/>
                  </a:lnTo>
                  <a:close/>
                  <a:moveTo>
                    <a:pt x="278042" y="118167"/>
                  </a:moveTo>
                  <a:lnTo>
                    <a:pt x="277363" y="118484"/>
                  </a:lnTo>
                  <a:lnTo>
                    <a:pt x="277454" y="118680"/>
                  </a:lnTo>
                  <a:lnTo>
                    <a:pt x="278133" y="118363"/>
                  </a:lnTo>
                  <a:lnTo>
                    <a:pt x="278042" y="118167"/>
                  </a:lnTo>
                  <a:close/>
                  <a:moveTo>
                    <a:pt x="7693" y="118257"/>
                  </a:moveTo>
                  <a:lnTo>
                    <a:pt x="7602" y="118438"/>
                  </a:lnTo>
                  <a:lnTo>
                    <a:pt x="8281" y="118755"/>
                  </a:lnTo>
                  <a:lnTo>
                    <a:pt x="8372" y="118574"/>
                  </a:lnTo>
                  <a:lnTo>
                    <a:pt x="7693" y="118257"/>
                  </a:lnTo>
                  <a:close/>
                  <a:moveTo>
                    <a:pt x="78602" y="118137"/>
                  </a:moveTo>
                  <a:lnTo>
                    <a:pt x="78467" y="118288"/>
                  </a:lnTo>
                  <a:lnTo>
                    <a:pt x="78995" y="118800"/>
                  </a:lnTo>
                  <a:lnTo>
                    <a:pt x="79130" y="118665"/>
                  </a:lnTo>
                  <a:lnTo>
                    <a:pt x="78602" y="118137"/>
                  </a:lnTo>
                  <a:close/>
                  <a:moveTo>
                    <a:pt x="263079" y="118257"/>
                  </a:moveTo>
                  <a:lnTo>
                    <a:pt x="262928" y="118408"/>
                  </a:lnTo>
                  <a:lnTo>
                    <a:pt x="263456" y="118921"/>
                  </a:lnTo>
                  <a:lnTo>
                    <a:pt x="263607" y="118785"/>
                  </a:lnTo>
                  <a:lnTo>
                    <a:pt x="263079" y="118257"/>
                  </a:lnTo>
                  <a:close/>
                  <a:moveTo>
                    <a:pt x="92540" y="118303"/>
                  </a:moveTo>
                  <a:lnTo>
                    <a:pt x="92238" y="118981"/>
                  </a:lnTo>
                  <a:lnTo>
                    <a:pt x="92434" y="119072"/>
                  </a:lnTo>
                  <a:lnTo>
                    <a:pt x="92721" y="118378"/>
                  </a:lnTo>
                  <a:lnTo>
                    <a:pt x="92540" y="118303"/>
                  </a:lnTo>
                  <a:close/>
                  <a:moveTo>
                    <a:pt x="169438" y="118303"/>
                  </a:moveTo>
                  <a:lnTo>
                    <a:pt x="169151" y="118997"/>
                  </a:lnTo>
                  <a:lnTo>
                    <a:pt x="169347" y="119072"/>
                  </a:lnTo>
                  <a:lnTo>
                    <a:pt x="169634" y="118378"/>
                  </a:lnTo>
                  <a:lnTo>
                    <a:pt x="169438" y="118303"/>
                  </a:lnTo>
                  <a:close/>
                  <a:moveTo>
                    <a:pt x="276881" y="118710"/>
                  </a:moveTo>
                  <a:lnTo>
                    <a:pt x="276202" y="119027"/>
                  </a:lnTo>
                  <a:lnTo>
                    <a:pt x="276292" y="119223"/>
                  </a:lnTo>
                  <a:lnTo>
                    <a:pt x="276971" y="118906"/>
                  </a:lnTo>
                  <a:lnTo>
                    <a:pt x="276881" y="118710"/>
                  </a:lnTo>
                  <a:close/>
                  <a:moveTo>
                    <a:pt x="116207" y="118469"/>
                  </a:moveTo>
                  <a:lnTo>
                    <a:pt x="116011" y="118559"/>
                  </a:lnTo>
                  <a:lnTo>
                    <a:pt x="116297" y="119238"/>
                  </a:lnTo>
                  <a:lnTo>
                    <a:pt x="116493" y="119162"/>
                  </a:lnTo>
                  <a:lnTo>
                    <a:pt x="116207" y="118469"/>
                  </a:lnTo>
                  <a:close/>
                  <a:moveTo>
                    <a:pt x="8854" y="118785"/>
                  </a:moveTo>
                  <a:lnTo>
                    <a:pt x="8764" y="118981"/>
                  </a:lnTo>
                  <a:lnTo>
                    <a:pt x="9443" y="119298"/>
                  </a:lnTo>
                  <a:lnTo>
                    <a:pt x="9533" y="119102"/>
                  </a:lnTo>
                  <a:lnTo>
                    <a:pt x="8854" y="118785"/>
                  </a:lnTo>
                  <a:close/>
                  <a:moveTo>
                    <a:pt x="193210" y="118710"/>
                  </a:moveTo>
                  <a:lnTo>
                    <a:pt x="193014" y="118785"/>
                  </a:lnTo>
                  <a:lnTo>
                    <a:pt x="193316" y="119479"/>
                  </a:lnTo>
                  <a:lnTo>
                    <a:pt x="193497" y="119389"/>
                  </a:lnTo>
                  <a:lnTo>
                    <a:pt x="193210" y="118710"/>
                  </a:lnTo>
                  <a:close/>
                  <a:moveTo>
                    <a:pt x="79522" y="119042"/>
                  </a:moveTo>
                  <a:lnTo>
                    <a:pt x="79372" y="119178"/>
                  </a:lnTo>
                  <a:lnTo>
                    <a:pt x="79915" y="119705"/>
                  </a:lnTo>
                  <a:lnTo>
                    <a:pt x="80050" y="119555"/>
                  </a:lnTo>
                  <a:lnTo>
                    <a:pt x="79522" y="119042"/>
                  </a:lnTo>
                  <a:close/>
                  <a:moveTo>
                    <a:pt x="275719" y="119253"/>
                  </a:moveTo>
                  <a:lnTo>
                    <a:pt x="275040" y="119570"/>
                  </a:lnTo>
                  <a:lnTo>
                    <a:pt x="275131" y="119766"/>
                  </a:lnTo>
                  <a:lnTo>
                    <a:pt x="275810" y="119449"/>
                  </a:lnTo>
                  <a:lnTo>
                    <a:pt x="275719" y="119253"/>
                  </a:lnTo>
                  <a:close/>
                  <a:moveTo>
                    <a:pt x="263984" y="119162"/>
                  </a:moveTo>
                  <a:lnTo>
                    <a:pt x="263848" y="119298"/>
                  </a:lnTo>
                  <a:lnTo>
                    <a:pt x="264376" y="119826"/>
                  </a:lnTo>
                  <a:lnTo>
                    <a:pt x="264512" y="119675"/>
                  </a:lnTo>
                  <a:lnTo>
                    <a:pt x="263984" y="119162"/>
                  </a:lnTo>
                  <a:close/>
                  <a:moveTo>
                    <a:pt x="10016" y="119328"/>
                  </a:moveTo>
                  <a:lnTo>
                    <a:pt x="9940" y="119524"/>
                  </a:lnTo>
                  <a:lnTo>
                    <a:pt x="10604" y="119841"/>
                  </a:lnTo>
                  <a:lnTo>
                    <a:pt x="10695" y="119645"/>
                  </a:lnTo>
                  <a:lnTo>
                    <a:pt x="10016" y="119328"/>
                  </a:lnTo>
                  <a:close/>
                  <a:moveTo>
                    <a:pt x="92027" y="119479"/>
                  </a:moveTo>
                  <a:lnTo>
                    <a:pt x="91740" y="120158"/>
                  </a:lnTo>
                  <a:lnTo>
                    <a:pt x="91937" y="120248"/>
                  </a:lnTo>
                  <a:lnTo>
                    <a:pt x="92223" y="119555"/>
                  </a:lnTo>
                  <a:lnTo>
                    <a:pt x="92027" y="119479"/>
                  </a:lnTo>
                  <a:close/>
                  <a:moveTo>
                    <a:pt x="168940" y="119479"/>
                  </a:moveTo>
                  <a:lnTo>
                    <a:pt x="168653" y="120173"/>
                  </a:lnTo>
                  <a:lnTo>
                    <a:pt x="168834" y="120248"/>
                  </a:lnTo>
                  <a:lnTo>
                    <a:pt x="169136" y="119570"/>
                  </a:lnTo>
                  <a:lnTo>
                    <a:pt x="168940" y="119479"/>
                  </a:lnTo>
                  <a:close/>
                  <a:moveTo>
                    <a:pt x="274558" y="119796"/>
                  </a:moveTo>
                  <a:lnTo>
                    <a:pt x="273879" y="120113"/>
                  </a:lnTo>
                  <a:lnTo>
                    <a:pt x="273969" y="120294"/>
                  </a:lnTo>
                  <a:lnTo>
                    <a:pt x="274648" y="119992"/>
                  </a:lnTo>
                  <a:lnTo>
                    <a:pt x="274558" y="119796"/>
                  </a:lnTo>
                  <a:close/>
                  <a:moveTo>
                    <a:pt x="11177" y="119871"/>
                  </a:moveTo>
                  <a:lnTo>
                    <a:pt x="11102" y="120067"/>
                  </a:lnTo>
                  <a:lnTo>
                    <a:pt x="11765" y="120384"/>
                  </a:lnTo>
                  <a:lnTo>
                    <a:pt x="11856" y="120188"/>
                  </a:lnTo>
                  <a:lnTo>
                    <a:pt x="11177" y="119871"/>
                  </a:lnTo>
                  <a:close/>
                  <a:moveTo>
                    <a:pt x="116689" y="119645"/>
                  </a:moveTo>
                  <a:lnTo>
                    <a:pt x="116508" y="119736"/>
                  </a:lnTo>
                  <a:lnTo>
                    <a:pt x="116795" y="120414"/>
                  </a:lnTo>
                  <a:lnTo>
                    <a:pt x="116991" y="120339"/>
                  </a:lnTo>
                  <a:lnTo>
                    <a:pt x="116689" y="119645"/>
                  </a:lnTo>
                  <a:close/>
                  <a:moveTo>
                    <a:pt x="80428" y="119932"/>
                  </a:moveTo>
                  <a:lnTo>
                    <a:pt x="80292" y="120083"/>
                  </a:lnTo>
                  <a:lnTo>
                    <a:pt x="80820" y="120610"/>
                  </a:lnTo>
                  <a:lnTo>
                    <a:pt x="80971" y="120460"/>
                  </a:lnTo>
                  <a:lnTo>
                    <a:pt x="80428" y="119932"/>
                  </a:lnTo>
                  <a:close/>
                  <a:moveTo>
                    <a:pt x="193708" y="119886"/>
                  </a:moveTo>
                  <a:lnTo>
                    <a:pt x="193527" y="119962"/>
                  </a:lnTo>
                  <a:lnTo>
                    <a:pt x="193813" y="120656"/>
                  </a:lnTo>
                  <a:lnTo>
                    <a:pt x="193994" y="120565"/>
                  </a:lnTo>
                  <a:lnTo>
                    <a:pt x="193708" y="119886"/>
                  </a:lnTo>
                  <a:close/>
                  <a:moveTo>
                    <a:pt x="264904" y="120052"/>
                  </a:moveTo>
                  <a:lnTo>
                    <a:pt x="264753" y="120203"/>
                  </a:lnTo>
                  <a:lnTo>
                    <a:pt x="265296" y="120716"/>
                  </a:lnTo>
                  <a:lnTo>
                    <a:pt x="265432" y="120580"/>
                  </a:lnTo>
                  <a:lnTo>
                    <a:pt x="264904" y="120052"/>
                  </a:lnTo>
                  <a:close/>
                  <a:moveTo>
                    <a:pt x="273396" y="120339"/>
                  </a:moveTo>
                  <a:lnTo>
                    <a:pt x="272717" y="120656"/>
                  </a:lnTo>
                  <a:lnTo>
                    <a:pt x="272808" y="120837"/>
                  </a:lnTo>
                  <a:lnTo>
                    <a:pt x="273487" y="120535"/>
                  </a:lnTo>
                  <a:lnTo>
                    <a:pt x="273396" y="120339"/>
                  </a:lnTo>
                  <a:close/>
                  <a:moveTo>
                    <a:pt x="12354" y="120414"/>
                  </a:moveTo>
                  <a:lnTo>
                    <a:pt x="12263" y="120595"/>
                  </a:lnTo>
                  <a:lnTo>
                    <a:pt x="12942" y="120912"/>
                  </a:lnTo>
                  <a:lnTo>
                    <a:pt x="13017" y="120731"/>
                  </a:lnTo>
                  <a:lnTo>
                    <a:pt x="12354" y="120414"/>
                  </a:lnTo>
                  <a:close/>
                  <a:moveTo>
                    <a:pt x="272220" y="120882"/>
                  </a:moveTo>
                  <a:lnTo>
                    <a:pt x="271541" y="121184"/>
                  </a:lnTo>
                  <a:lnTo>
                    <a:pt x="271631" y="121380"/>
                  </a:lnTo>
                  <a:lnTo>
                    <a:pt x="272310" y="121063"/>
                  </a:lnTo>
                  <a:lnTo>
                    <a:pt x="272220" y="120882"/>
                  </a:lnTo>
                  <a:close/>
                  <a:moveTo>
                    <a:pt x="91529" y="120656"/>
                  </a:moveTo>
                  <a:lnTo>
                    <a:pt x="91243" y="121350"/>
                  </a:lnTo>
                  <a:lnTo>
                    <a:pt x="91424" y="121425"/>
                  </a:lnTo>
                  <a:lnTo>
                    <a:pt x="91725" y="120731"/>
                  </a:lnTo>
                  <a:lnTo>
                    <a:pt x="91529" y="120656"/>
                  </a:lnTo>
                  <a:close/>
                  <a:moveTo>
                    <a:pt x="168442" y="120671"/>
                  </a:moveTo>
                  <a:lnTo>
                    <a:pt x="168141" y="121350"/>
                  </a:lnTo>
                  <a:lnTo>
                    <a:pt x="168337" y="121425"/>
                  </a:lnTo>
                  <a:lnTo>
                    <a:pt x="168623" y="120746"/>
                  </a:lnTo>
                  <a:lnTo>
                    <a:pt x="168442" y="120671"/>
                  </a:lnTo>
                  <a:close/>
                  <a:moveTo>
                    <a:pt x="13515" y="120957"/>
                  </a:moveTo>
                  <a:lnTo>
                    <a:pt x="13425" y="121138"/>
                  </a:lnTo>
                  <a:lnTo>
                    <a:pt x="14103" y="121455"/>
                  </a:lnTo>
                  <a:lnTo>
                    <a:pt x="14179" y="121274"/>
                  </a:lnTo>
                  <a:lnTo>
                    <a:pt x="13515" y="120957"/>
                  </a:lnTo>
                  <a:close/>
                  <a:moveTo>
                    <a:pt x="81348" y="120837"/>
                  </a:moveTo>
                  <a:lnTo>
                    <a:pt x="81197" y="120988"/>
                  </a:lnTo>
                  <a:lnTo>
                    <a:pt x="81740" y="121500"/>
                  </a:lnTo>
                  <a:lnTo>
                    <a:pt x="81876" y="121365"/>
                  </a:lnTo>
                  <a:lnTo>
                    <a:pt x="81348" y="120837"/>
                  </a:lnTo>
                  <a:close/>
                  <a:moveTo>
                    <a:pt x="117202" y="120837"/>
                  </a:moveTo>
                  <a:lnTo>
                    <a:pt x="117006" y="120912"/>
                  </a:lnTo>
                  <a:lnTo>
                    <a:pt x="117308" y="121606"/>
                  </a:lnTo>
                  <a:lnTo>
                    <a:pt x="117489" y="121516"/>
                  </a:lnTo>
                  <a:lnTo>
                    <a:pt x="117202" y="120837"/>
                  </a:lnTo>
                  <a:close/>
                  <a:moveTo>
                    <a:pt x="265824" y="120957"/>
                  </a:moveTo>
                  <a:lnTo>
                    <a:pt x="265673" y="121108"/>
                  </a:lnTo>
                  <a:lnTo>
                    <a:pt x="266201" y="121621"/>
                  </a:lnTo>
                  <a:lnTo>
                    <a:pt x="266352" y="121470"/>
                  </a:lnTo>
                  <a:lnTo>
                    <a:pt x="265824" y="120957"/>
                  </a:lnTo>
                  <a:close/>
                  <a:moveTo>
                    <a:pt x="194206" y="121063"/>
                  </a:moveTo>
                  <a:lnTo>
                    <a:pt x="194025" y="121153"/>
                  </a:lnTo>
                  <a:lnTo>
                    <a:pt x="194311" y="121832"/>
                  </a:lnTo>
                  <a:lnTo>
                    <a:pt x="194507" y="121757"/>
                  </a:lnTo>
                  <a:lnTo>
                    <a:pt x="194206" y="121063"/>
                  </a:lnTo>
                  <a:close/>
                  <a:moveTo>
                    <a:pt x="271058" y="121425"/>
                  </a:moveTo>
                  <a:lnTo>
                    <a:pt x="270379" y="121727"/>
                  </a:lnTo>
                  <a:lnTo>
                    <a:pt x="270470" y="121923"/>
                  </a:lnTo>
                  <a:lnTo>
                    <a:pt x="271149" y="121606"/>
                  </a:lnTo>
                  <a:lnTo>
                    <a:pt x="271058" y="121425"/>
                  </a:lnTo>
                  <a:close/>
                  <a:moveTo>
                    <a:pt x="14677" y="121500"/>
                  </a:moveTo>
                  <a:lnTo>
                    <a:pt x="14586" y="121681"/>
                  </a:lnTo>
                  <a:lnTo>
                    <a:pt x="15265" y="121998"/>
                  </a:lnTo>
                  <a:lnTo>
                    <a:pt x="15340" y="121817"/>
                  </a:lnTo>
                  <a:lnTo>
                    <a:pt x="14677" y="121500"/>
                  </a:lnTo>
                  <a:close/>
                  <a:moveTo>
                    <a:pt x="82268" y="121742"/>
                  </a:moveTo>
                  <a:lnTo>
                    <a:pt x="82117" y="121893"/>
                  </a:lnTo>
                  <a:lnTo>
                    <a:pt x="82645" y="122405"/>
                  </a:lnTo>
                  <a:lnTo>
                    <a:pt x="82796" y="122255"/>
                  </a:lnTo>
                  <a:lnTo>
                    <a:pt x="82268" y="121742"/>
                  </a:lnTo>
                  <a:close/>
                  <a:moveTo>
                    <a:pt x="269897" y="121968"/>
                  </a:moveTo>
                  <a:lnTo>
                    <a:pt x="269218" y="122270"/>
                  </a:lnTo>
                  <a:lnTo>
                    <a:pt x="269309" y="122466"/>
                  </a:lnTo>
                  <a:lnTo>
                    <a:pt x="269987" y="122149"/>
                  </a:lnTo>
                  <a:lnTo>
                    <a:pt x="269897" y="121968"/>
                  </a:lnTo>
                  <a:close/>
                  <a:moveTo>
                    <a:pt x="266729" y="121847"/>
                  </a:moveTo>
                  <a:lnTo>
                    <a:pt x="266593" y="121998"/>
                  </a:lnTo>
                  <a:lnTo>
                    <a:pt x="267121" y="122526"/>
                  </a:lnTo>
                  <a:lnTo>
                    <a:pt x="267272" y="122375"/>
                  </a:lnTo>
                  <a:lnTo>
                    <a:pt x="266729" y="121847"/>
                  </a:lnTo>
                  <a:close/>
                  <a:moveTo>
                    <a:pt x="15808" y="122043"/>
                  </a:moveTo>
                  <a:lnTo>
                    <a:pt x="15717" y="122224"/>
                  </a:lnTo>
                  <a:lnTo>
                    <a:pt x="16396" y="122541"/>
                  </a:lnTo>
                  <a:lnTo>
                    <a:pt x="16487" y="122360"/>
                  </a:lnTo>
                  <a:lnTo>
                    <a:pt x="15808" y="122043"/>
                  </a:lnTo>
                  <a:close/>
                  <a:moveTo>
                    <a:pt x="91032" y="121832"/>
                  </a:moveTo>
                  <a:lnTo>
                    <a:pt x="90730" y="122526"/>
                  </a:lnTo>
                  <a:lnTo>
                    <a:pt x="90926" y="122602"/>
                  </a:lnTo>
                  <a:lnTo>
                    <a:pt x="91213" y="121923"/>
                  </a:lnTo>
                  <a:lnTo>
                    <a:pt x="91032" y="121832"/>
                  </a:lnTo>
                  <a:close/>
                  <a:moveTo>
                    <a:pt x="167929" y="121847"/>
                  </a:moveTo>
                  <a:lnTo>
                    <a:pt x="167643" y="122541"/>
                  </a:lnTo>
                  <a:lnTo>
                    <a:pt x="167839" y="122617"/>
                  </a:lnTo>
                  <a:lnTo>
                    <a:pt x="168126" y="121923"/>
                  </a:lnTo>
                  <a:lnTo>
                    <a:pt x="167929" y="121847"/>
                  </a:lnTo>
                  <a:close/>
                  <a:moveTo>
                    <a:pt x="117700" y="122013"/>
                  </a:moveTo>
                  <a:lnTo>
                    <a:pt x="117504" y="122089"/>
                  </a:lnTo>
                  <a:lnTo>
                    <a:pt x="117790" y="122783"/>
                  </a:lnTo>
                  <a:lnTo>
                    <a:pt x="117987" y="122707"/>
                  </a:lnTo>
                  <a:lnTo>
                    <a:pt x="117700" y="122013"/>
                  </a:lnTo>
                  <a:close/>
                  <a:moveTo>
                    <a:pt x="194703" y="122240"/>
                  </a:moveTo>
                  <a:lnTo>
                    <a:pt x="194507" y="122315"/>
                  </a:lnTo>
                  <a:lnTo>
                    <a:pt x="194809" y="122994"/>
                  </a:lnTo>
                  <a:lnTo>
                    <a:pt x="194990" y="122918"/>
                  </a:lnTo>
                  <a:lnTo>
                    <a:pt x="194703" y="122240"/>
                  </a:lnTo>
                  <a:close/>
                  <a:moveTo>
                    <a:pt x="268735" y="122496"/>
                  </a:moveTo>
                  <a:lnTo>
                    <a:pt x="268057" y="122813"/>
                  </a:lnTo>
                  <a:lnTo>
                    <a:pt x="268147" y="123009"/>
                  </a:lnTo>
                  <a:lnTo>
                    <a:pt x="268826" y="122692"/>
                  </a:lnTo>
                  <a:lnTo>
                    <a:pt x="268735" y="122496"/>
                  </a:lnTo>
                  <a:close/>
                  <a:moveTo>
                    <a:pt x="17000" y="122586"/>
                  </a:moveTo>
                  <a:lnTo>
                    <a:pt x="16909" y="122767"/>
                  </a:lnTo>
                  <a:lnTo>
                    <a:pt x="17588" y="123084"/>
                  </a:lnTo>
                  <a:lnTo>
                    <a:pt x="17663" y="122903"/>
                  </a:lnTo>
                  <a:lnTo>
                    <a:pt x="17000" y="122586"/>
                  </a:lnTo>
                  <a:close/>
                  <a:moveTo>
                    <a:pt x="83188" y="122632"/>
                  </a:moveTo>
                  <a:lnTo>
                    <a:pt x="83037" y="122783"/>
                  </a:lnTo>
                  <a:lnTo>
                    <a:pt x="83565" y="123310"/>
                  </a:lnTo>
                  <a:lnTo>
                    <a:pt x="83716" y="123160"/>
                  </a:lnTo>
                  <a:lnTo>
                    <a:pt x="83188" y="122632"/>
                  </a:lnTo>
                  <a:close/>
                  <a:moveTo>
                    <a:pt x="267649" y="122752"/>
                  </a:moveTo>
                  <a:lnTo>
                    <a:pt x="267498" y="122903"/>
                  </a:lnTo>
                  <a:lnTo>
                    <a:pt x="268041" y="123416"/>
                  </a:lnTo>
                  <a:lnTo>
                    <a:pt x="268177" y="123280"/>
                  </a:lnTo>
                  <a:lnTo>
                    <a:pt x="267649" y="122752"/>
                  </a:lnTo>
                  <a:close/>
                  <a:moveTo>
                    <a:pt x="267574" y="123039"/>
                  </a:moveTo>
                  <a:lnTo>
                    <a:pt x="266895" y="123356"/>
                  </a:lnTo>
                  <a:lnTo>
                    <a:pt x="266986" y="123552"/>
                  </a:lnTo>
                  <a:lnTo>
                    <a:pt x="267664" y="123235"/>
                  </a:lnTo>
                  <a:lnTo>
                    <a:pt x="267574" y="123039"/>
                  </a:lnTo>
                  <a:close/>
                  <a:moveTo>
                    <a:pt x="18161" y="123129"/>
                  </a:moveTo>
                  <a:lnTo>
                    <a:pt x="18071" y="123310"/>
                  </a:lnTo>
                  <a:lnTo>
                    <a:pt x="18749" y="123627"/>
                  </a:lnTo>
                  <a:lnTo>
                    <a:pt x="18840" y="123446"/>
                  </a:lnTo>
                  <a:lnTo>
                    <a:pt x="18161" y="123129"/>
                  </a:lnTo>
                  <a:close/>
                  <a:moveTo>
                    <a:pt x="90519" y="123024"/>
                  </a:moveTo>
                  <a:lnTo>
                    <a:pt x="90232" y="123703"/>
                  </a:lnTo>
                  <a:lnTo>
                    <a:pt x="90413" y="123793"/>
                  </a:lnTo>
                  <a:lnTo>
                    <a:pt x="90715" y="123099"/>
                  </a:lnTo>
                  <a:lnTo>
                    <a:pt x="90519" y="123024"/>
                  </a:lnTo>
                  <a:close/>
                  <a:moveTo>
                    <a:pt x="167432" y="123024"/>
                  </a:moveTo>
                  <a:lnTo>
                    <a:pt x="167145" y="123703"/>
                  </a:lnTo>
                  <a:lnTo>
                    <a:pt x="167326" y="123793"/>
                  </a:lnTo>
                  <a:lnTo>
                    <a:pt x="167628" y="123099"/>
                  </a:lnTo>
                  <a:lnTo>
                    <a:pt x="167432" y="123024"/>
                  </a:lnTo>
                  <a:close/>
                  <a:moveTo>
                    <a:pt x="118213" y="123190"/>
                  </a:moveTo>
                  <a:lnTo>
                    <a:pt x="118017" y="123280"/>
                  </a:lnTo>
                  <a:lnTo>
                    <a:pt x="118303" y="123959"/>
                  </a:lnTo>
                  <a:lnTo>
                    <a:pt x="118499" y="123884"/>
                  </a:lnTo>
                  <a:lnTo>
                    <a:pt x="118213" y="123190"/>
                  </a:lnTo>
                  <a:close/>
                  <a:moveTo>
                    <a:pt x="266412" y="123582"/>
                  </a:moveTo>
                  <a:lnTo>
                    <a:pt x="265734" y="123899"/>
                  </a:lnTo>
                  <a:lnTo>
                    <a:pt x="265824" y="124095"/>
                  </a:lnTo>
                  <a:lnTo>
                    <a:pt x="266488" y="123778"/>
                  </a:lnTo>
                  <a:lnTo>
                    <a:pt x="266412" y="123582"/>
                  </a:lnTo>
                  <a:close/>
                  <a:moveTo>
                    <a:pt x="19323" y="123672"/>
                  </a:moveTo>
                  <a:lnTo>
                    <a:pt x="19232" y="123854"/>
                  </a:lnTo>
                  <a:lnTo>
                    <a:pt x="19911" y="124170"/>
                  </a:lnTo>
                  <a:lnTo>
                    <a:pt x="19986" y="123989"/>
                  </a:lnTo>
                  <a:lnTo>
                    <a:pt x="19323" y="123672"/>
                  </a:lnTo>
                  <a:close/>
                  <a:moveTo>
                    <a:pt x="195201" y="123416"/>
                  </a:moveTo>
                  <a:lnTo>
                    <a:pt x="195020" y="123491"/>
                  </a:lnTo>
                  <a:lnTo>
                    <a:pt x="195307" y="124185"/>
                  </a:lnTo>
                  <a:lnTo>
                    <a:pt x="195488" y="124095"/>
                  </a:lnTo>
                  <a:lnTo>
                    <a:pt x="195201" y="123416"/>
                  </a:lnTo>
                  <a:close/>
                  <a:moveTo>
                    <a:pt x="84093" y="123537"/>
                  </a:moveTo>
                  <a:lnTo>
                    <a:pt x="83942" y="123688"/>
                  </a:lnTo>
                  <a:lnTo>
                    <a:pt x="84485" y="124200"/>
                  </a:lnTo>
                  <a:lnTo>
                    <a:pt x="84621" y="124065"/>
                  </a:lnTo>
                  <a:lnTo>
                    <a:pt x="84093" y="123537"/>
                  </a:lnTo>
                  <a:close/>
                  <a:moveTo>
                    <a:pt x="268569" y="123657"/>
                  </a:moveTo>
                  <a:lnTo>
                    <a:pt x="268419" y="123793"/>
                  </a:lnTo>
                  <a:lnTo>
                    <a:pt x="268947" y="124321"/>
                  </a:lnTo>
                  <a:lnTo>
                    <a:pt x="269097" y="124170"/>
                  </a:lnTo>
                  <a:lnTo>
                    <a:pt x="268569" y="123657"/>
                  </a:lnTo>
                  <a:close/>
                  <a:moveTo>
                    <a:pt x="265251" y="124125"/>
                  </a:moveTo>
                  <a:lnTo>
                    <a:pt x="264572" y="124442"/>
                  </a:lnTo>
                  <a:lnTo>
                    <a:pt x="264663" y="124638"/>
                  </a:lnTo>
                  <a:lnTo>
                    <a:pt x="265326" y="124321"/>
                  </a:lnTo>
                  <a:lnTo>
                    <a:pt x="265251" y="124125"/>
                  </a:lnTo>
                  <a:close/>
                  <a:moveTo>
                    <a:pt x="20484" y="124216"/>
                  </a:moveTo>
                  <a:lnTo>
                    <a:pt x="20393" y="124397"/>
                  </a:lnTo>
                  <a:lnTo>
                    <a:pt x="21072" y="124713"/>
                  </a:lnTo>
                  <a:lnTo>
                    <a:pt x="21163" y="124532"/>
                  </a:lnTo>
                  <a:lnTo>
                    <a:pt x="20484" y="124216"/>
                  </a:lnTo>
                  <a:close/>
                  <a:moveTo>
                    <a:pt x="90021" y="124200"/>
                  </a:moveTo>
                  <a:lnTo>
                    <a:pt x="89734" y="124894"/>
                  </a:lnTo>
                  <a:lnTo>
                    <a:pt x="89930" y="124970"/>
                  </a:lnTo>
                  <a:lnTo>
                    <a:pt x="90217" y="124291"/>
                  </a:lnTo>
                  <a:lnTo>
                    <a:pt x="90021" y="124200"/>
                  </a:lnTo>
                  <a:close/>
                  <a:moveTo>
                    <a:pt x="166934" y="124216"/>
                  </a:moveTo>
                  <a:lnTo>
                    <a:pt x="166647" y="124894"/>
                  </a:lnTo>
                  <a:lnTo>
                    <a:pt x="166828" y="124970"/>
                  </a:lnTo>
                  <a:lnTo>
                    <a:pt x="167130" y="124291"/>
                  </a:lnTo>
                  <a:lnTo>
                    <a:pt x="166934" y="124216"/>
                  </a:lnTo>
                  <a:close/>
                  <a:moveTo>
                    <a:pt x="85013" y="124442"/>
                  </a:moveTo>
                  <a:lnTo>
                    <a:pt x="84862" y="124578"/>
                  </a:lnTo>
                  <a:lnTo>
                    <a:pt x="85390" y="125105"/>
                  </a:lnTo>
                  <a:lnTo>
                    <a:pt x="85541" y="124955"/>
                  </a:lnTo>
                  <a:lnTo>
                    <a:pt x="85013" y="124442"/>
                  </a:lnTo>
                  <a:close/>
                  <a:moveTo>
                    <a:pt x="118711" y="124381"/>
                  </a:moveTo>
                  <a:lnTo>
                    <a:pt x="118514" y="124457"/>
                  </a:lnTo>
                  <a:lnTo>
                    <a:pt x="118801" y="125151"/>
                  </a:lnTo>
                  <a:lnTo>
                    <a:pt x="118997" y="125060"/>
                  </a:lnTo>
                  <a:lnTo>
                    <a:pt x="118711" y="124381"/>
                  </a:lnTo>
                  <a:close/>
                  <a:moveTo>
                    <a:pt x="264089" y="124668"/>
                  </a:moveTo>
                  <a:lnTo>
                    <a:pt x="263411" y="124985"/>
                  </a:lnTo>
                  <a:lnTo>
                    <a:pt x="263501" y="125181"/>
                  </a:lnTo>
                  <a:lnTo>
                    <a:pt x="264165" y="124864"/>
                  </a:lnTo>
                  <a:lnTo>
                    <a:pt x="264089" y="124668"/>
                  </a:lnTo>
                  <a:close/>
                  <a:moveTo>
                    <a:pt x="269474" y="124547"/>
                  </a:moveTo>
                  <a:lnTo>
                    <a:pt x="269339" y="124698"/>
                  </a:lnTo>
                  <a:lnTo>
                    <a:pt x="269867" y="125226"/>
                  </a:lnTo>
                  <a:lnTo>
                    <a:pt x="270002" y="125075"/>
                  </a:lnTo>
                  <a:lnTo>
                    <a:pt x="269474" y="124547"/>
                  </a:lnTo>
                  <a:close/>
                  <a:moveTo>
                    <a:pt x="21645" y="124759"/>
                  </a:moveTo>
                  <a:lnTo>
                    <a:pt x="21555" y="124940"/>
                  </a:lnTo>
                  <a:lnTo>
                    <a:pt x="22234" y="125256"/>
                  </a:lnTo>
                  <a:lnTo>
                    <a:pt x="22324" y="125075"/>
                  </a:lnTo>
                  <a:lnTo>
                    <a:pt x="21645" y="124759"/>
                  </a:lnTo>
                  <a:close/>
                  <a:moveTo>
                    <a:pt x="195699" y="124593"/>
                  </a:moveTo>
                  <a:lnTo>
                    <a:pt x="195518" y="124668"/>
                  </a:lnTo>
                  <a:lnTo>
                    <a:pt x="195805" y="125362"/>
                  </a:lnTo>
                  <a:lnTo>
                    <a:pt x="196001" y="125271"/>
                  </a:lnTo>
                  <a:lnTo>
                    <a:pt x="195699" y="124593"/>
                  </a:lnTo>
                  <a:close/>
                  <a:moveTo>
                    <a:pt x="262928" y="125211"/>
                  </a:moveTo>
                  <a:lnTo>
                    <a:pt x="262249" y="125528"/>
                  </a:lnTo>
                  <a:lnTo>
                    <a:pt x="262340" y="125724"/>
                  </a:lnTo>
                  <a:lnTo>
                    <a:pt x="263003" y="125407"/>
                  </a:lnTo>
                  <a:lnTo>
                    <a:pt x="262928" y="125211"/>
                  </a:lnTo>
                  <a:close/>
                  <a:moveTo>
                    <a:pt x="22807" y="125302"/>
                  </a:moveTo>
                  <a:lnTo>
                    <a:pt x="22716" y="125483"/>
                  </a:lnTo>
                  <a:lnTo>
                    <a:pt x="23395" y="125799"/>
                  </a:lnTo>
                  <a:lnTo>
                    <a:pt x="23486" y="125618"/>
                  </a:lnTo>
                  <a:lnTo>
                    <a:pt x="22807" y="125302"/>
                  </a:lnTo>
                  <a:close/>
                  <a:moveTo>
                    <a:pt x="85918" y="125347"/>
                  </a:moveTo>
                  <a:lnTo>
                    <a:pt x="85767" y="125483"/>
                  </a:lnTo>
                  <a:lnTo>
                    <a:pt x="86295" y="126010"/>
                  </a:lnTo>
                  <a:lnTo>
                    <a:pt x="86446" y="125860"/>
                  </a:lnTo>
                  <a:lnTo>
                    <a:pt x="85918" y="125347"/>
                  </a:lnTo>
                  <a:close/>
                  <a:moveTo>
                    <a:pt x="270395" y="125452"/>
                  </a:moveTo>
                  <a:lnTo>
                    <a:pt x="270244" y="125603"/>
                  </a:lnTo>
                  <a:lnTo>
                    <a:pt x="270787" y="126116"/>
                  </a:lnTo>
                  <a:lnTo>
                    <a:pt x="270923" y="125980"/>
                  </a:lnTo>
                  <a:lnTo>
                    <a:pt x="270395" y="125452"/>
                  </a:lnTo>
                  <a:close/>
                  <a:moveTo>
                    <a:pt x="89523" y="125377"/>
                  </a:moveTo>
                  <a:lnTo>
                    <a:pt x="89237" y="126071"/>
                  </a:lnTo>
                  <a:lnTo>
                    <a:pt x="89418" y="126146"/>
                  </a:lnTo>
                  <a:lnTo>
                    <a:pt x="89719" y="125467"/>
                  </a:lnTo>
                  <a:lnTo>
                    <a:pt x="89523" y="125377"/>
                  </a:lnTo>
                  <a:close/>
                  <a:moveTo>
                    <a:pt x="166436" y="125392"/>
                  </a:moveTo>
                  <a:lnTo>
                    <a:pt x="166134" y="126071"/>
                  </a:lnTo>
                  <a:lnTo>
                    <a:pt x="166331" y="126161"/>
                  </a:lnTo>
                  <a:lnTo>
                    <a:pt x="166617" y="125467"/>
                  </a:lnTo>
                  <a:lnTo>
                    <a:pt x="166436" y="125392"/>
                  </a:lnTo>
                  <a:close/>
                  <a:moveTo>
                    <a:pt x="261751" y="125754"/>
                  </a:moveTo>
                  <a:lnTo>
                    <a:pt x="261088" y="126071"/>
                  </a:lnTo>
                  <a:lnTo>
                    <a:pt x="261163" y="126267"/>
                  </a:lnTo>
                  <a:lnTo>
                    <a:pt x="261842" y="125950"/>
                  </a:lnTo>
                  <a:lnTo>
                    <a:pt x="261751" y="125754"/>
                  </a:lnTo>
                  <a:close/>
                  <a:moveTo>
                    <a:pt x="119208" y="125558"/>
                  </a:moveTo>
                  <a:lnTo>
                    <a:pt x="119027" y="125633"/>
                  </a:lnTo>
                  <a:lnTo>
                    <a:pt x="119314" y="126327"/>
                  </a:lnTo>
                  <a:lnTo>
                    <a:pt x="119495" y="126252"/>
                  </a:lnTo>
                  <a:lnTo>
                    <a:pt x="119208" y="125558"/>
                  </a:lnTo>
                  <a:close/>
                  <a:moveTo>
                    <a:pt x="23953" y="125845"/>
                  </a:moveTo>
                  <a:lnTo>
                    <a:pt x="23863" y="126026"/>
                  </a:lnTo>
                  <a:lnTo>
                    <a:pt x="24542" y="126342"/>
                  </a:lnTo>
                  <a:lnTo>
                    <a:pt x="24632" y="126161"/>
                  </a:lnTo>
                  <a:lnTo>
                    <a:pt x="23953" y="125845"/>
                  </a:lnTo>
                  <a:close/>
                  <a:moveTo>
                    <a:pt x="196212" y="125769"/>
                  </a:moveTo>
                  <a:lnTo>
                    <a:pt x="196016" y="125860"/>
                  </a:lnTo>
                  <a:lnTo>
                    <a:pt x="196302" y="126538"/>
                  </a:lnTo>
                  <a:lnTo>
                    <a:pt x="196498" y="126463"/>
                  </a:lnTo>
                  <a:lnTo>
                    <a:pt x="196212" y="125769"/>
                  </a:lnTo>
                  <a:close/>
                  <a:moveTo>
                    <a:pt x="260590" y="126297"/>
                  </a:moveTo>
                  <a:lnTo>
                    <a:pt x="259926" y="126614"/>
                  </a:lnTo>
                  <a:lnTo>
                    <a:pt x="260002" y="126810"/>
                  </a:lnTo>
                  <a:lnTo>
                    <a:pt x="260681" y="126493"/>
                  </a:lnTo>
                  <a:lnTo>
                    <a:pt x="260590" y="126297"/>
                  </a:lnTo>
                  <a:close/>
                  <a:moveTo>
                    <a:pt x="25115" y="126388"/>
                  </a:moveTo>
                  <a:lnTo>
                    <a:pt x="25039" y="126569"/>
                  </a:lnTo>
                  <a:lnTo>
                    <a:pt x="25703" y="126885"/>
                  </a:lnTo>
                  <a:lnTo>
                    <a:pt x="25794" y="126704"/>
                  </a:lnTo>
                  <a:lnTo>
                    <a:pt x="25115" y="126388"/>
                  </a:lnTo>
                  <a:close/>
                  <a:moveTo>
                    <a:pt x="86838" y="126237"/>
                  </a:moveTo>
                  <a:lnTo>
                    <a:pt x="86687" y="126388"/>
                  </a:lnTo>
                  <a:lnTo>
                    <a:pt x="87230" y="126900"/>
                  </a:lnTo>
                  <a:lnTo>
                    <a:pt x="87366" y="126750"/>
                  </a:lnTo>
                  <a:lnTo>
                    <a:pt x="86838" y="126237"/>
                  </a:lnTo>
                  <a:close/>
                  <a:moveTo>
                    <a:pt x="271315" y="126342"/>
                  </a:moveTo>
                  <a:lnTo>
                    <a:pt x="271164" y="126493"/>
                  </a:lnTo>
                  <a:lnTo>
                    <a:pt x="271692" y="127021"/>
                  </a:lnTo>
                  <a:lnTo>
                    <a:pt x="271843" y="126870"/>
                  </a:lnTo>
                  <a:lnTo>
                    <a:pt x="271315" y="126342"/>
                  </a:lnTo>
                  <a:close/>
                  <a:moveTo>
                    <a:pt x="89025" y="126569"/>
                  </a:moveTo>
                  <a:lnTo>
                    <a:pt x="88739" y="127247"/>
                  </a:lnTo>
                  <a:lnTo>
                    <a:pt x="88920" y="127338"/>
                  </a:lnTo>
                  <a:lnTo>
                    <a:pt x="89206" y="126644"/>
                  </a:lnTo>
                  <a:lnTo>
                    <a:pt x="89025" y="126569"/>
                  </a:lnTo>
                  <a:close/>
                  <a:moveTo>
                    <a:pt x="165923" y="126569"/>
                  </a:moveTo>
                  <a:lnTo>
                    <a:pt x="165637" y="127262"/>
                  </a:lnTo>
                  <a:lnTo>
                    <a:pt x="165833" y="127338"/>
                  </a:lnTo>
                  <a:lnTo>
                    <a:pt x="166119" y="126659"/>
                  </a:lnTo>
                  <a:lnTo>
                    <a:pt x="165923" y="126569"/>
                  </a:lnTo>
                  <a:close/>
                  <a:moveTo>
                    <a:pt x="259429" y="126840"/>
                  </a:moveTo>
                  <a:lnTo>
                    <a:pt x="258750" y="127157"/>
                  </a:lnTo>
                  <a:lnTo>
                    <a:pt x="258840" y="127338"/>
                  </a:lnTo>
                  <a:lnTo>
                    <a:pt x="259519" y="127021"/>
                  </a:lnTo>
                  <a:lnTo>
                    <a:pt x="259429" y="126840"/>
                  </a:lnTo>
                  <a:close/>
                  <a:moveTo>
                    <a:pt x="26276" y="126931"/>
                  </a:moveTo>
                  <a:lnTo>
                    <a:pt x="26201" y="127112"/>
                  </a:lnTo>
                  <a:lnTo>
                    <a:pt x="26864" y="127428"/>
                  </a:lnTo>
                  <a:lnTo>
                    <a:pt x="26955" y="127247"/>
                  </a:lnTo>
                  <a:lnTo>
                    <a:pt x="26276" y="126931"/>
                  </a:lnTo>
                  <a:close/>
                  <a:moveTo>
                    <a:pt x="119706" y="126735"/>
                  </a:moveTo>
                  <a:lnTo>
                    <a:pt x="119525" y="126825"/>
                  </a:lnTo>
                  <a:lnTo>
                    <a:pt x="119812" y="127504"/>
                  </a:lnTo>
                  <a:lnTo>
                    <a:pt x="119993" y="127428"/>
                  </a:lnTo>
                  <a:lnTo>
                    <a:pt x="119706" y="126735"/>
                  </a:lnTo>
                  <a:close/>
                  <a:moveTo>
                    <a:pt x="196710" y="126961"/>
                  </a:moveTo>
                  <a:lnTo>
                    <a:pt x="196513" y="127036"/>
                  </a:lnTo>
                  <a:lnTo>
                    <a:pt x="196800" y="127715"/>
                  </a:lnTo>
                  <a:lnTo>
                    <a:pt x="196996" y="127640"/>
                  </a:lnTo>
                  <a:lnTo>
                    <a:pt x="196710" y="126961"/>
                  </a:lnTo>
                  <a:close/>
                  <a:moveTo>
                    <a:pt x="87758" y="127127"/>
                  </a:moveTo>
                  <a:lnTo>
                    <a:pt x="87607" y="127278"/>
                  </a:lnTo>
                  <a:lnTo>
                    <a:pt x="88135" y="127805"/>
                  </a:lnTo>
                  <a:lnTo>
                    <a:pt x="88286" y="127655"/>
                  </a:lnTo>
                  <a:lnTo>
                    <a:pt x="87758" y="127127"/>
                  </a:lnTo>
                  <a:close/>
                  <a:moveTo>
                    <a:pt x="258267" y="127383"/>
                  </a:moveTo>
                  <a:lnTo>
                    <a:pt x="257588" y="127700"/>
                  </a:lnTo>
                  <a:lnTo>
                    <a:pt x="257679" y="127881"/>
                  </a:lnTo>
                  <a:lnTo>
                    <a:pt x="258358" y="127564"/>
                  </a:lnTo>
                  <a:lnTo>
                    <a:pt x="258267" y="127383"/>
                  </a:lnTo>
                  <a:close/>
                  <a:moveTo>
                    <a:pt x="272235" y="127262"/>
                  </a:moveTo>
                  <a:lnTo>
                    <a:pt x="272084" y="127398"/>
                  </a:lnTo>
                  <a:lnTo>
                    <a:pt x="272627" y="127926"/>
                  </a:lnTo>
                  <a:lnTo>
                    <a:pt x="272763" y="127775"/>
                  </a:lnTo>
                  <a:lnTo>
                    <a:pt x="272235" y="127262"/>
                  </a:lnTo>
                  <a:close/>
                  <a:moveTo>
                    <a:pt x="27438" y="127474"/>
                  </a:moveTo>
                  <a:lnTo>
                    <a:pt x="27362" y="127655"/>
                  </a:lnTo>
                  <a:lnTo>
                    <a:pt x="28026" y="127971"/>
                  </a:lnTo>
                  <a:lnTo>
                    <a:pt x="28116" y="127790"/>
                  </a:lnTo>
                  <a:lnTo>
                    <a:pt x="27438" y="127474"/>
                  </a:lnTo>
                  <a:close/>
                  <a:moveTo>
                    <a:pt x="257106" y="127926"/>
                  </a:moveTo>
                  <a:lnTo>
                    <a:pt x="256427" y="128243"/>
                  </a:lnTo>
                  <a:lnTo>
                    <a:pt x="256517" y="128424"/>
                  </a:lnTo>
                  <a:lnTo>
                    <a:pt x="257196" y="128107"/>
                  </a:lnTo>
                  <a:lnTo>
                    <a:pt x="257106" y="127926"/>
                  </a:lnTo>
                  <a:close/>
                  <a:moveTo>
                    <a:pt x="28614" y="128017"/>
                  </a:moveTo>
                  <a:lnTo>
                    <a:pt x="28524" y="128198"/>
                  </a:lnTo>
                  <a:lnTo>
                    <a:pt x="29202" y="128514"/>
                  </a:lnTo>
                  <a:lnTo>
                    <a:pt x="29278" y="128333"/>
                  </a:lnTo>
                  <a:lnTo>
                    <a:pt x="28614" y="128017"/>
                  </a:lnTo>
                  <a:close/>
                  <a:moveTo>
                    <a:pt x="165441" y="127745"/>
                  </a:moveTo>
                  <a:lnTo>
                    <a:pt x="165139" y="128424"/>
                  </a:lnTo>
                  <a:lnTo>
                    <a:pt x="165335" y="128514"/>
                  </a:lnTo>
                  <a:lnTo>
                    <a:pt x="165622" y="127821"/>
                  </a:lnTo>
                  <a:lnTo>
                    <a:pt x="165441" y="127745"/>
                  </a:lnTo>
                  <a:close/>
                  <a:moveTo>
                    <a:pt x="120204" y="127911"/>
                  </a:moveTo>
                  <a:lnTo>
                    <a:pt x="120008" y="128002"/>
                  </a:lnTo>
                  <a:lnTo>
                    <a:pt x="120309" y="128680"/>
                  </a:lnTo>
                  <a:lnTo>
                    <a:pt x="120490" y="128605"/>
                  </a:lnTo>
                  <a:lnTo>
                    <a:pt x="120204" y="127911"/>
                  </a:lnTo>
                  <a:close/>
                  <a:moveTo>
                    <a:pt x="88528" y="127745"/>
                  </a:moveTo>
                  <a:lnTo>
                    <a:pt x="88241" y="128424"/>
                  </a:lnTo>
                  <a:lnTo>
                    <a:pt x="88437" y="128514"/>
                  </a:lnTo>
                  <a:lnTo>
                    <a:pt x="88558" y="128213"/>
                  </a:lnTo>
                  <a:lnTo>
                    <a:pt x="89056" y="128695"/>
                  </a:lnTo>
                  <a:lnTo>
                    <a:pt x="89206" y="128560"/>
                  </a:lnTo>
                  <a:lnTo>
                    <a:pt x="88678" y="128032"/>
                  </a:lnTo>
                  <a:lnTo>
                    <a:pt x="88603" y="128092"/>
                  </a:lnTo>
                  <a:lnTo>
                    <a:pt x="88724" y="127821"/>
                  </a:lnTo>
                  <a:lnTo>
                    <a:pt x="88528" y="127745"/>
                  </a:lnTo>
                  <a:close/>
                  <a:moveTo>
                    <a:pt x="273155" y="128152"/>
                  </a:moveTo>
                  <a:lnTo>
                    <a:pt x="273004" y="128303"/>
                  </a:lnTo>
                  <a:lnTo>
                    <a:pt x="273532" y="128831"/>
                  </a:lnTo>
                  <a:lnTo>
                    <a:pt x="273683" y="128680"/>
                  </a:lnTo>
                  <a:lnTo>
                    <a:pt x="273155" y="128152"/>
                  </a:lnTo>
                  <a:close/>
                  <a:moveTo>
                    <a:pt x="197207" y="128137"/>
                  </a:moveTo>
                  <a:lnTo>
                    <a:pt x="197026" y="128228"/>
                  </a:lnTo>
                  <a:lnTo>
                    <a:pt x="197313" y="128907"/>
                  </a:lnTo>
                  <a:lnTo>
                    <a:pt x="197509" y="128831"/>
                  </a:lnTo>
                  <a:lnTo>
                    <a:pt x="197207" y="128137"/>
                  </a:lnTo>
                  <a:close/>
                  <a:moveTo>
                    <a:pt x="255944" y="128469"/>
                  </a:moveTo>
                  <a:lnTo>
                    <a:pt x="255280" y="128786"/>
                  </a:lnTo>
                  <a:lnTo>
                    <a:pt x="255356" y="128967"/>
                  </a:lnTo>
                  <a:lnTo>
                    <a:pt x="256035" y="128665"/>
                  </a:lnTo>
                  <a:lnTo>
                    <a:pt x="255944" y="128469"/>
                  </a:lnTo>
                  <a:close/>
                  <a:moveTo>
                    <a:pt x="29776" y="128560"/>
                  </a:moveTo>
                  <a:lnTo>
                    <a:pt x="29685" y="128741"/>
                  </a:lnTo>
                  <a:lnTo>
                    <a:pt x="30364" y="129057"/>
                  </a:lnTo>
                  <a:lnTo>
                    <a:pt x="30439" y="128861"/>
                  </a:lnTo>
                  <a:lnTo>
                    <a:pt x="29776" y="128560"/>
                  </a:lnTo>
                  <a:close/>
                  <a:moveTo>
                    <a:pt x="254783" y="129012"/>
                  </a:moveTo>
                  <a:lnTo>
                    <a:pt x="254104" y="129329"/>
                  </a:lnTo>
                  <a:lnTo>
                    <a:pt x="254194" y="129510"/>
                  </a:lnTo>
                  <a:lnTo>
                    <a:pt x="254873" y="129208"/>
                  </a:lnTo>
                  <a:lnTo>
                    <a:pt x="254783" y="129012"/>
                  </a:lnTo>
                  <a:close/>
                  <a:moveTo>
                    <a:pt x="30937" y="129103"/>
                  </a:moveTo>
                  <a:lnTo>
                    <a:pt x="30847" y="129284"/>
                  </a:lnTo>
                  <a:lnTo>
                    <a:pt x="31525" y="129600"/>
                  </a:lnTo>
                  <a:lnTo>
                    <a:pt x="31601" y="129404"/>
                  </a:lnTo>
                  <a:lnTo>
                    <a:pt x="30937" y="129103"/>
                  </a:lnTo>
                  <a:close/>
                  <a:moveTo>
                    <a:pt x="89568" y="128937"/>
                  </a:moveTo>
                  <a:lnTo>
                    <a:pt x="89433" y="129088"/>
                  </a:lnTo>
                  <a:lnTo>
                    <a:pt x="89961" y="129600"/>
                  </a:lnTo>
                  <a:lnTo>
                    <a:pt x="90111" y="129465"/>
                  </a:lnTo>
                  <a:lnTo>
                    <a:pt x="89568" y="128937"/>
                  </a:lnTo>
                  <a:close/>
                  <a:moveTo>
                    <a:pt x="88030" y="128922"/>
                  </a:moveTo>
                  <a:lnTo>
                    <a:pt x="87743" y="129616"/>
                  </a:lnTo>
                  <a:lnTo>
                    <a:pt x="87924" y="129691"/>
                  </a:lnTo>
                  <a:lnTo>
                    <a:pt x="88226" y="128997"/>
                  </a:lnTo>
                  <a:lnTo>
                    <a:pt x="88030" y="128922"/>
                  </a:lnTo>
                  <a:close/>
                  <a:moveTo>
                    <a:pt x="164943" y="128922"/>
                  </a:moveTo>
                  <a:lnTo>
                    <a:pt x="164656" y="129616"/>
                  </a:lnTo>
                  <a:lnTo>
                    <a:pt x="164837" y="129691"/>
                  </a:lnTo>
                  <a:lnTo>
                    <a:pt x="165124" y="129012"/>
                  </a:lnTo>
                  <a:lnTo>
                    <a:pt x="164943" y="128922"/>
                  </a:lnTo>
                  <a:close/>
                  <a:moveTo>
                    <a:pt x="274060" y="129057"/>
                  </a:moveTo>
                  <a:lnTo>
                    <a:pt x="273924" y="129208"/>
                  </a:lnTo>
                  <a:lnTo>
                    <a:pt x="274452" y="129721"/>
                  </a:lnTo>
                  <a:lnTo>
                    <a:pt x="274588" y="129570"/>
                  </a:lnTo>
                  <a:lnTo>
                    <a:pt x="274060" y="129057"/>
                  </a:lnTo>
                  <a:close/>
                  <a:moveTo>
                    <a:pt x="120717" y="129103"/>
                  </a:moveTo>
                  <a:lnTo>
                    <a:pt x="120521" y="129178"/>
                  </a:lnTo>
                  <a:lnTo>
                    <a:pt x="120807" y="129872"/>
                  </a:lnTo>
                  <a:lnTo>
                    <a:pt x="121003" y="129781"/>
                  </a:lnTo>
                  <a:lnTo>
                    <a:pt x="120717" y="129103"/>
                  </a:lnTo>
                  <a:close/>
                  <a:moveTo>
                    <a:pt x="253621" y="129555"/>
                  </a:moveTo>
                  <a:lnTo>
                    <a:pt x="252942" y="129872"/>
                  </a:lnTo>
                  <a:lnTo>
                    <a:pt x="253033" y="130053"/>
                  </a:lnTo>
                  <a:lnTo>
                    <a:pt x="253712" y="129751"/>
                  </a:lnTo>
                  <a:lnTo>
                    <a:pt x="253621" y="129555"/>
                  </a:lnTo>
                  <a:close/>
                  <a:moveTo>
                    <a:pt x="197705" y="129314"/>
                  </a:moveTo>
                  <a:lnTo>
                    <a:pt x="197524" y="129404"/>
                  </a:lnTo>
                  <a:lnTo>
                    <a:pt x="197811" y="130083"/>
                  </a:lnTo>
                  <a:lnTo>
                    <a:pt x="198007" y="130008"/>
                  </a:lnTo>
                  <a:lnTo>
                    <a:pt x="197705" y="129314"/>
                  </a:lnTo>
                  <a:close/>
                  <a:moveTo>
                    <a:pt x="32099" y="129646"/>
                  </a:moveTo>
                  <a:lnTo>
                    <a:pt x="32008" y="129827"/>
                  </a:lnTo>
                  <a:lnTo>
                    <a:pt x="32687" y="130143"/>
                  </a:lnTo>
                  <a:lnTo>
                    <a:pt x="32777" y="129947"/>
                  </a:lnTo>
                  <a:lnTo>
                    <a:pt x="32099" y="129646"/>
                  </a:lnTo>
                  <a:close/>
                  <a:moveTo>
                    <a:pt x="90489" y="129827"/>
                  </a:moveTo>
                  <a:lnTo>
                    <a:pt x="90338" y="129978"/>
                  </a:lnTo>
                  <a:lnTo>
                    <a:pt x="90881" y="130505"/>
                  </a:lnTo>
                  <a:lnTo>
                    <a:pt x="91016" y="130355"/>
                  </a:lnTo>
                  <a:lnTo>
                    <a:pt x="90489" y="129827"/>
                  </a:lnTo>
                  <a:close/>
                  <a:moveTo>
                    <a:pt x="252460" y="130098"/>
                  </a:moveTo>
                  <a:lnTo>
                    <a:pt x="251781" y="130415"/>
                  </a:lnTo>
                  <a:lnTo>
                    <a:pt x="251871" y="130596"/>
                  </a:lnTo>
                  <a:lnTo>
                    <a:pt x="252550" y="130279"/>
                  </a:lnTo>
                  <a:lnTo>
                    <a:pt x="252460" y="130098"/>
                  </a:lnTo>
                  <a:close/>
                  <a:moveTo>
                    <a:pt x="274980" y="129947"/>
                  </a:moveTo>
                  <a:lnTo>
                    <a:pt x="274829" y="130098"/>
                  </a:lnTo>
                  <a:lnTo>
                    <a:pt x="275357" y="130626"/>
                  </a:lnTo>
                  <a:lnTo>
                    <a:pt x="275508" y="130475"/>
                  </a:lnTo>
                  <a:lnTo>
                    <a:pt x="274980" y="129947"/>
                  </a:lnTo>
                  <a:close/>
                  <a:moveTo>
                    <a:pt x="33260" y="130174"/>
                  </a:moveTo>
                  <a:lnTo>
                    <a:pt x="33170" y="130370"/>
                  </a:lnTo>
                  <a:lnTo>
                    <a:pt x="33848" y="130686"/>
                  </a:lnTo>
                  <a:lnTo>
                    <a:pt x="33939" y="130490"/>
                  </a:lnTo>
                  <a:lnTo>
                    <a:pt x="33260" y="130174"/>
                  </a:lnTo>
                  <a:close/>
                  <a:moveTo>
                    <a:pt x="87532" y="130098"/>
                  </a:moveTo>
                  <a:lnTo>
                    <a:pt x="87245" y="130792"/>
                  </a:lnTo>
                  <a:lnTo>
                    <a:pt x="87426" y="130867"/>
                  </a:lnTo>
                  <a:lnTo>
                    <a:pt x="87728" y="130189"/>
                  </a:lnTo>
                  <a:lnTo>
                    <a:pt x="87532" y="130098"/>
                  </a:lnTo>
                  <a:close/>
                  <a:moveTo>
                    <a:pt x="164430" y="130098"/>
                  </a:moveTo>
                  <a:lnTo>
                    <a:pt x="164143" y="130792"/>
                  </a:lnTo>
                  <a:lnTo>
                    <a:pt x="164324" y="130867"/>
                  </a:lnTo>
                  <a:lnTo>
                    <a:pt x="164626" y="130189"/>
                  </a:lnTo>
                  <a:lnTo>
                    <a:pt x="164430" y="130098"/>
                  </a:lnTo>
                  <a:close/>
                  <a:moveTo>
                    <a:pt x="121214" y="130279"/>
                  </a:moveTo>
                  <a:lnTo>
                    <a:pt x="121018" y="130355"/>
                  </a:lnTo>
                  <a:lnTo>
                    <a:pt x="121305" y="131048"/>
                  </a:lnTo>
                  <a:lnTo>
                    <a:pt x="121501" y="130958"/>
                  </a:lnTo>
                  <a:lnTo>
                    <a:pt x="121214" y="130279"/>
                  </a:lnTo>
                  <a:close/>
                  <a:moveTo>
                    <a:pt x="251298" y="130641"/>
                  </a:moveTo>
                  <a:lnTo>
                    <a:pt x="250620" y="130958"/>
                  </a:lnTo>
                  <a:lnTo>
                    <a:pt x="250710" y="131139"/>
                  </a:lnTo>
                  <a:lnTo>
                    <a:pt x="251389" y="130822"/>
                  </a:lnTo>
                  <a:lnTo>
                    <a:pt x="251298" y="130641"/>
                  </a:lnTo>
                  <a:close/>
                  <a:moveTo>
                    <a:pt x="34422" y="130732"/>
                  </a:moveTo>
                  <a:lnTo>
                    <a:pt x="34346" y="130913"/>
                  </a:lnTo>
                  <a:lnTo>
                    <a:pt x="35010" y="131230"/>
                  </a:lnTo>
                  <a:lnTo>
                    <a:pt x="35100" y="131033"/>
                  </a:lnTo>
                  <a:lnTo>
                    <a:pt x="34422" y="130732"/>
                  </a:lnTo>
                  <a:close/>
                  <a:moveTo>
                    <a:pt x="198218" y="130505"/>
                  </a:moveTo>
                  <a:lnTo>
                    <a:pt x="198022" y="130581"/>
                  </a:lnTo>
                  <a:lnTo>
                    <a:pt x="198308" y="131275"/>
                  </a:lnTo>
                  <a:lnTo>
                    <a:pt x="198505" y="131184"/>
                  </a:lnTo>
                  <a:lnTo>
                    <a:pt x="198218" y="130505"/>
                  </a:lnTo>
                  <a:close/>
                  <a:moveTo>
                    <a:pt x="91409" y="130732"/>
                  </a:moveTo>
                  <a:lnTo>
                    <a:pt x="91258" y="130883"/>
                  </a:lnTo>
                  <a:lnTo>
                    <a:pt x="91786" y="131395"/>
                  </a:lnTo>
                  <a:lnTo>
                    <a:pt x="91937" y="131260"/>
                  </a:lnTo>
                  <a:lnTo>
                    <a:pt x="91409" y="130732"/>
                  </a:lnTo>
                  <a:close/>
                  <a:moveTo>
                    <a:pt x="275900" y="130852"/>
                  </a:moveTo>
                  <a:lnTo>
                    <a:pt x="275749" y="131003"/>
                  </a:lnTo>
                  <a:lnTo>
                    <a:pt x="276277" y="131516"/>
                  </a:lnTo>
                  <a:lnTo>
                    <a:pt x="276428" y="131380"/>
                  </a:lnTo>
                  <a:lnTo>
                    <a:pt x="275900" y="130852"/>
                  </a:lnTo>
                  <a:close/>
                  <a:moveTo>
                    <a:pt x="250137" y="131184"/>
                  </a:moveTo>
                  <a:lnTo>
                    <a:pt x="249458" y="131501"/>
                  </a:lnTo>
                  <a:lnTo>
                    <a:pt x="249549" y="131682"/>
                  </a:lnTo>
                  <a:lnTo>
                    <a:pt x="250212" y="131365"/>
                  </a:lnTo>
                  <a:lnTo>
                    <a:pt x="250137" y="131184"/>
                  </a:lnTo>
                  <a:close/>
                  <a:moveTo>
                    <a:pt x="35583" y="131260"/>
                  </a:moveTo>
                  <a:lnTo>
                    <a:pt x="35492" y="131456"/>
                  </a:lnTo>
                  <a:lnTo>
                    <a:pt x="36171" y="131773"/>
                  </a:lnTo>
                  <a:lnTo>
                    <a:pt x="36262" y="131576"/>
                  </a:lnTo>
                  <a:lnTo>
                    <a:pt x="35583" y="131260"/>
                  </a:lnTo>
                  <a:close/>
                  <a:moveTo>
                    <a:pt x="87034" y="131290"/>
                  </a:moveTo>
                  <a:lnTo>
                    <a:pt x="86733" y="131969"/>
                  </a:lnTo>
                  <a:lnTo>
                    <a:pt x="86929" y="132059"/>
                  </a:lnTo>
                  <a:lnTo>
                    <a:pt x="87215" y="131365"/>
                  </a:lnTo>
                  <a:lnTo>
                    <a:pt x="87034" y="131290"/>
                  </a:lnTo>
                  <a:close/>
                  <a:moveTo>
                    <a:pt x="163932" y="131290"/>
                  </a:moveTo>
                  <a:lnTo>
                    <a:pt x="163630" y="131969"/>
                  </a:lnTo>
                  <a:lnTo>
                    <a:pt x="163827" y="132059"/>
                  </a:lnTo>
                  <a:lnTo>
                    <a:pt x="164113" y="131365"/>
                  </a:lnTo>
                  <a:lnTo>
                    <a:pt x="163932" y="131290"/>
                  </a:lnTo>
                  <a:close/>
                  <a:moveTo>
                    <a:pt x="121712" y="131456"/>
                  </a:moveTo>
                  <a:lnTo>
                    <a:pt x="121531" y="131546"/>
                  </a:lnTo>
                  <a:lnTo>
                    <a:pt x="121818" y="132225"/>
                  </a:lnTo>
                  <a:lnTo>
                    <a:pt x="121999" y="132150"/>
                  </a:lnTo>
                  <a:lnTo>
                    <a:pt x="121712" y="131456"/>
                  </a:lnTo>
                  <a:close/>
                  <a:moveTo>
                    <a:pt x="248975" y="131727"/>
                  </a:moveTo>
                  <a:lnTo>
                    <a:pt x="248297" y="132044"/>
                  </a:lnTo>
                  <a:lnTo>
                    <a:pt x="248387" y="132225"/>
                  </a:lnTo>
                  <a:lnTo>
                    <a:pt x="249051" y="131908"/>
                  </a:lnTo>
                  <a:lnTo>
                    <a:pt x="248975" y="131727"/>
                  </a:lnTo>
                  <a:close/>
                  <a:moveTo>
                    <a:pt x="92329" y="131637"/>
                  </a:moveTo>
                  <a:lnTo>
                    <a:pt x="92178" y="131788"/>
                  </a:lnTo>
                  <a:lnTo>
                    <a:pt x="92706" y="132300"/>
                  </a:lnTo>
                  <a:lnTo>
                    <a:pt x="92857" y="132165"/>
                  </a:lnTo>
                  <a:lnTo>
                    <a:pt x="92329" y="131637"/>
                  </a:lnTo>
                  <a:close/>
                  <a:moveTo>
                    <a:pt x="36744" y="131803"/>
                  </a:moveTo>
                  <a:lnTo>
                    <a:pt x="36654" y="131999"/>
                  </a:lnTo>
                  <a:lnTo>
                    <a:pt x="37333" y="132316"/>
                  </a:lnTo>
                  <a:lnTo>
                    <a:pt x="37423" y="132119"/>
                  </a:lnTo>
                  <a:lnTo>
                    <a:pt x="36744" y="131803"/>
                  </a:lnTo>
                  <a:close/>
                  <a:moveTo>
                    <a:pt x="276805" y="131757"/>
                  </a:moveTo>
                  <a:lnTo>
                    <a:pt x="276669" y="131893"/>
                  </a:lnTo>
                  <a:lnTo>
                    <a:pt x="277197" y="132421"/>
                  </a:lnTo>
                  <a:lnTo>
                    <a:pt x="277333" y="132270"/>
                  </a:lnTo>
                  <a:lnTo>
                    <a:pt x="276805" y="131757"/>
                  </a:lnTo>
                  <a:close/>
                  <a:moveTo>
                    <a:pt x="198716" y="131697"/>
                  </a:moveTo>
                  <a:lnTo>
                    <a:pt x="198520" y="131773"/>
                  </a:lnTo>
                  <a:lnTo>
                    <a:pt x="198821" y="132451"/>
                  </a:lnTo>
                  <a:lnTo>
                    <a:pt x="199002" y="132376"/>
                  </a:lnTo>
                  <a:lnTo>
                    <a:pt x="198716" y="131697"/>
                  </a:lnTo>
                  <a:close/>
                  <a:moveTo>
                    <a:pt x="247814" y="132270"/>
                  </a:moveTo>
                  <a:lnTo>
                    <a:pt x="247135" y="132587"/>
                  </a:lnTo>
                  <a:lnTo>
                    <a:pt x="247226" y="132768"/>
                  </a:lnTo>
                  <a:lnTo>
                    <a:pt x="247904" y="132451"/>
                  </a:lnTo>
                  <a:lnTo>
                    <a:pt x="247814" y="132270"/>
                  </a:lnTo>
                  <a:close/>
                  <a:moveTo>
                    <a:pt x="37906" y="132346"/>
                  </a:moveTo>
                  <a:lnTo>
                    <a:pt x="37831" y="132542"/>
                  </a:lnTo>
                  <a:lnTo>
                    <a:pt x="38494" y="132843"/>
                  </a:lnTo>
                  <a:lnTo>
                    <a:pt x="38585" y="132662"/>
                  </a:lnTo>
                  <a:lnTo>
                    <a:pt x="37906" y="132346"/>
                  </a:lnTo>
                  <a:close/>
                  <a:moveTo>
                    <a:pt x="93234" y="132542"/>
                  </a:moveTo>
                  <a:lnTo>
                    <a:pt x="93098" y="132678"/>
                  </a:lnTo>
                  <a:lnTo>
                    <a:pt x="93626" y="133205"/>
                  </a:lnTo>
                  <a:lnTo>
                    <a:pt x="93762" y="133055"/>
                  </a:lnTo>
                  <a:lnTo>
                    <a:pt x="93234" y="132542"/>
                  </a:lnTo>
                  <a:close/>
                  <a:moveTo>
                    <a:pt x="86521" y="132466"/>
                  </a:moveTo>
                  <a:lnTo>
                    <a:pt x="86235" y="133145"/>
                  </a:lnTo>
                  <a:lnTo>
                    <a:pt x="86431" y="133236"/>
                  </a:lnTo>
                  <a:lnTo>
                    <a:pt x="86718" y="132542"/>
                  </a:lnTo>
                  <a:lnTo>
                    <a:pt x="86521" y="132466"/>
                  </a:lnTo>
                  <a:close/>
                  <a:moveTo>
                    <a:pt x="163434" y="132466"/>
                  </a:moveTo>
                  <a:lnTo>
                    <a:pt x="163133" y="133145"/>
                  </a:lnTo>
                  <a:lnTo>
                    <a:pt x="163329" y="133236"/>
                  </a:lnTo>
                  <a:lnTo>
                    <a:pt x="163615" y="132542"/>
                  </a:lnTo>
                  <a:lnTo>
                    <a:pt x="163434" y="132466"/>
                  </a:lnTo>
                  <a:close/>
                  <a:moveTo>
                    <a:pt x="246652" y="132813"/>
                  </a:moveTo>
                  <a:lnTo>
                    <a:pt x="245974" y="133130"/>
                  </a:lnTo>
                  <a:lnTo>
                    <a:pt x="246064" y="133311"/>
                  </a:lnTo>
                  <a:lnTo>
                    <a:pt x="246728" y="132994"/>
                  </a:lnTo>
                  <a:lnTo>
                    <a:pt x="246652" y="132813"/>
                  </a:lnTo>
                  <a:close/>
                  <a:moveTo>
                    <a:pt x="277725" y="132647"/>
                  </a:moveTo>
                  <a:lnTo>
                    <a:pt x="277575" y="132798"/>
                  </a:lnTo>
                  <a:lnTo>
                    <a:pt x="278102" y="133326"/>
                  </a:lnTo>
                  <a:lnTo>
                    <a:pt x="278253" y="133175"/>
                  </a:lnTo>
                  <a:lnTo>
                    <a:pt x="277725" y="132647"/>
                  </a:lnTo>
                  <a:close/>
                  <a:moveTo>
                    <a:pt x="39067" y="132889"/>
                  </a:moveTo>
                  <a:lnTo>
                    <a:pt x="38992" y="133085"/>
                  </a:lnTo>
                  <a:lnTo>
                    <a:pt x="39656" y="133386"/>
                  </a:lnTo>
                  <a:lnTo>
                    <a:pt x="39746" y="133205"/>
                  </a:lnTo>
                  <a:lnTo>
                    <a:pt x="39067" y="132889"/>
                  </a:lnTo>
                  <a:close/>
                  <a:moveTo>
                    <a:pt x="122210" y="132647"/>
                  </a:moveTo>
                  <a:lnTo>
                    <a:pt x="122014" y="132723"/>
                  </a:lnTo>
                  <a:lnTo>
                    <a:pt x="122316" y="133402"/>
                  </a:lnTo>
                  <a:lnTo>
                    <a:pt x="122497" y="133326"/>
                  </a:lnTo>
                  <a:lnTo>
                    <a:pt x="122210" y="132647"/>
                  </a:lnTo>
                  <a:close/>
                  <a:moveTo>
                    <a:pt x="199213" y="132859"/>
                  </a:moveTo>
                  <a:lnTo>
                    <a:pt x="199032" y="132949"/>
                  </a:lnTo>
                  <a:lnTo>
                    <a:pt x="199319" y="133628"/>
                  </a:lnTo>
                  <a:lnTo>
                    <a:pt x="199500" y="133552"/>
                  </a:lnTo>
                  <a:lnTo>
                    <a:pt x="199213" y="132859"/>
                  </a:lnTo>
                  <a:close/>
                  <a:moveTo>
                    <a:pt x="245491" y="133356"/>
                  </a:moveTo>
                  <a:lnTo>
                    <a:pt x="244812" y="133673"/>
                  </a:lnTo>
                  <a:lnTo>
                    <a:pt x="244903" y="133854"/>
                  </a:lnTo>
                  <a:lnTo>
                    <a:pt x="245566" y="133537"/>
                  </a:lnTo>
                  <a:lnTo>
                    <a:pt x="245491" y="133356"/>
                  </a:lnTo>
                  <a:close/>
                  <a:moveTo>
                    <a:pt x="40229" y="133432"/>
                  </a:moveTo>
                  <a:lnTo>
                    <a:pt x="40138" y="133613"/>
                  </a:lnTo>
                  <a:lnTo>
                    <a:pt x="40817" y="133930"/>
                  </a:lnTo>
                  <a:lnTo>
                    <a:pt x="40908" y="133749"/>
                  </a:lnTo>
                  <a:lnTo>
                    <a:pt x="40229" y="133432"/>
                  </a:lnTo>
                  <a:close/>
                  <a:moveTo>
                    <a:pt x="94154" y="133432"/>
                  </a:moveTo>
                  <a:lnTo>
                    <a:pt x="94003" y="133583"/>
                  </a:lnTo>
                  <a:lnTo>
                    <a:pt x="94531" y="134111"/>
                  </a:lnTo>
                  <a:lnTo>
                    <a:pt x="94682" y="133960"/>
                  </a:lnTo>
                  <a:lnTo>
                    <a:pt x="94154" y="133432"/>
                  </a:lnTo>
                  <a:close/>
                  <a:moveTo>
                    <a:pt x="278630" y="133552"/>
                  </a:moveTo>
                  <a:lnTo>
                    <a:pt x="278495" y="133703"/>
                  </a:lnTo>
                  <a:lnTo>
                    <a:pt x="279023" y="134216"/>
                  </a:lnTo>
                  <a:lnTo>
                    <a:pt x="279173" y="134065"/>
                  </a:lnTo>
                  <a:lnTo>
                    <a:pt x="278630" y="133552"/>
                  </a:lnTo>
                  <a:close/>
                  <a:moveTo>
                    <a:pt x="244330" y="133899"/>
                  </a:moveTo>
                  <a:lnTo>
                    <a:pt x="243651" y="134216"/>
                  </a:lnTo>
                  <a:lnTo>
                    <a:pt x="243741" y="134397"/>
                  </a:lnTo>
                  <a:lnTo>
                    <a:pt x="244405" y="134080"/>
                  </a:lnTo>
                  <a:lnTo>
                    <a:pt x="244330" y="133899"/>
                  </a:lnTo>
                  <a:close/>
                  <a:moveTo>
                    <a:pt x="86024" y="133643"/>
                  </a:moveTo>
                  <a:lnTo>
                    <a:pt x="85737" y="134337"/>
                  </a:lnTo>
                  <a:lnTo>
                    <a:pt x="85933" y="134412"/>
                  </a:lnTo>
                  <a:lnTo>
                    <a:pt x="86220" y="133733"/>
                  </a:lnTo>
                  <a:lnTo>
                    <a:pt x="86024" y="133643"/>
                  </a:lnTo>
                  <a:close/>
                  <a:moveTo>
                    <a:pt x="162922" y="133643"/>
                  </a:moveTo>
                  <a:lnTo>
                    <a:pt x="162635" y="134337"/>
                  </a:lnTo>
                  <a:lnTo>
                    <a:pt x="162831" y="134412"/>
                  </a:lnTo>
                  <a:lnTo>
                    <a:pt x="163118" y="133733"/>
                  </a:lnTo>
                  <a:lnTo>
                    <a:pt x="162922" y="133643"/>
                  </a:lnTo>
                  <a:close/>
                  <a:moveTo>
                    <a:pt x="41390" y="133975"/>
                  </a:moveTo>
                  <a:lnTo>
                    <a:pt x="41300" y="134156"/>
                  </a:lnTo>
                  <a:lnTo>
                    <a:pt x="41979" y="134473"/>
                  </a:lnTo>
                  <a:lnTo>
                    <a:pt x="42069" y="134292"/>
                  </a:lnTo>
                  <a:lnTo>
                    <a:pt x="41390" y="133975"/>
                  </a:lnTo>
                  <a:close/>
                  <a:moveTo>
                    <a:pt x="122723" y="133824"/>
                  </a:moveTo>
                  <a:lnTo>
                    <a:pt x="122527" y="133899"/>
                  </a:lnTo>
                  <a:lnTo>
                    <a:pt x="122813" y="134593"/>
                  </a:lnTo>
                  <a:lnTo>
                    <a:pt x="123009" y="134518"/>
                  </a:lnTo>
                  <a:lnTo>
                    <a:pt x="122723" y="133824"/>
                  </a:lnTo>
                  <a:close/>
                  <a:moveTo>
                    <a:pt x="199711" y="134050"/>
                  </a:moveTo>
                  <a:lnTo>
                    <a:pt x="199530" y="134126"/>
                  </a:lnTo>
                  <a:lnTo>
                    <a:pt x="199817" y="134819"/>
                  </a:lnTo>
                  <a:lnTo>
                    <a:pt x="200013" y="134729"/>
                  </a:lnTo>
                  <a:lnTo>
                    <a:pt x="199711" y="134050"/>
                  </a:lnTo>
                  <a:close/>
                  <a:moveTo>
                    <a:pt x="243153" y="134442"/>
                  </a:moveTo>
                  <a:lnTo>
                    <a:pt x="242489" y="134759"/>
                  </a:lnTo>
                  <a:lnTo>
                    <a:pt x="242565" y="134940"/>
                  </a:lnTo>
                  <a:lnTo>
                    <a:pt x="243243" y="134623"/>
                  </a:lnTo>
                  <a:lnTo>
                    <a:pt x="243153" y="134442"/>
                  </a:lnTo>
                  <a:close/>
                  <a:moveTo>
                    <a:pt x="95059" y="134337"/>
                  </a:moveTo>
                  <a:lnTo>
                    <a:pt x="94923" y="134488"/>
                  </a:lnTo>
                  <a:lnTo>
                    <a:pt x="95451" y="135000"/>
                  </a:lnTo>
                  <a:lnTo>
                    <a:pt x="95602" y="134850"/>
                  </a:lnTo>
                  <a:lnTo>
                    <a:pt x="95059" y="134337"/>
                  </a:lnTo>
                  <a:close/>
                  <a:moveTo>
                    <a:pt x="42552" y="134518"/>
                  </a:moveTo>
                  <a:lnTo>
                    <a:pt x="42476" y="134699"/>
                  </a:lnTo>
                  <a:lnTo>
                    <a:pt x="43140" y="135016"/>
                  </a:lnTo>
                  <a:lnTo>
                    <a:pt x="43231" y="134835"/>
                  </a:lnTo>
                  <a:lnTo>
                    <a:pt x="42552" y="134518"/>
                  </a:lnTo>
                  <a:close/>
                  <a:moveTo>
                    <a:pt x="279551" y="134442"/>
                  </a:moveTo>
                  <a:lnTo>
                    <a:pt x="279400" y="134593"/>
                  </a:lnTo>
                  <a:lnTo>
                    <a:pt x="279943" y="135121"/>
                  </a:lnTo>
                  <a:lnTo>
                    <a:pt x="280078" y="134970"/>
                  </a:lnTo>
                  <a:lnTo>
                    <a:pt x="279551" y="134442"/>
                  </a:lnTo>
                  <a:close/>
                  <a:moveTo>
                    <a:pt x="241992" y="134985"/>
                  </a:moveTo>
                  <a:lnTo>
                    <a:pt x="241328" y="135302"/>
                  </a:lnTo>
                  <a:lnTo>
                    <a:pt x="241403" y="135483"/>
                  </a:lnTo>
                  <a:lnTo>
                    <a:pt x="242082" y="135166"/>
                  </a:lnTo>
                  <a:lnTo>
                    <a:pt x="241992" y="134985"/>
                  </a:lnTo>
                  <a:close/>
                  <a:moveTo>
                    <a:pt x="43713" y="135061"/>
                  </a:moveTo>
                  <a:lnTo>
                    <a:pt x="43623" y="135242"/>
                  </a:lnTo>
                  <a:lnTo>
                    <a:pt x="44302" y="135559"/>
                  </a:lnTo>
                  <a:lnTo>
                    <a:pt x="44392" y="135378"/>
                  </a:lnTo>
                  <a:lnTo>
                    <a:pt x="43713" y="135061"/>
                  </a:lnTo>
                  <a:close/>
                  <a:moveTo>
                    <a:pt x="85526" y="134835"/>
                  </a:moveTo>
                  <a:lnTo>
                    <a:pt x="85239" y="135513"/>
                  </a:lnTo>
                  <a:lnTo>
                    <a:pt x="85420" y="135589"/>
                  </a:lnTo>
                  <a:lnTo>
                    <a:pt x="85722" y="134910"/>
                  </a:lnTo>
                  <a:lnTo>
                    <a:pt x="85526" y="134835"/>
                  </a:lnTo>
                  <a:close/>
                  <a:moveTo>
                    <a:pt x="162424" y="134819"/>
                  </a:moveTo>
                  <a:lnTo>
                    <a:pt x="162137" y="135513"/>
                  </a:lnTo>
                  <a:lnTo>
                    <a:pt x="162333" y="135589"/>
                  </a:lnTo>
                  <a:lnTo>
                    <a:pt x="162620" y="134910"/>
                  </a:lnTo>
                  <a:lnTo>
                    <a:pt x="162424" y="134819"/>
                  </a:lnTo>
                  <a:close/>
                  <a:moveTo>
                    <a:pt x="123221" y="135000"/>
                  </a:moveTo>
                  <a:lnTo>
                    <a:pt x="123025" y="135091"/>
                  </a:lnTo>
                  <a:lnTo>
                    <a:pt x="123311" y="135770"/>
                  </a:lnTo>
                  <a:lnTo>
                    <a:pt x="123507" y="135694"/>
                  </a:lnTo>
                  <a:lnTo>
                    <a:pt x="123221" y="135000"/>
                  </a:lnTo>
                  <a:close/>
                  <a:moveTo>
                    <a:pt x="95979" y="135227"/>
                  </a:moveTo>
                  <a:lnTo>
                    <a:pt x="95828" y="135378"/>
                  </a:lnTo>
                  <a:lnTo>
                    <a:pt x="96371" y="135905"/>
                  </a:lnTo>
                  <a:lnTo>
                    <a:pt x="96507" y="135755"/>
                  </a:lnTo>
                  <a:lnTo>
                    <a:pt x="95979" y="135227"/>
                  </a:lnTo>
                  <a:close/>
                  <a:moveTo>
                    <a:pt x="200224" y="135227"/>
                  </a:moveTo>
                  <a:lnTo>
                    <a:pt x="200028" y="135302"/>
                  </a:lnTo>
                  <a:lnTo>
                    <a:pt x="200315" y="135996"/>
                  </a:lnTo>
                  <a:lnTo>
                    <a:pt x="200511" y="135921"/>
                  </a:lnTo>
                  <a:lnTo>
                    <a:pt x="200224" y="135227"/>
                  </a:lnTo>
                  <a:close/>
                  <a:moveTo>
                    <a:pt x="280456" y="135347"/>
                  </a:moveTo>
                  <a:lnTo>
                    <a:pt x="280320" y="135498"/>
                  </a:lnTo>
                  <a:lnTo>
                    <a:pt x="280848" y="136011"/>
                  </a:lnTo>
                  <a:lnTo>
                    <a:pt x="280999" y="135860"/>
                  </a:lnTo>
                  <a:lnTo>
                    <a:pt x="280456" y="135347"/>
                  </a:lnTo>
                  <a:close/>
                  <a:moveTo>
                    <a:pt x="240830" y="135528"/>
                  </a:moveTo>
                  <a:lnTo>
                    <a:pt x="240166" y="135845"/>
                  </a:lnTo>
                  <a:lnTo>
                    <a:pt x="240242" y="136026"/>
                  </a:lnTo>
                  <a:lnTo>
                    <a:pt x="240921" y="135709"/>
                  </a:lnTo>
                  <a:lnTo>
                    <a:pt x="240830" y="135528"/>
                  </a:lnTo>
                  <a:close/>
                  <a:moveTo>
                    <a:pt x="44875" y="135604"/>
                  </a:moveTo>
                  <a:lnTo>
                    <a:pt x="44799" y="135785"/>
                  </a:lnTo>
                  <a:lnTo>
                    <a:pt x="45463" y="136102"/>
                  </a:lnTo>
                  <a:lnTo>
                    <a:pt x="45553" y="135905"/>
                  </a:lnTo>
                  <a:lnTo>
                    <a:pt x="44875" y="135604"/>
                  </a:lnTo>
                  <a:close/>
                  <a:moveTo>
                    <a:pt x="239669" y="136056"/>
                  </a:moveTo>
                  <a:lnTo>
                    <a:pt x="238990" y="136373"/>
                  </a:lnTo>
                  <a:lnTo>
                    <a:pt x="239080" y="136569"/>
                  </a:lnTo>
                  <a:lnTo>
                    <a:pt x="239759" y="136252"/>
                  </a:lnTo>
                  <a:lnTo>
                    <a:pt x="239669" y="136056"/>
                  </a:lnTo>
                  <a:close/>
                  <a:moveTo>
                    <a:pt x="46036" y="136147"/>
                  </a:moveTo>
                  <a:lnTo>
                    <a:pt x="45961" y="136328"/>
                  </a:lnTo>
                  <a:lnTo>
                    <a:pt x="46624" y="136645"/>
                  </a:lnTo>
                  <a:lnTo>
                    <a:pt x="46715" y="136449"/>
                  </a:lnTo>
                  <a:lnTo>
                    <a:pt x="46036" y="136147"/>
                  </a:lnTo>
                  <a:close/>
                  <a:moveTo>
                    <a:pt x="85013" y="136011"/>
                  </a:moveTo>
                  <a:lnTo>
                    <a:pt x="84726" y="136690"/>
                  </a:lnTo>
                  <a:lnTo>
                    <a:pt x="84923" y="136780"/>
                  </a:lnTo>
                  <a:lnTo>
                    <a:pt x="85209" y="136087"/>
                  </a:lnTo>
                  <a:lnTo>
                    <a:pt x="85013" y="136011"/>
                  </a:lnTo>
                  <a:close/>
                  <a:moveTo>
                    <a:pt x="161926" y="136011"/>
                  </a:moveTo>
                  <a:lnTo>
                    <a:pt x="161639" y="136690"/>
                  </a:lnTo>
                  <a:lnTo>
                    <a:pt x="161820" y="136780"/>
                  </a:lnTo>
                  <a:lnTo>
                    <a:pt x="162122" y="136087"/>
                  </a:lnTo>
                  <a:lnTo>
                    <a:pt x="161926" y="136011"/>
                  </a:lnTo>
                  <a:close/>
                  <a:moveTo>
                    <a:pt x="96899" y="136132"/>
                  </a:moveTo>
                  <a:lnTo>
                    <a:pt x="96748" y="136268"/>
                  </a:lnTo>
                  <a:lnTo>
                    <a:pt x="97276" y="136795"/>
                  </a:lnTo>
                  <a:lnTo>
                    <a:pt x="97427" y="136645"/>
                  </a:lnTo>
                  <a:lnTo>
                    <a:pt x="96899" y="136132"/>
                  </a:lnTo>
                  <a:close/>
                  <a:moveTo>
                    <a:pt x="281376" y="136237"/>
                  </a:moveTo>
                  <a:lnTo>
                    <a:pt x="281225" y="136388"/>
                  </a:lnTo>
                  <a:lnTo>
                    <a:pt x="281768" y="136916"/>
                  </a:lnTo>
                  <a:lnTo>
                    <a:pt x="281904" y="136765"/>
                  </a:lnTo>
                  <a:lnTo>
                    <a:pt x="281376" y="136237"/>
                  </a:lnTo>
                  <a:close/>
                  <a:moveTo>
                    <a:pt x="123718" y="136192"/>
                  </a:moveTo>
                  <a:lnTo>
                    <a:pt x="123522" y="136268"/>
                  </a:lnTo>
                  <a:lnTo>
                    <a:pt x="123824" y="136946"/>
                  </a:lnTo>
                  <a:lnTo>
                    <a:pt x="124005" y="136871"/>
                  </a:lnTo>
                  <a:lnTo>
                    <a:pt x="123718" y="136192"/>
                  </a:lnTo>
                  <a:close/>
                  <a:moveTo>
                    <a:pt x="238507" y="136599"/>
                  </a:moveTo>
                  <a:lnTo>
                    <a:pt x="237828" y="136916"/>
                  </a:lnTo>
                  <a:lnTo>
                    <a:pt x="237919" y="137112"/>
                  </a:lnTo>
                  <a:lnTo>
                    <a:pt x="238598" y="136795"/>
                  </a:lnTo>
                  <a:lnTo>
                    <a:pt x="238507" y="136599"/>
                  </a:lnTo>
                  <a:close/>
                  <a:moveTo>
                    <a:pt x="200722" y="136403"/>
                  </a:moveTo>
                  <a:lnTo>
                    <a:pt x="200526" y="136494"/>
                  </a:lnTo>
                  <a:lnTo>
                    <a:pt x="200812" y="137173"/>
                  </a:lnTo>
                  <a:lnTo>
                    <a:pt x="201008" y="137097"/>
                  </a:lnTo>
                  <a:lnTo>
                    <a:pt x="200722" y="136403"/>
                  </a:lnTo>
                  <a:close/>
                  <a:moveTo>
                    <a:pt x="47213" y="136690"/>
                  </a:moveTo>
                  <a:lnTo>
                    <a:pt x="47122" y="136871"/>
                  </a:lnTo>
                  <a:lnTo>
                    <a:pt x="47801" y="137188"/>
                  </a:lnTo>
                  <a:lnTo>
                    <a:pt x="47876" y="136992"/>
                  </a:lnTo>
                  <a:lnTo>
                    <a:pt x="47213" y="136690"/>
                  </a:lnTo>
                  <a:close/>
                  <a:moveTo>
                    <a:pt x="237346" y="137142"/>
                  </a:moveTo>
                  <a:lnTo>
                    <a:pt x="236667" y="137459"/>
                  </a:lnTo>
                  <a:lnTo>
                    <a:pt x="236757" y="137655"/>
                  </a:lnTo>
                  <a:lnTo>
                    <a:pt x="237436" y="137338"/>
                  </a:lnTo>
                  <a:lnTo>
                    <a:pt x="237346" y="137142"/>
                  </a:lnTo>
                  <a:close/>
                  <a:moveTo>
                    <a:pt x="97804" y="137022"/>
                  </a:moveTo>
                  <a:lnTo>
                    <a:pt x="97668" y="137173"/>
                  </a:lnTo>
                  <a:lnTo>
                    <a:pt x="98196" y="137700"/>
                  </a:lnTo>
                  <a:lnTo>
                    <a:pt x="98332" y="137550"/>
                  </a:lnTo>
                  <a:lnTo>
                    <a:pt x="97804" y="137022"/>
                  </a:lnTo>
                  <a:close/>
                  <a:moveTo>
                    <a:pt x="48374" y="137233"/>
                  </a:moveTo>
                  <a:lnTo>
                    <a:pt x="48284" y="137414"/>
                  </a:lnTo>
                  <a:lnTo>
                    <a:pt x="48962" y="137731"/>
                  </a:lnTo>
                  <a:lnTo>
                    <a:pt x="49053" y="137550"/>
                  </a:lnTo>
                  <a:lnTo>
                    <a:pt x="48374" y="137233"/>
                  </a:lnTo>
                  <a:close/>
                  <a:moveTo>
                    <a:pt x="282296" y="137142"/>
                  </a:moveTo>
                  <a:lnTo>
                    <a:pt x="282145" y="137293"/>
                  </a:lnTo>
                  <a:lnTo>
                    <a:pt x="282673" y="137806"/>
                  </a:lnTo>
                  <a:lnTo>
                    <a:pt x="282824" y="137670"/>
                  </a:lnTo>
                  <a:lnTo>
                    <a:pt x="282296" y="137142"/>
                  </a:lnTo>
                  <a:close/>
                  <a:moveTo>
                    <a:pt x="84515" y="137188"/>
                  </a:moveTo>
                  <a:lnTo>
                    <a:pt x="84229" y="137881"/>
                  </a:lnTo>
                  <a:lnTo>
                    <a:pt x="84425" y="137957"/>
                  </a:lnTo>
                  <a:lnTo>
                    <a:pt x="84711" y="137263"/>
                  </a:lnTo>
                  <a:lnTo>
                    <a:pt x="84515" y="137188"/>
                  </a:lnTo>
                  <a:close/>
                  <a:moveTo>
                    <a:pt x="161413" y="137188"/>
                  </a:moveTo>
                  <a:lnTo>
                    <a:pt x="161127" y="137881"/>
                  </a:lnTo>
                  <a:lnTo>
                    <a:pt x="161323" y="137957"/>
                  </a:lnTo>
                  <a:lnTo>
                    <a:pt x="161609" y="137278"/>
                  </a:lnTo>
                  <a:lnTo>
                    <a:pt x="161413" y="137188"/>
                  </a:lnTo>
                  <a:close/>
                  <a:moveTo>
                    <a:pt x="124216" y="137369"/>
                  </a:moveTo>
                  <a:lnTo>
                    <a:pt x="124035" y="137444"/>
                  </a:lnTo>
                  <a:lnTo>
                    <a:pt x="124322" y="138138"/>
                  </a:lnTo>
                  <a:lnTo>
                    <a:pt x="124503" y="138047"/>
                  </a:lnTo>
                  <a:lnTo>
                    <a:pt x="124216" y="137369"/>
                  </a:lnTo>
                  <a:close/>
                  <a:moveTo>
                    <a:pt x="236184" y="137685"/>
                  </a:moveTo>
                  <a:lnTo>
                    <a:pt x="235505" y="138002"/>
                  </a:lnTo>
                  <a:lnTo>
                    <a:pt x="235596" y="138183"/>
                  </a:lnTo>
                  <a:lnTo>
                    <a:pt x="236260" y="137866"/>
                  </a:lnTo>
                  <a:lnTo>
                    <a:pt x="236184" y="137685"/>
                  </a:lnTo>
                  <a:close/>
                  <a:moveTo>
                    <a:pt x="49536" y="137776"/>
                  </a:moveTo>
                  <a:lnTo>
                    <a:pt x="49445" y="137957"/>
                  </a:lnTo>
                  <a:lnTo>
                    <a:pt x="50124" y="138274"/>
                  </a:lnTo>
                  <a:lnTo>
                    <a:pt x="50214" y="138078"/>
                  </a:lnTo>
                  <a:lnTo>
                    <a:pt x="49536" y="137776"/>
                  </a:lnTo>
                  <a:close/>
                  <a:moveTo>
                    <a:pt x="201220" y="137580"/>
                  </a:moveTo>
                  <a:lnTo>
                    <a:pt x="201024" y="137670"/>
                  </a:lnTo>
                  <a:lnTo>
                    <a:pt x="201325" y="138349"/>
                  </a:lnTo>
                  <a:lnTo>
                    <a:pt x="201506" y="138274"/>
                  </a:lnTo>
                  <a:lnTo>
                    <a:pt x="201220" y="137580"/>
                  </a:lnTo>
                  <a:close/>
                  <a:moveTo>
                    <a:pt x="98724" y="137927"/>
                  </a:moveTo>
                  <a:lnTo>
                    <a:pt x="98573" y="138078"/>
                  </a:lnTo>
                  <a:lnTo>
                    <a:pt x="99101" y="138590"/>
                  </a:lnTo>
                  <a:lnTo>
                    <a:pt x="99252" y="138440"/>
                  </a:lnTo>
                  <a:lnTo>
                    <a:pt x="98724" y="137927"/>
                  </a:lnTo>
                  <a:close/>
                  <a:moveTo>
                    <a:pt x="283216" y="138047"/>
                  </a:moveTo>
                  <a:lnTo>
                    <a:pt x="283065" y="138183"/>
                  </a:lnTo>
                  <a:lnTo>
                    <a:pt x="283593" y="138711"/>
                  </a:lnTo>
                  <a:lnTo>
                    <a:pt x="283744" y="138560"/>
                  </a:lnTo>
                  <a:lnTo>
                    <a:pt x="283216" y="138047"/>
                  </a:lnTo>
                  <a:close/>
                  <a:moveTo>
                    <a:pt x="235023" y="138228"/>
                  </a:moveTo>
                  <a:lnTo>
                    <a:pt x="234344" y="138545"/>
                  </a:lnTo>
                  <a:lnTo>
                    <a:pt x="234434" y="138741"/>
                  </a:lnTo>
                  <a:lnTo>
                    <a:pt x="235113" y="138425"/>
                  </a:lnTo>
                  <a:lnTo>
                    <a:pt x="235023" y="138228"/>
                  </a:lnTo>
                  <a:close/>
                  <a:moveTo>
                    <a:pt x="50697" y="138319"/>
                  </a:moveTo>
                  <a:lnTo>
                    <a:pt x="50607" y="138500"/>
                  </a:lnTo>
                  <a:lnTo>
                    <a:pt x="51285" y="138817"/>
                  </a:lnTo>
                  <a:lnTo>
                    <a:pt x="51376" y="138621"/>
                  </a:lnTo>
                  <a:lnTo>
                    <a:pt x="50697" y="138319"/>
                  </a:lnTo>
                  <a:close/>
                  <a:moveTo>
                    <a:pt x="84018" y="138364"/>
                  </a:moveTo>
                  <a:lnTo>
                    <a:pt x="83731" y="139058"/>
                  </a:lnTo>
                  <a:lnTo>
                    <a:pt x="83912" y="139133"/>
                  </a:lnTo>
                  <a:lnTo>
                    <a:pt x="84214" y="138455"/>
                  </a:lnTo>
                  <a:lnTo>
                    <a:pt x="84018" y="138364"/>
                  </a:lnTo>
                  <a:close/>
                  <a:moveTo>
                    <a:pt x="160915" y="138379"/>
                  </a:moveTo>
                  <a:lnTo>
                    <a:pt x="160629" y="139058"/>
                  </a:lnTo>
                  <a:lnTo>
                    <a:pt x="160825" y="139133"/>
                  </a:lnTo>
                  <a:lnTo>
                    <a:pt x="161111" y="138455"/>
                  </a:lnTo>
                  <a:lnTo>
                    <a:pt x="160915" y="138379"/>
                  </a:lnTo>
                  <a:close/>
                  <a:moveTo>
                    <a:pt x="233861" y="138771"/>
                  </a:moveTo>
                  <a:lnTo>
                    <a:pt x="233183" y="139088"/>
                  </a:lnTo>
                  <a:lnTo>
                    <a:pt x="233273" y="139269"/>
                  </a:lnTo>
                  <a:lnTo>
                    <a:pt x="233937" y="138968"/>
                  </a:lnTo>
                  <a:lnTo>
                    <a:pt x="233861" y="138771"/>
                  </a:lnTo>
                  <a:close/>
                  <a:moveTo>
                    <a:pt x="124714" y="138545"/>
                  </a:moveTo>
                  <a:lnTo>
                    <a:pt x="124518" y="138636"/>
                  </a:lnTo>
                  <a:lnTo>
                    <a:pt x="124820" y="139314"/>
                  </a:lnTo>
                  <a:lnTo>
                    <a:pt x="125001" y="139239"/>
                  </a:lnTo>
                  <a:lnTo>
                    <a:pt x="124714" y="138545"/>
                  </a:lnTo>
                  <a:close/>
                  <a:moveTo>
                    <a:pt x="51859" y="138862"/>
                  </a:moveTo>
                  <a:lnTo>
                    <a:pt x="51768" y="139043"/>
                  </a:lnTo>
                  <a:lnTo>
                    <a:pt x="52447" y="139360"/>
                  </a:lnTo>
                  <a:lnTo>
                    <a:pt x="52537" y="139164"/>
                  </a:lnTo>
                  <a:lnTo>
                    <a:pt x="51859" y="138862"/>
                  </a:lnTo>
                  <a:close/>
                  <a:moveTo>
                    <a:pt x="99644" y="138832"/>
                  </a:moveTo>
                  <a:lnTo>
                    <a:pt x="99494" y="138983"/>
                  </a:lnTo>
                  <a:lnTo>
                    <a:pt x="100022" y="139495"/>
                  </a:lnTo>
                  <a:lnTo>
                    <a:pt x="100172" y="139345"/>
                  </a:lnTo>
                  <a:lnTo>
                    <a:pt x="99644" y="138832"/>
                  </a:lnTo>
                  <a:close/>
                  <a:moveTo>
                    <a:pt x="201717" y="138771"/>
                  </a:moveTo>
                  <a:lnTo>
                    <a:pt x="201521" y="138847"/>
                  </a:lnTo>
                  <a:lnTo>
                    <a:pt x="201823" y="139541"/>
                  </a:lnTo>
                  <a:lnTo>
                    <a:pt x="202004" y="139450"/>
                  </a:lnTo>
                  <a:lnTo>
                    <a:pt x="201717" y="138771"/>
                  </a:lnTo>
                  <a:close/>
                  <a:moveTo>
                    <a:pt x="284121" y="138937"/>
                  </a:moveTo>
                  <a:lnTo>
                    <a:pt x="283970" y="139088"/>
                  </a:lnTo>
                  <a:lnTo>
                    <a:pt x="284513" y="139616"/>
                  </a:lnTo>
                  <a:lnTo>
                    <a:pt x="284649" y="139465"/>
                  </a:lnTo>
                  <a:lnTo>
                    <a:pt x="284121" y="138937"/>
                  </a:lnTo>
                  <a:close/>
                  <a:moveTo>
                    <a:pt x="232700" y="139314"/>
                  </a:moveTo>
                  <a:lnTo>
                    <a:pt x="232021" y="139631"/>
                  </a:lnTo>
                  <a:lnTo>
                    <a:pt x="232112" y="139812"/>
                  </a:lnTo>
                  <a:lnTo>
                    <a:pt x="232775" y="139495"/>
                  </a:lnTo>
                  <a:lnTo>
                    <a:pt x="232700" y="139314"/>
                  </a:lnTo>
                  <a:close/>
                  <a:moveTo>
                    <a:pt x="53020" y="139390"/>
                  </a:moveTo>
                  <a:lnTo>
                    <a:pt x="52930" y="139586"/>
                  </a:lnTo>
                  <a:lnTo>
                    <a:pt x="53608" y="139903"/>
                  </a:lnTo>
                  <a:lnTo>
                    <a:pt x="53699" y="139707"/>
                  </a:lnTo>
                  <a:lnTo>
                    <a:pt x="53020" y="139390"/>
                  </a:lnTo>
                  <a:close/>
                  <a:moveTo>
                    <a:pt x="83520" y="139541"/>
                  </a:moveTo>
                  <a:lnTo>
                    <a:pt x="83233" y="140235"/>
                  </a:lnTo>
                  <a:lnTo>
                    <a:pt x="83414" y="140310"/>
                  </a:lnTo>
                  <a:lnTo>
                    <a:pt x="83716" y="139631"/>
                  </a:lnTo>
                  <a:lnTo>
                    <a:pt x="83520" y="139541"/>
                  </a:lnTo>
                  <a:close/>
                  <a:moveTo>
                    <a:pt x="160418" y="139556"/>
                  </a:moveTo>
                  <a:lnTo>
                    <a:pt x="160131" y="140235"/>
                  </a:lnTo>
                  <a:lnTo>
                    <a:pt x="160312" y="140325"/>
                  </a:lnTo>
                  <a:lnTo>
                    <a:pt x="160614" y="139631"/>
                  </a:lnTo>
                  <a:lnTo>
                    <a:pt x="160418" y="139556"/>
                  </a:lnTo>
                  <a:close/>
                  <a:moveTo>
                    <a:pt x="231523" y="139857"/>
                  </a:moveTo>
                  <a:lnTo>
                    <a:pt x="230860" y="140174"/>
                  </a:lnTo>
                  <a:lnTo>
                    <a:pt x="230935" y="140355"/>
                  </a:lnTo>
                  <a:lnTo>
                    <a:pt x="231614" y="140038"/>
                  </a:lnTo>
                  <a:lnTo>
                    <a:pt x="231523" y="139857"/>
                  </a:lnTo>
                  <a:close/>
                  <a:moveTo>
                    <a:pt x="100565" y="139722"/>
                  </a:moveTo>
                  <a:lnTo>
                    <a:pt x="100414" y="139873"/>
                  </a:lnTo>
                  <a:lnTo>
                    <a:pt x="100942" y="140385"/>
                  </a:lnTo>
                  <a:lnTo>
                    <a:pt x="101093" y="140250"/>
                  </a:lnTo>
                  <a:lnTo>
                    <a:pt x="100565" y="139722"/>
                  </a:lnTo>
                  <a:close/>
                  <a:moveTo>
                    <a:pt x="54181" y="139933"/>
                  </a:moveTo>
                  <a:lnTo>
                    <a:pt x="54106" y="140129"/>
                  </a:lnTo>
                  <a:lnTo>
                    <a:pt x="54770" y="140446"/>
                  </a:lnTo>
                  <a:lnTo>
                    <a:pt x="54860" y="140250"/>
                  </a:lnTo>
                  <a:lnTo>
                    <a:pt x="54181" y="139933"/>
                  </a:lnTo>
                  <a:close/>
                  <a:moveTo>
                    <a:pt x="125212" y="139722"/>
                  </a:moveTo>
                  <a:lnTo>
                    <a:pt x="125031" y="139812"/>
                  </a:lnTo>
                  <a:lnTo>
                    <a:pt x="125317" y="140491"/>
                  </a:lnTo>
                  <a:lnTo>
                    <a:pt x="125513" y="140416"/>
                  </a:lnTo>
                  <a:lnTo>
                    <a:pt x="125212" y="139722"/>
                  </a:lnTo>
                  <a:close/>
                  <a:moveTo>
                    <a:pt x="285041" y="139842"/>
                  </a:moveTo>
                  <a:lnTo>
                    <a:pt x="284905" y="139993"/>
                  </a:lnTo>
                  <a:lnTo>
                    <a:pt x="285433" y="140506"/>
                  </a:lnTo>
                  <a:lnTo>
                    <a:pt x="285569" y="140370"/>
                  </a:lnTo>
                  <a:lnTo>
                    <a:pt x="285569" y="140355"/>
                  </a:lnTo>
                  <a:lnTo>
                    <a:pt x="285041" y="139842"/>
                  </a:lnTo>
                  <a:close/>
                  <a:moveTo>
                    <a:pt x="202230" y="139963"/>
                  </a:moveTo>
                  <a:lnTo>
                    <a:pt x="202034" y="140038"/>
                  </a:lnTo>
                  <a:lnTo>
                    <a:pt x="202321" y="140732"/>
                  </a:lnTo>
                  <a:lnTo>
                    <a:pt x="202517" y="140642"/>
                  </a:lnTo>
                  <a:lnTo>
                    <a:pt x="202230" y="139963"/>
                  </a:lnTo>
                  <a:close/>
                  <a:moveTo>
                    <a:pt x="230362" y="140400"/>
                  </a:moveTo>
                  <a:lnTo>
                    <a:pt x="229683" y="140717"/>
                  </a:lnTo>
                  <a:lnTo>
                    <a:pt x="229774" y="140898"/>
                  </a:lnTo>
                  <a:lnTo>
                    <a:pt x="230452" y="140581"/>
                  </a:lnTo>
                  <a:lnTo>
                    <a:pt x="230362" y="140400"/>
                  </a:lnTo>
                  <a:close/>
                  <a:moveTo>
                    <a:pt x="55373" y="140476"/>
                  </a:moveTo>
                  <a:lnTo>
                    <a:pt x="55283" y="140672"/>
                  </a:lnTo>
                  <a:lnTo>
                    <a:pt x="55961" y="140989"/>
                  </a:lnTo>
                  <a:lnTo>
                    <a:pt x="56037" y="140793"/>
                  </a:lnTo>
                  <a:lnTo>
                    <a:pt x="55373" y="140476"/>
                  </a:lnTo>
                  <a:close/>
                  <a:moveTo>
                    <a:pt x="101485" y="140627"/>
                  </a:moveTo>
                  <a:lnTo>
                    <a:pt x="101334" y="140762"/>
                  </a:lnTo>
                  <a:lnTo>
                    <a:pt x="101862" y="141290"/>
                  </a:lnTo>
                  <a:lnTo>
                    <a:pt x="102013" y="141140"/>
                  </a:lnTo>
                  <a:lnTo>
                    <a:pt x="101485" y="140627"/>
                  </a:lnTo>
                  <a:close/>
                  <a:moveTo>
                    <a:pt x="229200" y="140944"/>
                  </a:moveTo>
                  <a:lnTo>
                    <a:pt x="228522" y="141260"/>
                  </a:lnTo>
                  <a:lnTo>
                    <a:pt x="228612" y="141441"/>
                  </a:lnTo>
                  <a:lnTo>
                    <a:pt x="229291" y="141125"/>
                  </a:lnTo>
                  <a:lnTo>
                    <a:pt x="229200" y="140944"/>
                  </a:lnTo>
                  <a:close/>
                  <a:moveTo>
                    <a:pt x="83022" y="140732"/>
                  </a:moveTo>
                  <a:lnTo>
                    <a:pt x="82720" y="141411"/>
                  </a:lnTo>
                  <a:lnTo>
                    <a:pt x="82916" y="141502"/>
                  </a:lnTo>
                  <a:lnTo>
                    <a:pt x="83203" y="140808"/>
                  </a:lnTo>
                  <a:lnTo>
                    <a:pt x="83022" y="140732"/>
                  </a:lnTo>
                  <a:close/>
                  <a:moveTo>
                    <a:pt x="159920" y="140732"/>
                  </a:moveTo>
                  <a:lnTo>
                    <a:pt x="159618" y="141426"/>
                  </a:lnTo>
                  <a:lnTo>
                    <a:pt x="159814" y="141502"/>
                  </a:lnTo>
                  <a:lnTo>
                    <a:pt x="160101" y="140808"/>
                  </a:lnTo>
                  <a:lnTo>
                    <a:pt x="159920" y="140732"/>
                  </a:lnTo>
                  <a:close/>
                  <a:moveTo>
                    <a:pt x="56535" y="141019"/>
                  </a:moveTo>
                  <a:lnTo>
                    <a:pt x="56444" y="141215"/>
                  </a:lnTo>
                  <a:lnTo>
                    <a:pt x="57123" y="141532"/>
                  </a:lnTo>
                  <a:lnTo>
                    <a:pt x="57198" y="141336"/>
                  </a:lnTo>
                  <a:lnTo>
                    <a:pt x="56535" y="141019"/>
                  </a:lnTo>
                  <a:close/>
                  <a:moveTo>
                    <a:pt x="125709" y="140913"/>
                  </a:moveTo>
                  <a:lnTo>
                    <a:pt x="125528" y="140989"/>
                  </a:lnTo>
                  <a:lnTo>
                    <a:pt x="125815" y="141683"/>
                  </a:lnTo>
                  <a:lnTo>
                    <a:pt x="126011" y="141592"/>
                  </a:lnTo>
                  <a:lnTo>
                    <a:pt x="125709" y="140913"/>
                  </a:lnTo>
                  <a:close/>
                  <a:moveTo>
                    <a:pt x="202713" y="141140"/>
                  </a:moveTo>
                  <a:lnTo>
                    <a:pt x="202532" y="141215"/>
                  </a:lnTo>
                  <a:lnTo>
                    <a:pt x="202819" y="141894"/>
                  </a:lnTo>
                  <a:lnTo>
                    <a:pt x="203015" y="141818"/>
                  </a:lnTo>
                  <a:lnTo>
                    <a:pt x="202713" y="141140"/>
                  </a:lnTo>
                  <a:close/>
                  <a:moveTo>
                    <a:pt x="228039" y="141487"/>
                  </a:moveTo>
                  <a:lnTo>
                    <a:pt x="227360" y="141803"/>
                  </a:lnTo>
                  <a:lnTo>
                    <a:pt x="227451" y="141984"/>
                  </a:lnTo>
                  <a:lnTo>
                    <a:pt x="228129" y="141668"/>
                  </a:lnTo>
                  <a:lnTo>
                    <a:pt x="228039" y="141487"/>
                  </a:lnTo>
                  <a:close/>
                  <a:moveTo>
                    <a:pt x="57696" y="141562"/>
                  </a:moveTo>
                  <a:lnTo>
                    <a:pt x="57606" y="141758"/>
                  </a:lnTo>
                  <a:lnTo>
                    <a:pt x="58284" y="142060"/>
                  </a:lnTo>
                  <a:lnTo>
                    <a:pt x="58375" y="141879"/>
                  </a:lnTo>
                  <a:lnTo>
                    <a:pt x="57696" y="141562"/>
                  </a:lnTo>
                  <a:close/>
                  <a:moveTo>
                    <a:pt x="102390" y="141517"/>
                  </a:moveTo>
                  <a:lnTo>
                    <a:pt x="102254" y="141668"/>
                  </a:lnTo>
                  <a:lnTo>
                    <a:pt x="102782" y="142195"/>
                  </a:lnTo>
                  <a:lnTo>
                    <a:pt x="102918" y="142045"/>
                  </a:lnTo>
                  <a:lnTo>
                    <a:pt x="102390" y="141517"/>
                  </a:lnTo>
                  <a:close/>
                  <a:moveTo>
                    <a:pt x="226877" y="142030"/>
                  </a:moveTo>
                  <a:lnTo>
                    <a:pt x="226199" y="142346"/>
                  </a:lnTo>
                  <a:lnTo>
                    <a:pt x="226289" y="142527"/>
                  </a:lnTo>
                  <a:lnTo>
                    <a:pt x="226968" y="142211"/>
                  </a:lnTo>
                  <a:lnTo>
                    <a:pt x="226877" y="142030"/>
                  </a:lnTo>
                  <a:close/>
                  <a:moveTo>
                    <a:pt x="58858" y="142105"/>
                  </a:moveTo>
                  <a:lnTo>
                    <a:pt x="58767" y="142301"/>
                  </a:lnTo>
                  <a:lnTo>
                    <a:pt x="59446" y="142603"/>
                  </a:lnTo>
                  <a:lnTo>
                    <a:pt x="59536" y="142422"/>
                  </a:lnTo>
                  <a:lnTo>
                    <a:pt x="58858" y="142105"/>
                  </a:lnTo>
                  <a:close/>
                  <a:moveTo>
                    <a:pt x="82509" y="141909"/>
                  </a:moveTo>
                  <a:lnTo>
                    <a:pt x="82223" y="142603"/>
                  </a:lnTo>
                  <a:lnTo>
                    <a:pt x="82419" y="142678"/>
                  </a:lnTo>
                  <a:lnTo>
                    <a:pt x="82705" y="141999"/>
                  </a:lnTo>
                  <a:lnTo>
                    <a:pt x="82509" y="141909"/>
                  </a:lnTo>
                  <a:close/>
                  <a:moveTo>
                    <a:pt x="159407" y="141909"/>
                  </a:moveTo>
                  <a:lnTo>
                    <a:pt x="159120" y="142603"/>
                  </a:lnTo>
                  <a:lnTo>
                    <a:pt x="159316" y="142678"/>
                  </a:lnTo>
                  <a:lnTo>
                    <a:pt x="159603" y="141999"/>
                  </a:lnTo>
                  <a:lnTo>
                    <a:pt x="159407" y="141909"/>
                  </a:lnTo>
                  <a:close/>
                  <a:moveTo>
                    <a:pt x="126222" y="142090"/>
                  </a:moveTo>
                  <a:lnTo>
                    <a:pt x="126041" y="142165"/>
                  </a:lnTo>
                  <a:lnTo>
                    <a:pt x="126328" y="142859"/>
                  </a:lnTo>
                  <a:lnTo>
                    <a:pt x="126524" y="142769"/>
                  </a:lnTo>
                  <a:lnTo>
                    <a:pt x="126222" y="142090"/>
                  </a:lnTo>
                  <a:close/>
                  <a:moveTo>
                    <a:pt x="225716" y="142573"/>
                  </a:moveTo>
                  <a:lnTo>
                    <a:pt x="225037" y="142889"/>
                  </a:lnTo>
                  <a:lnTo>
                    <a:pt x="225128" y="143070"/>
                  </a:lnTo>
                  <a:lnTo>
                    <a:pt x="225806" y="142754"/>
                  </a:lnTo>
                  <a:lnTo>
                    <a:pt x="225716" y="142573"/>
                  </a:lnTo>
                  <a:close/>
                  <a:moveTo>
                    <a:pt x="103310" y="142422"/>
                  </a:moveTo>
                  <a:lnTo>
                    <a:pt x="103159" y="142573"/>
                  </a:lnTo>
                  <a:lnTo>
                    <a:pt x="103687" y="143085"/>
                  </a:lnTo>
                  <a:lnTo>
                    <a:pt x="103838" y="142950"/>
                  </a:lnTo>
                  <a:lnTo>
                    <a:pt x="103310" y="142422"/>
                  </a:lnTo>
                  <a:close/>
                  <a:moveTo>
                    <a:pt x="203226" y="142316"/>
                  </a:moveTo>
                  <a:lnTo>
                    <a:pt x="203030" y="142392"/>
                  </a:lnTo>
                  <a:lnTo>
                    <a:pt x="203316" y="143085"/>
                  </a:lnTo>
                  <a:lnTo>
                    <a:pt x="203512" y="142995"/>
                  </a:lnTo>
                  <a:lnTo>
                    <a:pt x="203226" y="142316"/>
                  </a:lnTo>
                  <a:close/>
                  <a:moveTo>
                    <a:pt x="60019" y="142648"/>
                  </a:moveTo>
                  <a:lnTo>
                    <a:pt x="59928" y="142844"/>
                  </a:lnTo>
                  <a:lnTo>
                    <a:pt x="60607" y="143146"/>
                  </a:lnTo>
                  <a:lnTo>
                    <a:pt x="60698" y="142965"/>
                  </a:lnTo>
                  <a:lnTo>
                    <a:pt x="60019" y="142648"/>
                  </a:lnTo>
                  <a:close/>
                  <a:moveTo>
                    <a:pt x="224554" y="143116"/>
                  </a:moveTo>
                  <a:lnTo>
                    <a:pt x="223876" y="143417"/>
                  </a:lnTo>
                  <a:lnTo>
                    <a:pt x="223966" y="143613"/>
                  </a:lnTo>
                  <a:lnTo>
                    <a:pt x="224645" y="143297"/>
                  </a:lnTo>
                  <a:lnTo>
                    <a:pt x="224554" y="143116"/>
                  </a:lnTo>
                  <a:close/>
                  <a:moveTo>
                    <a:pt x="61180" y="143191"/>
                  </a:moveTo>
                  <a:lnTo>
                    <a:pt x="61090" y="143387"/>
                  </a:lnTo>
                  <a:lnTo>
                    <a:pt x="61769" y="143689"/>
                  </a:lnTo>
                  <a:lnTo>
                    <a:pt x="61859" y="143508"/>
                  </a:lnTo>
                  <a:lnTo>
                    <a:pt x="61180" y="143191"/>
                  </a:lnTo>
                  <a:close/>
                  <a:moveTo>
                    <a:pt x="82011" y="143085"/>
                  </a:moveTo>
                  <a:lnTo>
                    <a:pt x="81725" y="143779"/>
                  </a:lnTo>
                  <a:lnTo>
                    <a:pt x="81921" y="143855"/>
                  </a:lnTo>
                  <a:lnTo>
                    <a:pt x="82207" y="143176"/>
                  </a:lnTo>
                  <a:lnTo>
                    <a:pt x="82011" y="143085"/>
                  </a:lnTo>
                  <a:close/>
                  <a:moveTo>
                    <a:pt x="158909" y="143100"/>
                  </a:moveTo>
                  <a:lnTo>
                    <a:pt x="158623" y="143779"/>
                  </a:lnTo>
                  <a:lnTo>
                    <a:pt x="158819" y="143870"/>
                  </a:lnTo>
                  <a:lnTo>
                    <a:pt x="159105" y="143176"/>
                  </a:lnTo>
                  <a:lnTo>
                    <a:pt x="158909" y="143100"/>
                  </a:lnTo>
                  <a:close/>
                  <a:moveTo>
                    <a:pt x="104215" y="143327"/>
                  </a:moveTo>
                  <a:lnTo>
                    <a:pt x="104079" y="143463"/>
                  </a:lnTo>
                  <a:lnTo>
                    <a:pt x="104607" y="143990"/>
                  </a:lnTo>
                  <a:lnTo>
                    <a:pt x="104758" y="143840"/>
                  </a:lnTo>
                  <a:lnTo>
                    <a:pt x="104215" y="143327"/>
                  </a:lnTo>
                  <a:close/>
                  <a:moveTo>
                    <a:pt x="126720" y="143266"/>
                  </a:moveTo>
                  <a:lnTo>
                    <a:pt x="126539" y="143357"/>
                  </a:lnTo>
                  <a:lnTo>
                    <a:pt x="126826" y="144036"/>
                  </a:lnTo>
                  <a:lnTo>
                    <a:pt x="127022" y="143960"/>
                  </a:lnTo>
                  <a:lnTo>
                    <a:pt x="126720" y="143266"/>
                  </a:lnTo>
                  <a:close/>
                  <a:moveTo>
                    <a:pt x="223393" y="143644"/>
                  </a:moveTo>
                  <a:lnTo>
                    <a:pt x="222714" y="143960"/>
                  </a:lnTo>
                  <a:lnTo>
                    <a:pt x="222805" y="144156"/>
                  </a:lnTo>
                  <a:lnTo>
                    <a:pt x="223484" y="143840"/>
                  </a:lnTo>
                  <a:lnTo>
                    <a:pt x="223393" y="143644"/>
                  </a:lnTo>
                  <a:close/>
                  <a:moveTo>
                    <a:pt x="62342" y="143734"/>
                  </a:moveTo>
                  <a:lnTo>
                    <a:pt x="62251" y="143915"/>
                  </a:lnTo>
                  <a:lnTo>
                    <a:pt x="62930" y="144232"/>
                  </a:lnTo>
                  <a:lnTo>
                    <a:pt x="63021" y="144051"/>
                  </a:lnTo>
                  <a:lnTo>
                    <a:pt x="62342" y="143734"/>
                  </a:lnTo>
                  <a:close/>
                  <a:moveTo>
                    <a:pt x="203724" y="143493"/>
                  </a:moveTo>
                  <a:lnTo>
                    <a:pt x="203527" y="143583"/>
                  </a:lnTo>
                  <a:lnTo>
                    <a:pt x="203814" y="144262"/>
                  </a:lnTo>
                  <a:lnTo>
                    <a:pt x="204010" y="144187"/>
                  </a:lnTo>
                  <a:lnTo>
                    <a:pt x="203724" y="143493"/>
                  </a:lnTo>
                  <a:close/>
                  <a:moveTo>
                    <a:pt x="222232" y="144187"/>
                  </a:moveTo>
                  <a:lnTo>
                    <a:pt x="221553" y="144503"/>
                  </a:lnTo>
                  <a:lnTo>
                    <a:pt x="221643" y="144699"/>
                  </a:lnTo>
                  <a:lnTo>
                    <a:pt x="222322" y="144383"/>
                  </a:lnTo>
                  <a:lnTo>
                    <a:pt x="222232" y="144187"/>
                  </a:lnTo>
                  <a:close/>
                  <a:moveTo>
                    <a:pt x="63503" y="144277"/>
                  </a:moveTo>
                  <a:lnTo>
                    <a:pt x="63413" y="144458"/>
                  </a:lnTo>
                  <a:lnTo>
                    <a:pt x="64092" y="144775"/>
                  </a:lnTo>
                  <a:lnTo>
                    <a:pt x="64182" y="144594"/>
                  </a:lnTo>
                  <a:lnTo>
                    <a:pt x="63503" y="144277"/>
                  </a:lnTo>
                  <a:close/>
                  <a:moveTo>
                    <a:pt x="105135" y="144217"/>
                  </a:moveTo>
                  <a:lnTo>
                    <a:pt x="104999" y="144368"/>
                  </a:lnTo>
                  <a:lnTo>
                    <a:pt x="105527" y="144895"/>
                  </a:lnTo>
                  <a:lnTo>
                    <a:pt x="105663" y="144745"/>
                  </a:lnTo>
                  <a:lnTo>
                    <a:pt x="105135" y="144217"/>
                  </a:lnTo>
                  <a:close/>
                  <a:moveTo>
                    <a:pt x="81514" y="144277"/>
                  </a:moveTo>
                  <a:lnTo>
                    <a:pt x="81227" y="144956"/>
                  </a:lnTo>
                  <a:lnTo>
                    <a:pt x="81408" y="145046"/>
                  </a:lnTo>
                  <a:lnTo>
                    <a:pt x="81710" y="144352"/>
                  </a:lnTo>
                  <a:lnTo>
                    <a:pt x="81514" y="144277"/>
                  </a:lnTo>
                  <a:close/>
                  <a:moveTo>
                    <a:pt x="158411" y="144277"/>
                  </a:moveTo>
                  <a:lnTo>
                    <a:pt x="158125" y="144956"/>
                  </a:lnTo>
                  <a:lnTo>
                    <a:pt x="158306" y="145046"/>
                  </a:lnTo>
                  <a:lnTo>
                    <a:pt x="158608" y="144352"/>
                  </a:lnTo>
                  <a:lnTo>
                    <a:pt x="158411" y="144277"/>
                  </a:lnTo>
                  <a:close/>
                  <a:moveTo>
                    <a:pt x="127233" y="144458"/>
                  </a:moveTo>
                  <a:lnTo>
                    <a:pt x="127037" y="144533"/>
                  </a:lnTo>
                  <a:lnTo>
                    <a:pt x="127323" y="145227"/>
                  </a:lnTo>
                  <a:lnTo>
                    <a:pt x="127520" y="145137"/>
                  </a:lnTo>
                  <a:lnTo>
                    <a:pt x="127233" y="144458"/>
                  </a:lnTo>
                  <a:close/>
                  <a:moveTo>
                    <a:pt x="221070" y="144730"/>
                  </a:moveTo>
                  <a:lnTo>
                    <a:pt x="220391" y="145046"/>
                  </a:lnTo>
                  <a:lnTo>
                    <a:pt x="220482" y="145242"/>
                  </a:lnTo>
                  <a:lnTo>
                    <a:pt x="221161" y="144926"/>
                  </a:lnTo>
                  <a:lnTo>
                    <a:pt x="221070" y="144730"/>
                  </a:lnTo>
                  <a:close/>
                  <a:moveTo>
                    <a:pt x="64665" y="144820"/>
                  </a:moveTo>
                  <a:lnTo>
                    <a:pt x="64589" y="145001"/>
                  </a:lnTo>
                  <a:lnTo>
                    <a:pt x="65253" y="145318"/>
                  </a:lnTo>
                  <a:lnTo>
                    <a:pt x="65344" y="145137"/>
                  </a:lnTo>
                  <a:lnTo>
                    <a:pt x="64665" y="144820"/>
                  </a:lnTo>
                  <a:close/>
                  <a:moveTo>
                    <a:pt x="204221" y="144669"/>
                  </a:moveTo>
                  <a:lnTo>
                    <a:pt x="204025" y="144760"/>
                  </a:lnTo>
                  <a:lnTo>
                    <a:pt x="204327" y="145438"/>
                  </a:lnTo>
                  <a:lnTo>
                    <a:pt x="204508" y="145363"/>
                  </a:lnTo>
                  <a:lnTo>
                    <a:pt x="204221" y="144669"/>
                  </a:lnTo>
                  <a:close/>
                  <a:moveTo>
                    <a:pt x="219909" y="145273"/>
                  </a:moveTo>
                  <a:lnTo>
                    <a:pt x="219230" y="145589"/>
                  </a:lnTo>
                  <a:lnTo>
                    <a:pt x="219320" y="145770"/>
                  </a:lnTo>
                  <a:lnTo>
                    <a:pt x="219999" y="145469"/>
                  </a:lnTo>
                  <a:lnTo>
                    <a:pt x="219909" y="145273"/>
                  </a:lnTo>
                  <a:close/>
                  <a:moveTo>
                    <a:pt x="106055" y="145122"/>
                  </a:moveTo>
                  <a:lnTo>
                    <a:pt x="105904" y="145273"/>
                  </a:lnTo>
                  <a:lnTo>
                    <a:pt x="106432" y="145785"/>
                  </a:lnTo>
                  <a:lnTo>
                    <a:pt x="106583" y="145635"/>
                  </a:lnTo>
                  <a:lnTo>
                    <a:pt x="106055" y="145122"/>
                  </a:lnTo>
                  <a:close/>
                  <a:moveTo>
                    <a:pt x="65826" y="145363"/>
                  </a:moveTo>
                  <a:lnTo>
                    <a:pt x="65751" y="145544"/>
                  </a:lnTo>
                  <a:lnTo>
                    <a:pt x="66415" y="145861"/>
                  </a:lnTo>
                  <a:lnTo>
                    <a:pt x="66505" y="145680"/>
                  </a:lnTo>
                  <a:lnTo>
                    <a:pt x="65826" y="145363"/>
                  </a:lnTo>
                  <a:close/>
                  <a:moveTo>
                    <a:pt x="157914" y="145454"/>
                  </a:moveTo>
                  <a:lnTo>
                    <a:pt x="157612" y="146132"/>
                  </a:lnTo>
                  <a:lnTo>
                    <a:pt x="157808" y="146208"/>
                  </a:lnTo>
                  <a:lnTo>
                    <a:pt x="158095" y="145529"/>
                  </a:lnTo>
                  <a:lnTo>
                    <a:pt x="157914" y="145454"/>
                  </a:lnTo>
                  <a:close/>
                  <a:moveTo>
                    <a:pt x="81016" y="145454"/>
                  </a:moveTo>
                  <a:lnTo>
                    <a:pt x="80729" y="146132"/>
                  </a:lnTo>
                  <a:lnTo>
                    <a:pt x="80910" y="146223"/>
                  </a:lnTo>
                  <a:lnTo>
                    <a:pt x="81197" y="145529"/>
                  </a:lnTo>
                  <a:lnTo>
                    <a:pt x="81016" y="145454"/>
                  </a:lnTo>
                  <a:close/>
                  <a:moveTo>
                    <a:pt x="218747" y="145831"/>
                  </a:moveTo>
                  <a:lnTo>
                    <a:pt x="218068" y="146132"/>
                  </a:lnTo>
                  <a:lnTo>
                    <a:pt x="218159" y="146328"/>
                  </a:lnTo>
                  <a:lnTo>
                    <a:pt x="218823" y="146012"/>
                  </a:lnTo>
                  <a:lnTo>
                    <a:pt x="218747" y="145831"/>
                  </a:lnTo>
                  <a:close/>
                  <a:moveTo>
                    <a:pt x="66988" y="145906"/>
                  </a:moveTo>
                  <a:lnTo>
                    <a:pt x="66912" y="146087"/>
                  </a:lnTo>
                  <a:lnTo>
                    <a:pt x="67576" y="146404"/>
                  </a:lnTo>
                  <a:lnTo>
                    <a:pt x="67667" y="146223"/>
                  </a:lnTo>
                  <a:lnTo>
                    <a:pt x="66988" y="145906"/>
                  </a:lnTo>
                  <a:close/>
                  <a:moveTo>
                    <a:pt x="127731" y="145635"/>
                  </a:moveTo>
                  <a:lnTo>
                    <a:pt x="127535" y="145710"/>
                  </a:lnTo>
                  <a:lnTo>
                    <a:pt x="127836" y="146404"/>
                  </a:lnTo>
                  <a:lnTo>
                    <a:pt x="128017" y="146328"/>
                  </a:lnTo>
                  <a:lnTo>
                    <a:pt x="127731" y="145635"/>
                  </a:lnTo>
                  <a:close/>
                  <a:moveTo>
                    <a:pt x="204719" y="145846"/>
                  </a:moveTo>
                  <a:lnTo>
                    <a:pt x="204538" y="145936"/>
                  </a:lnTo>
                  <a:lnTo>
                    <a:pt x="204825" y="146615"/>
                  </a:lnTo>
                  <a:lnTo>
                    <a:pt x="205021" y="146540"/>
                  </a:lnTo>
                  <a:lnTo>
                    <a:pt x="204719" y="145846"/>
                  </a:lnTo>
                  <a:close/>
                  <a:moveTo>
                    <a:pt x="106975" y="146012"/>
                  </a:moveTo>
                  <a:lnTo>
                    <a:pt x="106824" y="146163"/>
                  </a:lnTo>
                  <a:lnTo>
                    <a:pt x="107352" y="146690"/>
                  </a:lnTo>
                  <a:lnTo>
                    <a:pt x="107503" y="146540"/>
                  </a:lnTo>
                  <a:lnTo>
                    <a:pt x="106975" y="146012"/>
                  </a:lnTo>
                  <a:close/>
                  <a:moveTo>
                    <a:pt x="217586" y="146374"/>
                  </a:moveTo>
                  <a:lnTo>
                    <a:pt x="216907" y="146675"/>
                  </a:lnTo>
                  <a:lnTo>
                    <a:pt x="216997" y="146871"/>
                  </a:lnTo>
                  <a:lnTo>
                    <a:pt x="217661" y="146555"/>
                  </a:lnTo>
                  <a:lnTo>
                    <a:pt x="217586" y="146374"/>
                  </a:lnTo>
                  <a:close/>
                  <a:moveTo>
                    <a:pt x="68149" y="146449"/>
                  </a:moveTo>
                  <a:lnTo>
                    <a:pt x="68074" y="146630"/>
                  </a:lnTo>
                  <a:lnTo>
                    <a:pt x="68753" y="146947"/>
                  </a:lnTo>
                  <a:lnTo>
                    <a:pt x="68828" y="146766"/>
                  </a:lnTo>
                  <a:lnTo>
                    <a:pt x="68149" y="146449"/>
                  </a:lnTo>
                  <a:close/>
                  <a:moveTo>
                    <a:pt x="80518" y="146630"/>
                  </a:moveTo>
                  <a:lnTo>
                    <a:pt x="80216" y="147324"/>
                  </a:lnTo>
                  <a:lnTo>
                    <a:pt x="80412" y="147399"/>
                  </a:lnTo>
                  <a:lnTo>
                    <a:pt x="80699" y="146721"/>
                  </a:lnTo>
                  <a:lnTo>
                    <a:pt x="80518" y="146630"/>
                  </a:lnTo>
                  <a:close/>
                  <a:moveTo>
                    <a:pt x="157401" y="146630"/>
                  </a:moveTo>
                  <a:lnTo>
                    <a:pt x="157114" y="147324"/>
                  </a:lnTo>
                  <a:lnTo>
                    <a:pt x="157310" y="147399"/>
                  </a:lnTo>
                  <a:lnTo>
                    <a:pt x="157597" y="146721"/>
                  </a:lnTo>
                  <a:lnTo>
                    <a:pt x="157401" y="146630"/>
                  </a:lnTo>
                  <a:close/>
                  <a:moveTo>
                    <a:pt x="216424" y="146902"/>
                  </a:moveTo>
                  <a:lnTo>
                    <a:pt x="215745" y="147218"/>
                  </a:lnTo>
                  <a:lnTo>
                    <a:pt x="215836" y="147414"/>
                  </a:lnTo>
                  <a:lnTo>
                    <a:pt x="216500" y="147098"/>
                  </a:lnTo>
                  <a:lnTo>
                    <a:pt x="216424" y="146902"/>
                  </a:lnTo>
                  <a:close/>
                  <a:moveTo>
                    <a:pt x="69326" y="146992"/>
                  </a:moveTo>
                  <a:lnTo>
                    <a:pt x="69235" y="147173"/>
                  </a:lnTo>
                  <a:lnTo>
                    <a:pt x="69914" y="147490"/>
                  </a:lnTo>
                  <a:lnTo>
                    <a:pt x="69989" y="147309"/>
                  </a:lnTo>
                  <a:lnTo>
                    <a:pt x="69326" y="146992"/>
                  </a:lnTo>
                  <a:close/>
                  <a:moveTo>
                    <a:pt x="107880" y="146917"/>
                  </a:moveTo>
                  <a:lnTo>
                    <a:pt x="107745" y="147068"/>
                  </a:lnTo>
                  <a:lnTo>
                    <a:pt x="108272" y="147580"/>
                  </a:lnTo>
                  <a:lnTo>
                    <a:pt x="108423" y="147445"/>
                  </a:lnTo>
                  <a:lnTo>
                    <a:pt x="107880" y="146917"/>
                  </a:lnTo>
                  <a:close/>
                  <a:moveTo>
                    <a:pt x="128229" y="146811"/>
                  </a:moveTo>
                  <a:lnTo>
                    <a:pt x="128048" y="146902"/>
                  </a:lnTo>
                  <a:lnTo>
                    <a:pt x="128334" y="147580"/>
                  </a:lnTo>
                  <a:lnTo>
                    <a:pt x="128515" y="147505"/>
                  </a:lnTo>
                  <a:lnTo>
                    <a:pt x="128229" y="146811"/>
                  </a:lnTo>
                  <a:close/>
                  <a:moveTo>
                    <a:pt x="205232" y="147037"/>
                  </a:moveTo>
                  <a:lnTo>
                    <a:pt x="205036" y="147113"/>
                  </a:lnTo>
                  <a:lnTo>
                    <a:pt x="205322" y="147807"/>
                  </a:lnTo>
                  <a:lnTo>
                    <a:pt x="205519" y="147716"/>
                  </a:lnTo>
                  <a:lnTo>
                    <a:pt x="205232" y="147037"/>
                  </a:lnTo>
                  <a:close/>
                  <a:moveTo>
                    <a:pt x="215248" y="147445"/>
                  </a:moveTo>
                  <a:lnTo>
                    <a:pt x="214584" y="147761"/>
                  </a:lnTo>
                  <a:lnTo>
                    <a:pt x="214659" y="147942"/>
                  </a:lnTo>
                  <a:lnTo>
                    <a:pt x="215338" y="147626"/>
                  </a:lnTo>
                  <a:lnTo>
                    <a:pt x="215248" y="147445"/>
                  </a:lnTo>
                  <a:close/>
                  <a:moveTo>
                    <a:pt x="70472" y="147535"/>
                  </a:moveTo>
                  <a:lnTo>
                    <a:pt x="70397" y="147716"/>
                  </a:lnTo>
                  <a:lnTo>
                    <a:pt x="71060" y="148033"/>
                  </a:lnTo>
                  <a:lnTo>
                    <a:pt x="71151" y="147852"/>
                  </a:lnTo>
                  <a:lnTo>
                    <a:pt x="70472" y="147535"/>
                  </a:lnTo>
                  <a:close/>
                  <a:moveTo>
                    <a:pt x="108800" y="147822"/>
                  </a:moveTo>
                  <a:lnTo>
                    <a:pt x="108650" y="147973"/>
                  </a:lnTo>
                  <a:lnTo>
                    <a:pt x="109178" y="148485"/>
                  </a:lnTo>
                  <a:lnTo>
                    <a:pt x="109328" y="148335"/>
                  </a:lnTo>
                  <a:lnTo>
                    <a:pt x="108800" y="147822"/>
                  </a:lnTo>
                  <a:close/>
                  <a:moveTo>
                    <a:pt x="214086" y="147988"/>
                  </a:moveTo>
                  <a:lnTo>
                    <a:pt x="213423" y="148304"/>
                  </a:lnTo>
                  <a:lnTo>
                    <a:pt x="213498" y="148501"/>
                  </a:lnTo>
                  <a:lnTo>
                    <a:pt x="214177" y="148184"/>
                  </a:lnTo>
                  <a:lnTo>
                    <a:pt x="214086" y="147988"/>
                  </a:lnTo>
                  <a:close/>
                  <a:moveTo>
                    <a:pt x="71649" y="148078"/>
                  </a:moveTo>
                  <a:lnTo>
                    <a:pt x="71558" y="148259"/>
                  </a:lnTo>
                  <a:lnTo>
                    <a:pt x="72237" y="148576"/>
                  </a:lnTo>
                  <a:lnTo>
                    <a:pt x="72327" y="148380"/>
                  </a:lnTo>
                  <a:lnTo>
                    <a:pt x="71649" y="148078"/>
                  </a:lnTo>
                  <a:close/>
                  <a:moveTo>
                    <a:pt x="80005" y="147807"/>
                  </a:moveTo>
                  <a:lnTo>
                    <a:pt x="79719" y="148501"/>
                  </a:lnTo>
                  <a:lnTo>
                    <a:pt x="79915" y="148576"/>
                  </a:lnTo>
                  <a:lnTo>
                    <a:pt x="80201" y="147897"/>
                  </a:lnTo>
                  <a:lnTo>
                    <a:pt x="80005" y="147807"/>
                  </a:lnTo>
                  <a:close/>
                  <a:moveTo>
                    <a:pt x="156903" y="147822"/>
                  </a:moveTo>
                  <a:lnTo>
                    <a:pt x="156616" y="148501"/>
                  </a:lnTo>
                  <a:lnTo>
                    <a:pt x="156813" y="148591"/>
                  </a:lnTo>
                  <a:lnTo>
                    <a:pt x="157099" y="147897"/>
                  </a:lnTo>
                  <a:lnTo>
                    <a:pt x="156903" y="147822"/>
                  </a:lnTo>
                  <a:close/>
                  <a:moveTo>
                    <a:pt x="128726" y="148003"/>
                  </a:moveTo>
                  <a:lnTo>
                    <a:pt x="128545" y="148078"/>
                  </a:lnTo>
                  <a:lnTo>
                    <a:pt x="128832" y="148757"/>
                  </a:lnTo>
                  <a:lnTo>
                    <a:pt x="129028" y="148682"/>
                  </a:lnTo>
                  <a:lnTo>
                    <a:pt x="128726" y="148003"/>
                  </a:lnTo>
                  <a:close/>
                  <a:moveTo>
                    <a:pt x="205730" y="148214"/>
                  </a:moveTo>
                  <a:lnTo>
                    <a:pt x="205534" y="148304"/>
                  </a:lnTo>
                  <a:lnTo>
                    <a:pt x="205835" y="148983"/>
                  </a:lnTo>
                  <a:lnTo>
                    <a:pt x="206016" y="148908"/>
                  </a:lnTo>
                  <a:lnTo>
                    <a:pt x="205730" y="148214"/>
                  </a:lnTo>
                  <a:close/>
                  <a:moveTo>
                    <a:pt x="212925" y="148531"/>
                  </a:moveTo>
                  <a:lnTo>
                    <a:pt x="212261" y="148847"/>
                  </a:lnTo>
                  <a:lnTo>
                    <a:pt x="212337" y="149028"/>
                  </a:lnTo>
                  <a:lnTo>
                    <a:pt x="213015" y="148712"/>
                  </a:lnTo>
                  <a:lnTo>
                    <a:pt x="212925" y="148531"/>
                  </a:lnTo>
                  <a:close/>
                  <a:moveTo>
                    <a:pt x="72810" y="148621"/>
                  </a:moveTo>
                  <a:lnTo>
                    <a:pt x="72720" y="148802"/>
                  </a:lnTo>
                  <a:lnTo>
                    <a:pt x="73398" y="149119"/>
                  </a:lnTo>
                  <a:lnTo>
                    <a:pt x="73489" y="148923"/>
                  </a:lnTo>
                  <a:lnTo>
                    <a:pt x="72810" y="148621"/>
                  </a:lnTo>
                  <a:close/>
                  <a:moveTo>
                    <a:pt x="109705" y="148712"/>
                  </a:moveTo>
                  <a:lnTo>
                    <a:pt x="109555" y="148863"/>
                  </a:lnTo>
                  <a:lnTo>
                    <a:pt x="110098" y="149390"/>
                  </a:lnTo>
                  <a:lnTo>
                    <a:pt x="110233" y="149240"/>
                  </a:lnTo>
                  <a:lnTo>
                    <a:pt x="109705" y="148712"/>
                  </a:lnTo>
                  <a:close/>
                  <a:moveTo>
                    <a:pt x="211763" y="149074"/>
                  </a:moveTo>
                  <a:lnTo>
                    <a:pt x="211085" y="149390"/>
                  </a:lnTo>
                  <a:lnTo>
                    <a:pt x="211175" y="149571"/>
                  </a:lnTo>
                  <a:lnTo>
                    <a:pt x="211854" y="149270"/>
                  </a:lnTo>
                  <a:lnTo>
                    <a:pt x="211763" y="149074"/>
                  </a:lnTo>
                  <a:close/>
                  <a:moveTo>
                    <a:pt x="73972" y="149164"/>
                  </a:moveTo>
                  <a:lnTo>
                    <a:pt x="73881" y="149345"/>
                  </a:lnTo>
                  <a:lnTo>
                    <a:pt x="74560" y="149662"/>
                  </a:lnTo>
                  <a:lnTo>
                    <a:pt x="74650" y="149481"/>
                  </a:lnTo>
                  <a:lnTo>
                    <a:pt x="73972" y="149164"/>
                  </a:lnTo>
                  <a:close/>
                  <a:moveTo>
                    <a:pt x="79507" y="148998"/>
                  </a:moveTo>
                  <a:lnTo>
                    <a:pt x="79221" y="149677"/>
                  </a:lnTo>
                  <a:lnTo>
                    <a:pt x="79417" y="149768"/>
                  </a:lnTo>
                  <a:lnTo>
                    <a:pt x="79703" y="149074"/>
                  </a:lnTo>
                  <a:lnTo>
                    <a:pt x="79507" y="148998"/>
                  </a:lnTo>
                  <a:close/>
                  <a:moveTo>
                    <a:pt x="156405" y="148998"/>
                  </a:moveTo>
                  <a:lnTo>
                    <a:pt x="156119" y="149677"/>
                  </a:lnTo>
                  <a:lnTo>
                    <a:pt x="156300" y="149768"/>
                  </a:lnTo>
                  <a:lnTo>
                    <a:pt x="156601" y="149074"/>
                  </a:lnTo>
                  <a:lnTo>
                    <a:pt x="156405" y="148998"/>
                  </a:lnTo>
                  <a:close/>
                  <a:moveTo>
                    <a:pt x="129239" y="149179"/>
                  </a:moveTo>
                  <a:lnTo>
                    <a:pt x="129043" y="149255"/>
                  </a:lnTo>
                  <a:lnTo>
                    <a:pt x="129330" y="149949"/>
                  </a:lnTo>
                  <a:lnTo>
                    <a:pt x="129526" y="149858"/>
                  </a:lnTo>
                  <a:lnTo>
                    <a:pt x="129239" y="149179"/>
                  </a:lnTo>
                  <a:close/>
                  <a:moveTo>
                    <a:pt x="210602" y="149617"/>
                  </a:moveTo>
                  <a:lnTo>
                    <a:pt x="209923" y="149933"/>
                  </a:lnTo>
                  <a:lnTo>
                    <a:pt x="210014" y="150130"/>
                  </a:lnTo>
                  <a:lnTo>
                    <a:pt x="210692" y="149813"/>
                  </a:lnTo>
                  <a:lnTo>
                    <a:pt x="210602" y="149617"/>
                  </a:lnTo>
                  <a:close/>
                  <a:moveTo>
                    <a:pt x="206228" y="149390"/>
                  </a:moveTo>
                  <a:lnTo>
                    <a:pt x="206047" y="149481"/>
                  </a:lnTo>
                  <a:lnTo>
                    <a:pt x="206333" y="150160"/>
                  </a:lnTo>
                  <a:lnTo>
                    <a:pt x="206529" y="150084"/>
                  </a:lnTo>
                  <a:lnTo>
                    <a:pt x="206228" y="149390"/>
                  </a:lnTo>
                  <a:close/>
                  <a:moveTo>
                    <a:pt x="75133" y="149692"/>
                  </a:moveTo>
                  <a:lnTo>
                    <a:pt x="75043" y="149888"/>
                  </a:lnTo>
                  <a:lnTo>
                    <a:pt x="75721" y="150205"/>
                  </a:lnTo>
                  <a:lnTo>
                    <a:pt x="75812" y="150009"/>
                  </a:lnTo>
                  <a:lnTo>
                    <a:pt x="75133" y="149692"/>
                  </a:lnTo>
                  <a:close/>
                  <a:moveTo>
                    <a:pt x="110626" y="149617"/>
                  </a:moveTo>
                  <a:lnTo>
                    <a:pt x="110475" y="149768"/>
                  </a:lnTo>
                  <a:lnTo>
                    <a:pt x="111003" y="150280"/>
                  </a:lnTo>
                  <a:lnTo>
                    <a:pt x="111153" y="150145"/>
                  </a:lnTo>
                  <a:lnTo>
                    <a:pt x="110626" y="149617"/>
                  </a:lnTo>
                  <a:close/>
                  <a:moveTo>
                    <a:pt x="209440" y="150160"/>
                  </a:moveTo>
                  <a:lnTo>
                    <a:pt x="208762" y="150461"/>
                  </a:lnTo>
                  <a:lnTo>
                    <a:pt x="208852" y="150658"/>
                  </a:lnTo>
                  <a:lnTo>
                    <a:pt x="209531" y="150341"/>
                  </a:lnTo>
                  <a:lnTo>
                    <a:pt x="209440" y="150160"/>
                  </a:lnTo>
                  <a:close/>
                  <a:moveTo>
                    <a:pt x="76295" y="150235"/>
                  </a:moveTo>
                  <a:lnTo>
                    <a:pt x="76219" y="150431"/>
                  </a:lnTo>
                  <a:lnTo>
                    <a:pt x="76883" y="150733"/>
                  </a:lnTo>
                  <a:lnTo>
                    <a:pt x="76973" y="150552"/>
                  </a:lnTo>
                  <a:lnTo>
                    <a:pt x="76295" y="150235"/>
                  </a:lnTo>
                  <a:close/>
                  <a:moveTo>
                    <a:pt x="79010" y="150175"/>
                  </a:moveTo>
                  <a:lnTo>
                    <a:pt x="78723" y="150869"/>
                  </a:lnTo>
                  <a:lnTo>
                    <a:pt x="78904" y="150944"/>
                  </a:lnTo>
                  <a:lnTo>
                    <a:pt x="79191" y="150250"/>
                  </a:lnTo>
                  <a:lnTo>
                    <a:pt x="79010" y="150175"/>
                  </a:lnTo>
                  <a:close/>
                  <a:moveTo>
                    <a:pt x="155908" y="150175"/>
                  </a:moveTo>
                  <a:lnTo>
                    <a:pt x="155606" y="150869"/>
                  </a:lnTo>
                  <a:lnTo>
                    <a:pt x="155802" y="150944"/>
                  </a:lnTo>
                  <a:lnTo>
                    <a:pt x="156089" y="150265"/>
                  </a:lnTo>
                  <a:lnTo>
                    <a:pt x="155908" y="150175"/>
                  </a:lnTo>
                  <a:close/>
                  <a:moveTo>
                    <a:pt x="129737" y="150356"/>
                  </a:moveTo>
                  <a:lnTo>
                    <a:pt x="129541" y="150431"/>
                  </a:lnTo>
                  <a:lnTo>
                    <a:pt x="129827" y="151125"/>
                  </a:lnTo>
                  <a:lnTo>
                    <a:pt x="130023" y="151050"/>
                  </a:lnTo>
                  <a:lnTo>
                    <a:pt x="129737" y="150356"/>
                  </a:lnTo>
                  <a:close/>
                  <a:moveTo>
                    <a:pt x="111531" y="150522"/>
                  </a:moveTo>
                  <a:lnTo>
                    <a:pt x="111395" y="150658"/>
                  </a:lnTo>
                  <a:lnTo>
                    <a:pt x="111923" y="151185"/>
                  </a:lnTo>
                  <a:lnTo>
                    <a:pt x="112074" y="151035"/>
                  </a:lnTo>
                  <a:lnTo>
                    <a:pt x="111531" y="150522"/>
                  </a:lnTo>
                  <a:close/>
                  <a:moveTo>
                    <a:pt x="208279" y="150688"/>
                  </a:moveTo>
                  <a:lnTo>
                    <a:pt x="207600" y="151004"/>
                  </a:lnTo>
                  <a:lnTo>
                    <a:pt x="207691" y="151201"/>
                  </a:lnTo>
                  <a:lnTo>
                    <a:pt x="208369" y="150884"/>
                  </a:lnTo>
                  <a:lnTo>
                    <a:pt x="208279" y="150688"/>
                  </a:lnTo>
                  <a:close/>
                  <a:moveTo>
                    <a:pt x="77456" y="150778"/>
                  </a:moveTo>
                  <a:lnTo>
                    <a:pt x="77381" y="150974"/>
                  </a:lnTo>
                  <a:lnTo>
                    <a:pt x="78044" y="151291"/>
                  </a:lnTo>
                  <a:lnTo>
                    <a:pt x="78135" y="151095"/>
                  </a:lnTo>
                  <a:lnTo>
                    <a:pt x="77456" y="150778"/>
                  </a:lnTo>
                  <a:close/>
                  <a:moveTo>
                    <a:pt x="206725" y="150582"/>
                  </a:moveTo>
                  <a:lnTo>
                    <a:pt x="206544" y="150658"/>
                  </a:lnTo>
                  <a:lnTo>
                    <a:pt x="206831" y="151351"/>
                  </a:lnTo>
                  <a:lnTo>
                    <a:pt x="207027" y="151261"/>
                  </a:lnTo>
                  <a:lnTo>
                    <a:pt x="206725" y="150582"/>
                  </a:lnTo>
                  <a:close/>
                  <a:moveTo>
                    <a:pt x="207117" y="151231"/>
                  </a:moveTo>
                  <a:lnTo>
                    <a:pt x="206439" y="151547"/>
                  </a:lnTo>
                  <a:lnTo>
                    <a:pt x="206529" y="151744"/>
                  </a:lnTo>
                  <a:lnTo>
                    <a:pt x="207193" y="151427"/>
                  </a:lnTo>
                  <a:lnTo>
                    <a:pt x="207117" y="151231"/>
                  </a:lnTo>
                  <a:close/>
                  <a:moveTo>
                    <a:pt x="112451" y="151412"/>
                  </a:moveTo>
                  <a:lnTo>
                    <a:pt x="112315" y="151563"/>
                  </a:lnTo>
                  <a:lnTo>
                    <a:pt x="112843" y="152090"/>
                  </a:lnTo>
                  <a:lnTo>
                    <a:pt x="112979" y="151940"/>
                  </a:lnTo>
                  <a:lnTo>
                    <a:pt x="112451" y="151412"/>
                  </a:lnTo>
                  <a:close/>
                  <a:moveTo>
                    <a:pt x="78633" y="151321"/>
                  </a:moveTo>
                  <a:lnTo>
                    <a:pt x="78587" y="151397"/>
                  </a:lnTo>
                  <a:lnTo>
                    <a:pt x="78512" y="151351"/>
                  </a:lnTo>
                  <a:lnTo>
                    <a:pt x="78210" y="152045"/>
                  </a:lnTo>
                  <a:lnTo>
                    <a:pt x="78406" y="152121"/>
                  </a:lnTo>
                  <a:lnTo>
                    <a:pt x="78648" y="151563"/>
                  </a:lnTo>
                  <a:lnTo>
                    <a:pt x="79221" y="151819"/>
                  </a:lnTo>
                  <a:lnTo>
                    <a:pt x="79296" y="151638"/>
                  </a:lnTo>
                  <a:lnTo>
                    <a:pt x="78633" y="151321"/>
                  </a:lnTo>
                  <a:close/>
                  <a:moveTo>
                    <a:pt x="155395" y="151351"/>
                  </a:moveTo>
                  <a:lnTo>
                    <a:pt x="155108" y="152045"/>
                  </a:lnTo>
                  <a:lnTo>
                    <a:pt x="155304" y="152121"/>
                  </a:lnTo>
                  <a:lnTo>
                    <a:pt x="155591" y="151442"/>
                  </a:lnTo>
                  <a:lnTo>
                    <a:pt x="155395" y="151351"/>
                  </a:lnTo>
                  <a:close/>
                  <a:moveTo>
                    <a:pt x="205956" y="151774"/>
                  </a:moveTo>
                  <a:lnTo>
                    <a:pt x="205277" y="152090"/>
                  </a:lnTo>
                  <a:lnTo>
                    <a:pt x="205368" y="152287"/>
                  </a:lnTo>
                  <a:lnTo>
                    <a:pt x="206031" y="151970"/>
                  </a:lnTo>
                  <a:lnTo>
                    <a:pt x="205956" y="151774"/>
                  </a:lnTo>
                  <a:close/>
                  <a:moveTo>
                    <a:pt x="130235" y="151532"/>
                  </a:moveTo>
                  <a:lnTo>
                    <a:pt x="130054" y="151623"/>
                  </a:lnTo>
                  <a:lnTo>
                    <a:pt x="130340" y="152302"/>
                  </a:lnTo>
                  <a:lnTo>
                    <a:pt x="130521" y="152226"/>
                  </a:lnTo>
                  <a:lnTo>
                    <a:pt x="130235" y="151532"/>
                  </a:lnTo>
                  <a:close/>
                  <a:moveTo>
                    <a:pt x="79779" y="151864"/>
                  </a:moveTo>
                  <a:lnTo>
                    <a:pt x="79703" y="152060"/>
                  </a:lnTo>
                  <a:lnTo>
                    <a:pt x="80367" y="152362"/>
                  </a:lnTo>
                  <a:lnTo>
                    <a:pt x="80458" y="152181"/>
                  </a:lnTo>
                  <a:lnTo>
                    <a:pt x="79779" y="151864"/>
                  </a:lnTo>
                  <a:close/>
                  <a:moveTo>
                    <a:pt x="207238" y="151759"/>
                  </a:moveTo>
                  <a:lnTo>
                    <a:pt x="207042" y="151834"/>
                  </a:lnTo>
                  <a:lnTo>
                    <a:pt x="207329" y="152528"/>
                  </a:lnTo>
                  <a:lnTo>
                    <a:pt x="207525" y="152437"/>
                  </a:lnTo>
                  <a:lnTo>
                    <a:pt x="207238" y="151759"/>
                  </a:lnTo>
                  <a:close/>
                  <a:moveTo>
                    <a:pt x="204795" y="152317"/>
                  </a:moveTo>
                  <a:lnTo>
                    <a:pt x="204116" y="152633"/>
                  </a:lnTo>
                  <a:lnTo>
                    <a:pt x="204206" y="152830"/>
                  </a:lnTo>
                  <a:lnTo>
                    <a:pt x="204870" y="152513"/>
                  </a:lnTo>
                  <a:lnTo>
                    <a:pt x="204795" y="152317"/>
                  </a:lnTo>
                  <a:close/>
                  <a:moveTo>
                    <a:pt x="80955" y="152407"/>
                  </a:moveTo>
                  <a:lnTo>
                    <a:pt x="80865" y="152588"/>
                  </a:lnTo>
                  <a:lnTo>
                    <a:pt x="81544" y="152905"/>
                  </a:lnTo>
                  <a:lnTo>
                    <a:pt x="81619" y="152724"/>
                  </a:lnTo>
                  <a:lnTo>
                    <a:pt x="80955" y="152407"/>
                  </a:lnTo>
                  <a:close/>
                  <a:moveTo>
                    <a:pt x="113371" y="152317"/>
                  </a:moveTo>
                  <a:lnTo>
                    <a:pt x="113220" y="152468"/>
                  </a:lnTo>
                  <a:lnTo>
                    <a:pt x="113748" y="152980"/>
                  </a:lnTo>
                  <a:lnTo>
                    <a:pt x="113899" y="152830"/>
                  </a:lnTo>
                  <a:lnTo>
                    <a:pt x="113371" y="152317"/>
                  </a:lnTo>
                  <a:close/>
                  <a:moveTo>
                    <a:pt x="154897" y="152543"/>
                  </a:moveTo>
                  <a:lnTo>
                    <a:pt x="154610" y="153222"/>
                  </a:lnTo>
                  <a:lnTo>
                    <a:pt x="154806" y="153297"/>
                  </a:lnTo>
                  <a:lnTo>
                    <a:pt x="155093" y="152618"/>
                  </a:lnTo>
                  <a:lnTo>
                    <a:pt x="154897" y="152543"/>
                  </a:lnTo>
                  <a:close/>
                  <a:moveTo>
                    <a:pt x="77999" y="152543"/>
                  </a:moveTo>
                  <a:lnTo>
                    <a:pt x="77712" y="153222"/>
                  </a:lnTo>
                  <a:lnTo>
                    <a:pt x="77909" y="153312"/>
                  </a:lnTo>
                  <a:lnTo>
                    <a:pt x="78195" y="152618"/>
                  </a:lnTo>
                  <a:lnTo>
                    <a:pt x="77999" y="152543"/>
                  </a:lnTo>
                  <a:close/>
                  <a:moveTo>
                    <a:pt x="203618" y="152875"/>
                  </a:moveTo>
                  <a:lnTo>
                    <a:pt x="202939" y="153177"/>
                  </a:lnTo>
                  <a:lnTo>
                    <a:pt x="203030" y="153373"/>
                  </a:lnTo>
                  <a:lnTo>
                    <a:pt x="203709" y="153056"/>
                  </a:lnTo>
                  <a:lnTo>
                    <a:pt x="203618" y="152875"/>
                  </a:lnTo>
                  <a:close/>
                  <a:moveTo>
                    <a:pt x="82117" y="152950"/>
                  </a:moveTo>
                  <a:lnTo>
                    <a:pt x="82026" y="153131"/>
                  </a:lnTo>
                  <a:lnTo>
                    <a:pt x="82705" y="153448"/>
                  </a:lnTo>
                  <a:lnTo>
                    <a:pt x="82781" y="153267"/>
                  </a:lnTo>
                  <a:lnTo>
                    <a:pt x="82117" y="152950"/>
                  </a:lnTo>
                  <a:close/>
                  <a:moveTo>
                    <a:pt x="130748" y="152709"/>
                  </a:moveTo>
                  <a:lnTo>
                    <a:pt x="130551" y="152799"/>
                  </a:lnTo>
                  <a:lnTo>
                    <a:pt x="130838" y="153478"/>
                  </a:lnTo>
                  <a:lnTo>
                    <a:pt x="131034" y="153403"/>
                  </a:lnTo>
                  <a:lnTo>
                    <a:pt x="130748" y="152709"/>
                  </a:lnTo>
                  <a:close/>
                  <a:moveTo>
                    <a:pt x="207736" y="152935"/>
                  </a:moveTo>
                  <a:lnTo>
                    <a:pt x="207555" y="153026"/>
                  </a:lnTo>
                  <a:lnTo>
                    <a:pt x="207842" y="153704"/>
                  </a:lnTo>
                  <a:lnTo>
                    <a:pt x="208038" y="153629"/>
                  </a:lnTo>
                  <a:lnTo>
                    <a:pt x="207736" y="152935"/>
                  </a:lnTo>
                  <a:close/>
                  <a:moveTo>
                    <a:pt x="114276" y="153207"/>
                  </a:moveTo>
                  <a:lnTo>
                    <a:pt x="114140" y="153358"/>
                  </a:lnTo>
                  <a:lnTo>
                    <a:pt x="114668" y="153885"/>
                  </a:lnTo>
                  <a:lnTo>
                    <a:pt x="114819" y="153735"/>
                  </a:lnTo>
                  <a:lnTo>
                    <a:pt x="114276" y="153207"/>
                  </a:lnTo>
                  <a:close/>
                  <a:moveTo>
                    <a:pt x="202457" y="153403"/>
                  </a:moveTo>
                  <a:lnTo>
                    <a:pt x="201778" y="153720"/>
                  </a:lnTo>
                  <a:lnTo>
                    <a:pt x="201868" y="153916"/>
                  </a:lnTo>
                  <a:lnTo>
                    <a:pt x="202547" y="153599"/>
                  </a:lnTo>
                  <a:lnTo>
                    <a:pt x="202457" y="153403"/>
                  </a:lnTo>
                  <a:close/>
                  <a:moveTo>
                    <a:pt x="83278" y="153493"/>
                  </a:moveTo>
                  <a:lnTo>
                    <a:pt x="83188" y="153674"/>
                  </a:lnTo>
                  <a:lnTo>
                    <a:pt x="83867" y="153991"/>
                  </a:lnTo>
                  <a:lnTo>
                    <a:pt x="83957" y="153810"/>
                  </a:lnTo>
                  <a:lnTo>
                    <a:pt x="83278" y="153493"/>
                  </a:lnTo>
                  <a:close/>
                  <a:moveTo>
                    <a:pt x="201295" y="153946"/>
                  </a:moveTo>
                  <a:lnTo>
                    <a:pt x="200616" y="154263"/>
                  </a:lnTo>
                  <a:lnTo>
                    <a:pt x="200707" y="154444"/>
                  </a:lnTo>
                  <a:lnTo>
                    <a:pt x="201386" y="154127"/>
                  </a:lnTo>
                  <a:lnTo>
                    <a:pt x="201295" y="153946"/>
                  </a:lnTo>
                  <a:close/>
                  <a:moveTo>
                    <a:pt x="77501" y="153720"/>
                  </a:moveTo>
                  <a:lnTo>
                    <a:pt x="77215" y="154413"/>
                  </a:lnTo>
                  <a:lnTo>
                    <a:pt x="77396" y="154489"/>
                  </a:lnTo>
                  <a:lnTo>
                    <a:pt x="77697" y="153810"/>
                  </a:lnTo>
                  <a:lnTo>
                    <a:pt x="77501" y="153720"/>
                  </a:lnTo>
                  <a:close/>
                  <a:moveTo>
                    <a:pt x="154399" y="153720"/>
                  </a:moveTo>
                  <a:lnTo>
                    <a:pt x="154113" y="154413"/>
                  </a:lnTo>
                  <a:lnTo>
                    <a:pt x="154294" y="154489"/>
                  </a:lnTo>
                  <a:lnTo>
                    <a:pt x="154595" y="153795"/>
                  </a:lnTo>
                  <a:lnTo>
                    <a:pt x="154399" y="153720"/>
                  </a:lnTo>
                  <a:close/>
                  <a:moveTo>
                    <a:pt x="84440" y="154036"/>
                  </a:moveTo>
                  <a:lnTo>
                    <a:pt x="84349" y="154217"/>
                  </a:lnTo>
                  <a:lnTo>
                    <a:pt x="85028" y="154534"/>
                  </a:lnTo>
                  <a:lnTo>
                    <a:pt x="85119" y="154353"/>
                  </a:lnTo>
                  <a:lnTo>
                    <a:pt x="84440" y="154036"/>
                  </a:lnTo>
                  <a:close/>
                  <a:moveTo>
                    <a:pt x="131245" y="153901"/>
                  </a:moveTo>
                  <a:lnTo>
                    <a:pt x="131049" y="153976"/>
                  </a:lnTo>
                  <a:lnTo>
                    <a:pt x="131336" y="154670"/>
                  </a:lnTo>
                  <a:lnTo>
                    <a:pt x="131532" y="154579"/>
                  </a:lnTo>
                  <a:lnTo>
                    <a:pt x="131245" y="153901"/>
                  </a:lnTo>
                  <a:close/>
                  <a:moveTo>
                    <a:pt x="115196" y="154112"/>
                  </a:moveTo>
                  <a:lnTo>
                    <a:pt x="115045" y="154263"/>
                  </a:lnTo>
                  <a:lnTo>
                    <a:pt x="115588" y="154790"/>
                  </a:lnTo>
                  <a:lnTo>
                    <a:pt x="115724" y="154640"/>
                  </a:lnTo>
                  <a:lnTo>
                    <a:pt x="115196" y="154112"/>
                  </a:lnTo>
                  <a:close/>
                  <a:moveTo>
                    <a:pt x="208249" y="154127"/>
                  </a:moveTo>
                  <a:lnTo>
                    <a:pt x="208053" y="154202"/>
                  </a:lnTo>
                  <a:lnTo>
                    <a:pt x="208339" y="154881"/>
                  </a:lnTo>
                  <a:lnTo>
                    <a:pt x="208535" y="154806"/>
                  </a:lnTo>
                  <a:lnTo>
                    <a:pt x="208249" y="154127"/>
                  </a:lnTo>
                  <a:close/>
                  <a:moveTo>
                    <a:pt x="200134" y="154489"/>
                  </a:moveTo>
                  <a:lnTo>
                    <a:pt x="199470" y="154806"/>
                  </a:lnTo>
                  <a:lnTo>
                    <a:pt x="199545" y="154987"/>
                  </a:lnTo>
                  <a:lnTo>
                    <a:pt x="200224" y="154685"/>
                  </a:lnTo>
                  <a:lnTo>
                    <a:pt x="200134" y="154489"/>
                  </a:lnTo>
                  <a:close/>
                  <a:moveTo>
                    <a:pt x="85601" y="154579"/>
                  </a:moveTo>
                  <a:lnTo>
                    <a:pt x="85511" y="154760"/>
                  </a:lnTo>
                  <a:lnTo>
                    <a:pt x="86190" y="155077"/>
                  </a:lnTo>
                  <a:lnTo>
                    <a:pt x="86280" y="154896"/>
                  </a:lnTo>
                  <a:lnTo>
                    <a:pt x="85601" y="154579"/>
                  </a:lnTo>
                  <a:close/>
                  <a:moveTo>
                    <a:pt x="198972" y="155032"/>
                  </a:moveTo>
                  <a:lnTo>
                    <a:pt x="198293" y="155349"/>
                  </a:lnTo>
                  <a:lnTo>
                    <a:pt x="198384" y="155530"/>
                  </a:lnTo>
                  <a:lnTo>
                    <a:pt x="199063" y="155213"/>
                  </a:lnTo>
                  <a:lnTo>
                    <a:pt x="198972" y="155032"/>
                  </a:lnTo>
                  <a:close/>
                  <a:moveTo>
                    <a:pt x="86763" y="155122"/>
                  </a:moveTo>
                  <a:lnTo>
                    <a:pt x="86672" y="155303"/>
                  </a:lnTo>
                  <a:lnTo>
                    <a:pt x="87351" y="155620"/>
                  </a:lnTo>
                  <a:lnTo>
                    <a:pt x="87442" y="155439"/>
                  </a:lnTo>
                  <a:lnTo>
                    <a:pt x="86763" y="155122"/>
                  </a:lnTo>
                  <a:close/>
                  <a:moveTo>
                    <a:pt x="77003" y="154896"/>
                  </a:moveTo>
                  <a:lnTo>
                    <a:pt x="76717" y="155590"/>
                  </a:lnTo>
                  <a:lnTo>
                    <a:pt x="76898" y="155665"/>
                  </a:lnTo>
                  <a:lnTo>
                    <a:pt x="77200" y="154987"/>
                  </a:lnTo>
                  <a:lnTo>
                    <a:pt x="77003" y="154896"/>
                  </a:lnTo>
                  <a:close/>
                  <a:moveTo>
                    <a:pt x="153901" y="154911"/>
                  </a:moveTo>
                  <a:lnTo>
                    <a:pt x="153600" y="155590"/>
                  </a:lnTo>
                  <a:lnTo>
                    <a:pt x="153796" y="155665"/>
                  </a:lnTo>
                  <a:lnTo>
                    <a:pt x="154082" y="154987"/>
                  </a:lnTo>
                  <a:lnTo>
                    <a:pt x="153901" y="154911"/>
                  </a:lnTo>
                  <a:close/>
                  <a:moveTo>
                    <a:pt x="116101" y="155017"/>
                  </a:moveTo>
                  <a:lnTo>
                    <a:pt x="115965" y="155168"/>
                  </a:lnTo>
                  <a:lnTo>
                    <a:pt x="116493" y="155680"/>
                  </a:lnTo>
                  <a:lnTo>
                    <a:pt x="116644" y="155530"/>
                  </a:lnTo>
                  <a:lnTo>
                    <a:pt x="116101" y="155017"/>
                  </a:lnTo>
                  <a:close/>
                  <a:moveTo>
                    <a:pt x="131743" y="155077"/>
                  </a:moveTo>
                  <a:lnTo>
                    <a:pt x="131547" y="155152"/>
                  </a:lnTo>
                  <a:lnTo>
                    <a:pt x="131849" y="155846"/>
                  </a:lnTo>
                  <a:lnTo>
                    <a:pt x="132030" y="155756"/>
                  </a:lnTo>
                  <a:lnTo>
                    <a:pt x="131743" y="155077"/>
                  </a:lnTo>
                  <a:close/>
                  <a:moveTo>
                    <a:pt x="197811" y="155575"/>
                  </a:moveTo>
                  <a:lnTo>
                    <a:pt x="197147" y="155892"/>
                  </a:lnTo>
                  <a:lnTo>
                    <a:pt x="197222" y="156073"/>
                  </a:lnTo>
                  <a:lnTo>
                    <a:pt x="197901" y="155771"/>
                  </a:lnTo>
                  <a:lnTo>
                    <a:pt x="197811" y="155575"/>
                  </a:lnTo>
                  <a:close/>
                  <a:moveTo>
                    <a:pt x="208747" y="155303"/>
                  </a:moveTo>
                  <a:lnTo>
                    <a:pt x="208550" y="155379"/>
                  </a:lnTo>
                  <a:lnTo>
                    <a:pt x="208837" y="156073"/>
                  </a:lnTo>
                  <a:lnTo>
                    <a:pt x="209033" y="155997"/>
                  </a:lnTo>
                  <a:lnTo>
                    <a:pt x="208747" y="155303"/>
                  </a:lnTo>
                  <a:close/>
                  <a:moveTo>
                    <a:pt x="87924" y="155665"/>
                  </a:moveTo>
                  <a:lnTo>
                    <a:pt x="87849" y="155846"/>
                  </a:lnTo>
                  <a:lnTo>
                    <a:pt x="88513" y="156163"/>
                  </a:lnTo>
                  <a:lnTo>
                    <a:pt x="88603" y="155982"/>
                  </a:lnTo>
                  <a:lnTo>
                    <a:pt x="87924" y="155665"/>
                  </a:lnTo>
                  <a:close/>
                  <a:moveTo>
                    <a:pt x="117021" y="155907"/>
                  </a:moveTo>
                  <a:lnTo>
                    <a:pt x="116885" y="156058"/>
                  </a:lnTo>
                  <a:lnTo>
                    <a:pt x="117413" y="156585"/>
                  </a:lnTo>
                  <a:lnTo>
                    <a:pt x="117564" y="156435"/>
                  </a:lnTo>
                  <a:lnTo>
                    <a:pt x="117021" y="155907"/>
                  </a:lnTo>
                  <a:close/>
                  <a:moveTo>
                    <a:pt x="196649" y="156118"/>
                  </a:moveTo>
                  <a:lnTo>
                    <a:pt x="195970" y="156435"/>
                  </a:lnTo>
                  <a:lnTo>
                    <a:pt x="196061" y="156616"/>
                  </a:lnTo>
                  <a:lnTo>
                    <a:pt x="196740" y="156299"/>
                  </a:lnTo>
                  <a:lnTo>
                    <a:pt x="196649" y="156118"/>
                  </a:lnTo>
                  <a:close/>
                  <a:moveTo>
                    <a:pt x="89086" y="156208"/>
                  </a:moveTo>
                  <a:lnTo>
                    <a:pt x="88995" y="156389"/>
                  </a:lnTo>
                  <a:lnTo>
                    <a:pt x="89674" y="156706"/>
                  </a:lnTo>
                  <a:lnTo>
                    <a:pt x="89749" y="156525"/>
                  </a:lnTo>
                  <a:lnTo>
                    <a:pt x="89086" y="156208"/>
                  </a:lnTo>
                  <a:close/>
                  <a:moveTo>
                    <a:pt x="76506" y="156088"/>
                  </a:moveTo>
                  <a:lnTo>
                    <a:pt x="76204" y="156766"/>
                  </a:lnTo>
                  <a:lnTo>
                    <a:pt x="76400" y="156842"/>
                  </a:lnTo>
                  <a:lnTo>
                    <a:pt x="76687" y="156163"/>
                  </a:lnTo>
                  <a:lnTo>
                    <a:pt x="76506" y="156088"/>
                  </a:lnTo>
                  <a:close/>
                  <a:moveTo>
                    <a:pt x="153404" y="156088"/>
                  </a:moveTo>
                  <a:lnTo>
                    <a:pt x="153102" y="156766"/>
                  </a:lnTo>
                  <a:lnTo>
                    <a:pt x="153298" y="156842"/>
                  </a:lnTo>
                  <a:lnTo>
                    <a:pt x="153585" y="156163"/>
                  </a:lnTo>
                  <a:lnTo>
                    <a:pt x="153404" y="156088"/>
                  </a:lnTo>
                  <a:close/>
                  <a:moveTo>
                    <a:pt x="132241" y="156269"/>
                  </a:moveTo>
                  <a:lnTo>
                    <a:pt x="132045" y="156344"/>
                  </a:lnTo>
                  <a:lnTo>
                    <a:pt x="132346" y="157023"/>
                  </a:lnTo>
                  <a:lnTo>
                    <a:pt x="132527" y="156947"/>
                  </a:lnTo>
                  <a:lnTo>
                    <a:pt x="132241" y="156269"/>
                  </a:lnTo>
                  <a:close/>
                  <a:moveTo>
                    <a:pt x="195488" y="156661"/>
                  </a:moveTo>
                  <a:lnTo>
                    <a:pt x="194809" y="156978"/>
                  </a:lnTo>
                  <a:lnTo>
                    <a:pt x="194899" y="157159"/>
                  </a:lnTo>
                  <a:lnTo>
                    <a:pt x="195563" y="156842"/>
                  </a:lnTo>
                  <a:lnTo>
                    <a:pt x="195488" y="156661"/>
                  </a:lnTo>
                  <a:close/>
                  <a:moveTo>
                    <a:pt x="90247" y="156751"/>
                  </a:moveTo>
                  <a:lnTo>
                    <a:pt x="90157" y="156932"/>
                  </a:lnTo>
                  <a:lnTo>
                    <a:pt x="90835" y="157249"/>
                  </a:lnTo>
                  <a:lnTo>
                    <a:pt x="90911" y="157068"/>
                  </a:lnTo>
                  <a:lnTo>
                    <a:pt x="90247" y="156751"/>
                  </a:lnTo>
                  <a:close/>
                  <a:moveTo>
                    <a:pt x="209244" y="156480"/>
                  </a:moveTo>
                  <a:lnTo>
                    <a:pt x="209048" y="156570"/>
                  </a:lnTo>
                  <a:lnTo>
                    <a:pt x="209335" y="157249"/>
                  </a:lnTo>
                  <a:lnTo>
                    <a:pt x="209531" y="157174"/>
                  </a:lnTo>
                  <a:lnTo>
                    <a:pt x="209244" y="156480"/>
                  </a:lnTo>
                  <a:close/>
                  <a:moveTo>
                    <a:pt x="117941" y="156812"/>
                  </a:moveTo>
                  <a:lnTo>
                    <a:pt x="117790" y="156963"/>
                  </a:lnTo>
                  <a:lnTo>
                    <a:pt x="118333" y="157475"/>
                  </a:lnTo>
                  <a:lnTo>
                    <a:pt x="118469" y="157340"/>
                  </a:lnTo>
                  <a:lnTo>
                    <a:pt x="117941" y="156812"/>
                  </a:lnTo>
                  <a:close/>
                  <a:moveTo>
                    <a:pt x="194341" y="157219"/>
                  </a:moveTo>
                  <a:lnTo>
                    <a:pt x="193663" y="157536"/>
                  </a:lnTo>
                  <a:lnTo>
                    <a:pt x="193753" y="157717"/>
                  </a:lnTo>
                  <a:lnTo>
                    <a:pt x="194417" y="157400"/>
                  </a:lnTo>
                  <a:lnTo>
                    <a:pt x="194341" y="157219"/>
                  </a:lnTo>
                  <a:close/>
                  <a:moveTo>
                    <a:pt x="91409" y="157294"/>
                  </a:moveTo>
                  <a:lnTo>
                    <a:pt x="91318" y="157475"/>
                  </a:lnTo>
                  <a:lnTo>
                    <a:pt x="91997" y="157792"/>
                  </a:lnTo>
                  <a:lnTo>
                    <a:pt x="92087" y="157611"/>
                  </a:lnTo>
                  <a:lnTo>
                    <a:pt x="91409" y="157294"/>
                  </a:lnTo>
                  <a:close/>
                  <a:moveTo>
                    <a:pt x="75993" y="157264"/>
                  </a:moveTo>
                  <a:lnTo>
                    <a:pt x="75706" y="157958"/>
                  </a:lnTo>
                  <a:lnTo>
                    <a:pt x="75902" y="158034"/>
                  </a:lnTo>
                  <a:lnTo>
                    <a:pt x="76189" y="157340"/>
                  </a:lnTo>
                  <a:lnTo>
                    <a:pt x="75993" y="157264"/>
                  </a:lnTo>
                  <a:close/>
                  <a:moveTo>
                    <a:pt x="152891" y="157264"/>
                  </a:moveTo>
                  <a:lnTo>
                    <a:pt x="152604" y="157958"/>
                  </a:lnTo>
                  <a:lnTo>
                    <a:pt x="152800" y="158034"/>
                  </a:lnTo>
                  <a:lnTo>
                    <a:pt x="153087" y="157340"/>
                  </a:lnTo>
                  <a:lnTo>
                    <a:pt x="152891" y="157264"/>
                  </a:lnTo>
                  <a:close/>
                  <a:moveTo>
                    <a:pt x="132739" y="157445"/>
                  </a:moveTo>
                  <a:lnTo>
                    <a:pt x="132558" y="157521"/>
                  </a:lnTo>
                  <a:lnTo>
                    <a:pt x="132844" y="158215"/>
                  </a:lnTo>
                  <a:lnTo>
                    <a:pt x="133040" y="158124"/>
                  </a:lnTo>
                  <a:lnTo>
                    <a:pt x="132739" y="157445"/>
                  </a:lnTo>
                  <a:close/>
                  <a:moveTo>
                    <a:pt x="193165" y="157762"/>
                  </a:moveTo>
                  <a:lnTo>
                    <a:pt x="192501" y="158079"/>
                  </a:lnTo>
                  <a:lnTo>
                    <a:pt x="192577" y="158260"/>
                  </a:lnTo>
                  <a:lnTo>
                    <a:pt x="193255" y="157943"/>
                  </a:lnTo>
                  <a:lnTo>
                    <a:pt x="193165" y="157762"/>
                  </a:lnTo>
                  <a:close/>
                  <a:moveTo>
                    <a:pt x="92570" y="157837"/>
                  </a:moveTo>
                  <a:lnTo>
                    <a:pt x="92480" y="158018"/>
                  </a:lnTo>
                  <a:lnTo>
                    <a:pt x="93158" y="158335"/>
                  </a:lnTo>
                  <a:lnTo>
                    <a:pt x="93249" y="158154"/>
                  </a:lnTo>
                  <a:lnTo>
                    <a:pt x="92570" y="157837"/>
                  </a:lnTo>
                  <a:close/>
                  <a:moveTo>
                    <a:pt x="118861" y="157717"/>
                  </a:moveTo>
                  <a:lnTo>
                    <a:pt x="118711" y="157852"/>
                  </a:lnTo>
                  <a:lnTo>
                    <a:pt x="119238" y="158380"/>
                  </a:lnTo>
                  <a:lnTo>
                    <a:pt x="119389" y="158230"/>
                  </a:lnTo>
                  <a:lnTo>
                    <a:pt x="118861" y="157717"/>
                  </a:lnTo>
                  <a:close/>
                  <a:moveTo>
                    <a:pt x="209742" y="157656"/>
                  </a:moveTo>
                  <a:lnTo>
                    <a:pt x="209561" y="157747"/>
                  </a:lnTo>
                  <a:lnTo>
                    <a:pt x="209848" y="158426"/>
                  </a:lnTo>
                  <a:lnTo>
                    <a:pt x="210044" y="158350"/>
                  </a:lnTo>
                  <a:lnTo>
                    <a:pt x="209742" y="157656"/>
                  </a:lnTo>
                  <a:close/>
                  <a:moveTo>
                    <a:pt x="192003" y="158305"/>
                  </a:moveTo>
                  <a:lnTo>
                    <a:pt x="191340" y="158622"/>
                  </a:lnTo>
                  <a:lnTo>
                    <a:pt x="191415" y="158803"/>
                  </a:lnTo>
                  <a:lnTo>
                    <a:pt x="192094" y="158486"/>
                  </a:lnTo>
                  <a:lnTo>
                    <a:pt x="192003" y="158305"/>
                  </a:lnTo>
                  <a:close/>
                  <a:moveTo>
                    <a:pt x="93732" y="158380"/>
                  </a:moveTo>
                  <a:lnTo>
                    <a:pt x="93641" y="158561"/>
                  </a:lnTo>
                  <a:lnTo>
                    <a:pt x="94320" y="158878"/>
                  </a:lnTo>
                  <a:lnTo>
                    <a:pt x="94410" y="158697"/>
                  </a:lnTo>
                  <a:lnTo>
                    <a:pt x="93732" y="158380"/>
                  </a:lnTo>
                  <a:close/>
                  <a:moveTo>
                    <a:pt x="75495" y="158441"/>
                  </a:moveTo>
                  <a:lnTo>
                    <a:pt x="75208" y="159135"/>
                  </a:lnTo>
                  <a:lnTo>
                    <a:pt x="75389" y="159210"/>
                  </a:lnTo>
                  <a:lnTo>
                    <a:pt x="75691" y="158531"/>
                  </a:lnTo>
                  <a:lnTo>
                    <a:pt x="75495" y="158441"/>
                  </a:lnTo>
                  <a:close/>
                  <a:moveTo>
                    <a:pt x="152393" y="158441"/>
                  </a:moveTo>
                  <a:lnTo>
                    <a:pt x="152106" y="159135"/>
                  </a:lnTo>
                  <a:lnTo>
                    <a:pt x="152287" y="159210"/>
                  </a:lnTo>
                  <a:lnTo>
                    <a:pt x="152589" y="158531"/>
                  </a:lnTo>
                  <a:lnTo>
                    <a:pt x="152393" y="158441"/>
                  </a:lnTo>
                  <a:close/>
                  <a:moveTo>
                    <a:pt x="119766" y="158607"/>
                  </a:moveTo>
                  <a:lnTo>
                    <a:pt x="119631" y="158758"/>
                  </a:lnTo>
                  <a:lnTo>
                    <a:pt x="120159" y="159270"/>
                  </a:lnTo>
                  <a:lnTo>
                    <a:pt x="120309" y="159135"/>
                  </a:lnTo>
                  <a:lnTo>
                    <a:pt x="119766" y="158607"/>
                  </a:lnTo>
                  <a:close/>
                  <a:moveTo>
                    <a:pt x="190842" y="158848"/>
                  </a:moveTo>
                  <a:lnTo>
                    <a:pt x="190163" y="159165"/>
                  </a:lnTo>
                  <a:lnTo>
                    <a:pt x="190254" y="159346"/>
                  </a:lnTo>
                  <a:lnTo>
                    <a:pt x="190932" y="159029"/>
                  </a:lnTo>
                  <a:lnTo>
                    <a:pt x="190842" y="158848"/>
                  </a:lnTo>
                  <a:close/>
                  <a:moveTo>
                    <a:pt x="133251" y="158622"/>
                  </a:moveTo>
                  <a:lnTo>
                    <a:pt x="133055" y="158697"/>
                  </a:lnTo>
                  <a:lnTo>
                    <a:pt x="133342" y="159391"/>
                  </a:lnTo>
                  <a:lnTo>
                    <a:pt x="133538" y="159316"/>
                  </a:lnTo>
                  <a:lnTo>
                    <a:pt x="133251" y="158622"/>
                  </a:lnTo>
                  <a:close/>
                  <a:moveTo>
                    <a:pt x="94893" y="158923"/>
                  </a:moveTo>
                  <a:lnTo>
                    <a:pt x="94803" y="159104"/>
                  </a:lnTo>
                  <a:lnTo>
                    <a:pt x="95481" y="159421"/>
                  </a:lnTo>
                  <a:lnTo>
                    <a:pt x="95572" y="159240"/>
                  </a:lnTo>
                  <a:lnTo>
                    <a:pt x="94893" y="158923"/>
                  </a:lnTo>
                  <a:close/>
                  <a:moveTo>
                    <a:pt x="210240" y="158848"/>
                  </a:moveTo>
                  <a:lnTo>
                    <a:pt x="210059" y="158939"/>
                  </a:lnTo>
                  <a:lnTo>
                    <a:pt x="210345" y="159617"/>
                  </a:lnTo>
                  <a:lnTo>
                    <a:pt x="210526" y="159542"/>
                  </a:lnTo>
                  <a:lnTo>
                    <a:pt x="210240" y="158848"/>
                  </a:lnTo>
                  <a:close/>
                  <a:moveTo>
                    <a:pt x="189680" y="159391"/>
                  </a:moveTo>
                  <a:lnTo>
                    <a:pt x="189017" y="159693"/>
                  </a:lnTo>
                  <a:lnTo>
                    <a:pt x="189092" y="159889"/>
                  </a:lnTo>
                  <a:lnTo>
                    <a:pt x="189771" y="159572"/>
                  </a:lnTo>
                  <a:lnTo>
                    <a:pt x="189680" y="159391"/>
                  </a:lnTo>
                  <a:close/>
                  <a:moveTo>
                    <a:pt x="96054" y="159466"/>
                  </a:moveTo>
                  <a:lnTo>
                    <a:pt x="95964" y="159647"/>
                  </a:lnTo>
                  <a:lnTo>
                    <a:pt x="96643" y="159964"/>
                  </a:lnTo>
                  <a:lnTo>
                    <a:pt x="96733" y="159783"/>
                  </a:lnTo>
                  <a:lnTo>
                    <a:pt x="96054" y="159466"/>
                  </a:lnTo>
                  <a:close/>
                  <a:moveTo>
                    <a:pt x="120687" y="159512"/>
                  </a:moveTo>
                  <a:lnTo>
                    <a:pt x="120536" y="159647"/>
                  </a:lnTo>
                  <a:lnTo>
                    <a:pt x="121079" y="160175"/>
                  </a:lnTo>
                  <a:lnTo>
                    <a:pt x="121214" y="160025"/>
                  </a:lnTo>
                  <a:lnTo>
                    <a:pt x="120687" y="159512"/>
                  </a:lnTo>
                  <a:close/>
                  <a:moveTo>
                    <a:pt x="74997" y="159632"/>
                  </a:moveTo>
                  <a:lnTo>
                    <a:pt x="74711" y="160311"/>
                  </a:lnTo>
                  <a:lnTo>
                    <a:pt x="74892" y="160402"/>
                  </a:lnTo>
                  <a:lnTo>
                    <a:pt x="75193" y="159708"/>
                  </a:lnTo>
                  <a:lnTo>
                    <a:pt x="74997" y="159632"/>
                  </a:lnTo>
                  <a:close/>
                  <a:moveTo>
                    <a:pt x="151895" y="159632"/>
                  </a:moveTo>
                  <a:lnTo>
                    <a:pt x="151609" y="160311"/>
                  </a:lnTo>
                  <a:lnTo>
                    <a:pt x="151790" y="160402"/>
                  </a:lnTo>
                  <a:lnTo>
                    <a:pt x="152076" y="159708"/>
                  </a:lnTo>
                  <a:lnTo>
                    <a:pt x="151895" y="159632"/>
                  </a:lnTo>
                  <a:close/>
                  <a:moveTo>
                    <a:pt x="188519" y="159934"/>
                  </a:moveTo>
                  <a:lnTo>
                    <a:pt x="187840" y="160236"/>
                  </a:lnTo>
                  <a:lnTo>
                    <a:pt x="187931" y="160432"/>
                  </a:lnTo>
                  <a:lnTo>
                    <a:pt x="188609" y="160115"/>
                  </a:lnTo>
                  <a:lnTo>
                    <a:pt x="188519" y="159934"/>
                  </a:lnTo>
                  <a:close/>
                  <a:moveTo>
                    <a:pt x="97216" y="160009"/>
                  </a:moveTo>
                  <a:lnTo>
                    <a:pt x="97125" y="160190"/>
                  </a:lnTo>
                  <a:lnTo>
                    <a:pt x="97804" y="160507"/>
                  </a:lnTo>
                  <a:lnTo>
                    <a:pt x="97895" y="160311"/>
                  </a:lnTo>
                  <a:lnTo>
                    <a:pt x="97216" y="160009"/>
                  </a:lnTo>
                  <a:close/>
                  <a:moveTo>
                    <a:pt x="133749" y="159798"/>
                  </a:moveTo>
                  <a:lnTo>
                    <a:pt x="133553" y="159889"/>
                  </a:lnTo>
                  <a:lnTo>
                    <a:pt x="133855" y="160568"/>
                  </a:lnTo>
                  <a:lnTo>
                    <a:pt x="134036" y="160492"/>
                  </a:lnTo>
                  <a:lnTo>
                    <a:pt x="133749" y="159798"/>
                  </a:lnTo>
                  <a:close/>
                  <a:moveTo>
                    <a:pt x="210753" y="160025"/>
                  </a:moveTo>
                  <a:lnTo>
                    <a:pt x="210557" y="160100"/>
                  </a:lnTo>
                  <a:lnTo>
                    <a:pt x="210843" y="160794"/>
                  </a:lnTo>
                  <a:lnTo>
                    <a:pt x="211039" y="160703"/>
                  </a:lnTo>
                  <a:lnTo>
                    <a:pt x="210753" y="160025"/>
                  </a:lnTo>
                  <a:close/>
                  <a:moveTo>
                    <a:pt x="187358" y="160462"/>
                  </a:moveTo>
                  <a:lnTo>
                    <a:pt x="186694" y="160779"/>
                  </a:lnTo>
                  <a:lnTo>
                    <a:pt x="186769" y="160975"/>
                  </a:lnTo>
                  <a:lnTo>
                    <a:pt x="187448" y="160658"/>
                  </a:lnTo>
                  <a:lnTo>
                    <a:pt x="187358" y="160462"/>
                  </a:lnTo>
                  <a:close/>
                  <a:moveTo>
                    <a:pt x="98377" y="160537"/>
                  </a:moveTo>
                  <a:lnTo>
                    <a:pt x="98287" y="160734"/>
                  </a:lnTo>
                  <a:lnTo>
                    <a:pt x="98966" y="161050"/>
                  </a:lnTo>
                  <a:lnTo>
                    <a:pt x="99056" y="160854"/>
                  </a:lnTo>
                  <a:lnTo>
                    <a:pt x="98377" y="160537"/>
                  </a:lnTo>
                  <a:close/>
                  <a:moveTo>
                    <a:pt x="121607" y="160402"/>
                  </a:moveTo>
                  <a:lnTo>
                    <a:pt x="121456" y="160553"/>
                  </a:lnTo>
                  <a:lnTo>
                    <a:pt x="121984" y="161080"/>
                  </a:lnTo>
                  <a:lnTo>
                    <a:pt x="122135" y="160930"/>
                  </a:lnTo>
                  <a:lnTo>
                    <a:pt x="121607" y="160402"/>
                  </a:lnTo>
                  <a:close/>
                  <a:moveTo>
                    <a:pt x="186181" y="161005"/>
                  </a:moveTo>
                  <a:lnTo>
                    <a:pt x="185517" y="161322"/>
                  </a:lnTo>
                  <a:lnTo>
                    <a:pt x="185593" y="161518"/>
                  </a:lnTo>
                  <a:lnTo>
                    <a:pt x="186271" y="161201"/>
                  </a:lnTo>
                  <a:lnTo>
                    <a:pt x="186181" y="161005"/>
                  </a:lnTo>
                  <a:close/>
                  <a:moveTo>
                    <a:pt x="74484" y="160809"/>
                  </a:moveTo>
                  <a:lnTo>
                    <a:pt x="74198" y="161503"/>
                  </a:lnTo>
                  <a:lnTo>
                    <a:pt x="74394" y="161578"/>
                  </a:lnTo>
                  <a:lnTo>
                    <a:pt x="74681" y="160899"/>
                  </a:lnTo>
                  <a:lnTo>
                    <a:pt x="74484" y="160809"/>
                  </a:lnTo>
                  <a:close/>
                  <a:moveTo>
                    <a:pt x="151397" y="160809"/>
                  </a:moveTo>
                  <a:lnTo>
                    <a:pt x="151096" y="161488"/>
                  </a:lnTo>
                  <a:lnTo>
                    <a:pt x="151292" y="161578"/>
                  </a:lnTo>
                  <a:lnTo>
                    <a:pt x="151578" y="160884"/>
                  </a:lnTo>
                  <a:lnTo>
                    <a:pt x="151397" y="160809"/>
                  </a:lnTo>
                  <a:close/>
                  <a:moveTo>
                    <a:pt x="99539" y="161080"/>
                  </a:moveTo>
                  <a:lnTo>
                    <a:pt x="99463" y="161277"/>
                  </a:lnTo>
                  <a:lnTo>
                    <a:pt x="100127" y="161593"/>
                  </a:lnTo>
                  <a:lnTo>
                    <a:pt x="100218" y="161397"/>
                  </a:lnTo>
                  <a:lnTo>
                    <a:pt x="99539" y="161080"/>
                  </a:lnTo>
                  <a:close/>
                  <a:moveTo>
                    <a:pt x="134247" y="160990"/>
                  </a:moveTo>
                  <a:lnTo>
                    <a:pt x="134051" y="161065"/>
                  </a:lnTo>
                  <a:lnTo>
                    <a:pt x="134353" y="161744"/>
                  </a:lnTo>
                  <a:lnTo>
                    <a:pt x="134534" y="161669"/>
                  </a:lnTo>
                  <a:lnTo>
                    <a:pt x="134247" y="160990"/>
                  </a:lnTo>
                  <a:close/>
                  <a:moveTo>
                    <a:pt x="122512" y="161307"/>
                  </a:moveTo>
                  <a:lnTo>
                    <a:pt x="122376" y="161458"/>
                  </a:lnTo>
                  <a:lnTo>
                    <a:pt x="122904" y="161970"/>
                  </a:lnTo>
                  <a:lnTo>
                    <a:pt x="123055" y="161835"/>
                  </a:lnTo>
                  <a:lnTo>
                    <a:pt x="122512" y="161307"/>
                  </a:lnTo>
                  <a:close/>
                  <a:moveTo>
                    <a:pt x="211250" y="161216"/>
                  </a:moveTo>
                  <a:lnTo>
                    <a:pt x="211054" y="161292"/>
                  </a:lnTo>
                  <a:lnTo>
                    <a:pt x="211341" y="161985"/>
                  </a:lnTo>
                  <a:lnTo>
                    <a:pt x="211537" y="161895"/>
                  </a:lnTo>
                  <a:lnTo>
                    <a:pt x="211250" y="161216"/>
                  </a:lnTo>
                  <a:close/>
                  <a:moveTo>
                    <a:pt x="185020" y="161548"/>
                  </a:moveTo>
                  <a:lnTo>
                    <a:pt x="184356" y="161865"/>
                  </a:lnTo>
                  <a:lnTo>
                    <a:pt x="184431" y="162046"/>
                  </a:lnTo>
                  <a:lnTo>
                    <a:pt x="185110" y="161744"/>
                  </a:lnTo>
                  <a:lnTo>
                    <a:pt x="185020" y="161548"/>
                  </a:lnTo>
                  <a:close/>
                  <a:moveTo>
                    <a:pt x="100715" y="161623"/>
                  </a:moveTo>
                  <a:lnTo>
                    <a:pt x="100625" y="161820"/>
                  </a:lnTo>
                  <a:lnTo>
                    <a:pt x="101304" y="162121"/>
                  </a:lnTo>
                  <a:lnTo>
                    <a:pt x="101394" y="161940"/>
                  </a:lnTo>
                  <a:lnTo>
                    <a:pt x="100715" y="161623"/>
                  </a:lnTo>
                  <a:close/>
                  <a:moveTo>
                    <a:pt x="183858" y="162091"/>
                  </a:moveTo>
                  <a:lnTo>
                    <a:pt x="183179" y="162408"/>
                  </a:lnTo>
                  <a:lnTo>
                    <a:pt x="183270" y="162604"/>
                  </a:lnTo>
                  <a:lnTo>
                    <a:pt x="183949" y="162287"/>
                  </a:lnTo>
                  <a:lnTo>
                    <a:pt x="183858" y="162091"/>
                  </a:lnTo>
                  <a:close/>
                  <a:moveTo>
                    <a:pt x="101877" y="162166"/>
                  </a:moveTo>
                  <a:lnTo>
                    <a:pt x="101786" y="162363"/>
                  </a:lnTo>
                  <a:lnTo>
                    <a:pt x="102465" y="162664"/>
                  </a:lnTo>
                  <a:lnTo>
                    <a:pt x="102556" y="162483"/>
                  </a:lnTo>
                  <a:lnTo>
                    <a:pt x="101877" y="162166"/>
                  </a:lnTo>
                  <a:close/>
                  <a:moveTo>
                    <a:pt x="73987" y="161985"/>
                  </a:moveTo>
                  <a:lnTo>
                    <a:pt x="73700" y="162679"/>
                  </a:lnTo>
                  <a:lnTo>
                    <a:pt x="73881" y="162755"/>
                  </a:lnTo>
                  <a:lnTo>
                    <a:pt x="74183" y="162076"/>
                  </a:lnTo>
                  <a:lnTo>
                    <a:pt x="73987" y="161985"/>
                  </a:lnTo>
                  <a:close/>
                  <a:moveTo>
                    <a:pt x="150885" y="162001"/>
                  </a:moveTo>
                  <a:lnTo>
                    <a:pt x="150598" y="162679"/>
                  </a:lnTo>
                  <a:lnTo>
                    <a:pt x="150794" y="162755"/>
                  </a:lnTo>
                  <a:lnTo>
                    <a:pt x="151081" y="162076"/>
                  </a:lnTo>
                  <a:lnTo>
                    <a:pt x="150885" y="162001"/>
                  </a:lnTo>
                  <a:close/>
                  <a:moveTo>
                    <a:pt x="123432" y="162212"/>
                  </a:moveTo>
                  <a:lnTo>
                    <a:pt x="123281" y="162347"/>
                  </a:lnTo>
                  <a:lnTo>
                    <a:pt x="123824" y="162875"/>
                  </a:lnTo>
                  <a:lnTo>
                    <a:pt x="123960" y="162725"/>
                  </a:lnTo>
                  <a:lnTo>
                    <a:pt x="123432" y="162212"/>
                  </a:lnTo>
                  <a:close/>
                  <a:moveTo>
                    <a:pt x="134745" y="162166"/>
                  </a:moveTo>
                  <a:lnTo>
                    <a:pt x="134549" y="162242"/>
                  </a:lnTo>
                  <a:lnTo>
                    <a:pt x="134850" y="162936"/>
                  </a:lnTo>
                  <a:lnTo>
                    <a:pt x="135031" y="162860"/>
                  </a:lnTo>
                  <a:lnTo>
                    <a:pt x="134745" y="162166"/>
                  </a:lnTo>
                  <a:close/>
                  <a:moveTo>
                    <a:pt x="182697" y="162634"/>
                  </a:moveTo>
                  <a:lnTo>
                    <a:pt x="182018" y="162951"/>
                  </a:lnTo>
                  <a:lnTo>
                    <a:pt x="182108" y="163132"/>
                  </a:lnTo>
                  <a:lnTo>
                    <a:pt x="182787" y="162830"/>
                  </a:lnTo>
                  <a:lnTo>
                    <a:pt x="182697" y="162634"/>
                  </a:lnTo>
                  <a:close/>
                  <a:moveTo>
                    <a:pt x="211748" y="162393"/>
                  </a:moveTo>
                  <a:lnTo>
                    <a:pt x="211552" y="162468"/>
                  </a:lnTo>
                  <a:lnTo>
                    <a:pt x="211854" y="163162"/>
                  </a:lnTo>
                  <a:lnTo>
                    <a:pt x="212035" y="163087"/>
                  </a:lnTo>
                  <a:lnTo>
                    <a:pt x="211748" y="162393"/>
                  </a:lnTo>
                  <a:close/>
                  <a:moveTo>
                    <a:pt x="103038" y="162709"/>
                  </a:moveTo>
                  <a:lnTo>
                    <a:pt x="102948" y="162891"/>
                  </a:lnTo>
                  <a:lnTo>
                    <a:pt x="103627" y="163207"/>
                  </a:lnTo>
                  <a:lnTo>
                    <a:pt x="103717" y="163026"/>
                  </a:lnTo>
                  <a:lnTo>
                    <a:pt x="103038" y="162709"/>
                  </a:lnTo>
                  <a:close/>
                  <a:moveTo>
                    <a:pt x="181535" y="163177"/>
                  </a:moveTo>
                  <a:lnTo>
                    <a:pt x="180856" y="163494"/>
                  </a:lnTo>
                  <a:lnTo>
                    <a:pt x="180947" y="163675"/>
                  </a:lnTo>
                  <a:lnTo>
                    <a:pt x="181626" y="163358"/>
                  </a:lnTo>
                  <a:lnTo>
                    <a:pt x="181535" y="163177"/>
                  </a:lnTo>
                  <a:close/>
                  <a:moveTo>
                    <a:pt x="104200" y="163253"/>
                  </a:moveTo>
                  <a:lnTo>
                    <a:pt x="104109" y="163449"/>
                  </a:lnTo>
                  <a:lnTo>
                    <a:pt x="104788" y="163750"/>
                  </a:lnTo>
                  <a:lnTo>
                    <a:pt x="104879" y="163569"/>
                  </a:lnTo>
                  <a:lnTo>
                    <a:pt x="104200" y="163253"/>
                  </a:lnTo>
                  <a:close/>
                  <a:moveTo>
                    <a:pt x="124352" y="163102"/>
                  </a:moveTo>
                  <a:lnTo>
                    <a:pt x="124201" y="163253"/>
                  </a:lnTo>
                  <a:lnTo>
                    <a:pt x="124729" y="163780"/>
                  </a:lnTo>
                  <a:lnTo>
                    <a:pt x="124880" y="163630"/>
                  </a:lnTo>
                  <a:lnTo>
                    <a:pt x="124352" y="163102"/>
                  </a:lnTo>
                  <a:close/>
                  <a:moveTo>
                    <a:pt x="73489" y="163177"/>
                  </a:moveTo>
                  <a:lnTo>
                    <a:pt x="73202" y="163856"/>
                  </a:lnTo>
                  <a:lnTo>
                    <a:pt x="73383" y="163946"/>
                  </a:lnTo>
                  <a:lnTo>
                    <a:pt x="73685" y="163253"/>
                  </a:lnTo>
                  <a:lnTo>
                    <a:pt x="73489" y="163177"/>
                  </a:lnTo>
                  <a:close/>
                  <a:moveTo>
                    <a:pt x="150387" y="163177"/>
                  </a:moveTo>
                  <a:lnTo>
                    <a:pt x="150100" y="163856"/>
                  </a:lnTo>
                  <a:lnTo>
                    <a:pt x="150281" y="163946"/>
                  </a:lnTo>
                  <a:lnTo>
                    <a:pt x="150583" y="163253"/>
                  </a:lnTo>
                  <a:lnTo>
                    <a:pt x="150387" y="163177"/>
                  </a:lnTo>
                  <a:close/>
                  <a:moveTo>
                    <a:pt x="135243" y="163343"/>
                  </a:moveTo>
                  <a:lnTo>
                    <a:pt x="135062" y="163434"/>
                  </a:lnTo>
                  <a:lnTo>
                    <a:pt x="135348" y="164112"/>
                  </a:lnTo>
                  <a:lnTo>
                    <a:pt x="135544" y="164037"/>
                  </a:lnTo>
                  <a:lnTo>
                    <a:pt x="135243" y="163343"/>
                  </a:lnTo>
                  <a:close/>
                  <a:moveTo>
                    <a:pt x="180374" y="163720"/>
                  </a:moveTo>
                  <a:lnTo>
                    <a:pt x="179695" y="164037"/>
                  </a:lnTo>
                  <a:lnTo>
                    <a:pt x="179785" y="164218"/>
                  </a:lnTo>
                  <a:lnTo>
                    <a:pt x="180464" y="163901"/>
                  </a:lnTo>
                  <a:lnTo>
                    <a:pt x="180374" y="163720"/>
                  </a:lnTo>
                  <a:close/>
                  <a:moveTo>
                    <a:pt x="105361" y="163796"/>
                  </a:moveTo>
                  <a:lnTo>
                    <a:pt x="105271" y="163977"/>
                  </a:lnTo>
                  <a:lnTo>
                    <a:pt x="105950" y="164293"/>
                  </a:lnTo>
                  <a:lnTo>
                    <a:pt x="106040" y="164112"/>
                  </a:lnTo>
                  <a:lnTo>
                    <a:pt x="105361" y="163796"/>
                  </a:lnTo>
                  <a:close/>
                  <a:moveTo>
                    <a:pt x="212246" y="163584"/>
                  </a:moveTo>
                  <a:lnTo>
                    <a:pt x="212065" y="163660"/>
                  </a:lnTo>
                  <a:lnTo>
                    <a:pt x="212352" y="164339"/>
                  </a:lnTo>
                  <a:lnTo>
                    <a:pt x="212548" y="164263"/>
                  </a:lnTo>
                  <a:lnTo>
                    <a:pt x="212246" y="163584"/>
                  </a:lnTo>
                  <a:close/>
                  <a:moveTo>
                    <a:pt x="125257" y="164007"/>
                  </a:moveTo>
                  <a:lnTo>
                    <a:pt x="125121" y="164158"/>
                  </a:lnTo>
                  <a:lnTo>
                    <a:pt x="125649" y="164670"/>
                  </a:lnTo>
                  <a:lnTo>
                    <a:pt x="125800" y="164535"/>
                  </a:lnTo>
                  <a:lnTo>
                    <a:pt x="125257" y="164007"/>
                  </a:lnTo>
                  <a:close/>
                  <a:moveTo>
                    <a:pt x="179212" y="164263"/>
                  </a:moveTo>
                  <a:lnTo>
                    <a:pt x="178533" y="164580"/>
                  </a:lnTo>
                  <a:lnTo>
                    <a:pt x="178624" y="164761"/>
                  </a:lnTo>
                  <a:lnTo>
                    <a:pt x="179288" y="164444"/>
                  </a:lnTo>
                  <a:lnTo>
                    <a:pt x="179212" y="164263"/>
                  </a:lnTo>
                  <a:close/>
                  <a:moveTo>
                    <a:pt x="106523" y="164339"/>
                  </a:moveTo>
                  <a:lnTo>
                    <a:pt x="106432" y="164520"/>
                  </a:lnTo>
                  <a:lnTo>
                    <a:pt x="107111" y="164836"/>
                  </a:lnTo>
                  <a:lnTo>
                    <a:pt x="107202" y="164655"/>
                  </a:lnTo>
                  <a:lnTo>
                    <a:pt x="106523" y="164339"/>
                  </a:lnTo>
                  <a:close/>
                  <a:moveTo>
                    <a:pt x="149889" y="164354"/>
                  </a:moveTo>
                  <a:lnTo>
                    <a:pt x="149602" y="165032"/>
                  </a:lnTo>
                  <a:lnTo>
                    <a:pt x="149783" y="165108"/>
                  </a:lnTo>
                  <a:lnTo>
                    <a:pt x="150085" y="164429"/>
                  </a:lnTo>
                  <a:lnTo>
                    <a:pt x="149889" y="164354"/>
                  </a:lnTo>
                  <a:close/>
                  <a:moveTo>
                    <a:pt x="72991" y="164354"/>
                  </a:moveTo>
                  <a:lnTo>
                    <a:pt x="72689" y="165032"/>
                  </a:lnTo>
                  <a:lnTo>
                    <a:pt x="72886" y="165123"/>
                  </a:lnTo>
                  <a:lnTo>
                    <a:pt x="73172" y="164429"/>
                  </a:lnTo>
                  <a:lnTo>
                    <a:pt x="72991" y="164354"/>
                  </a:lnTo>
                  <a:close/>
                  <a:moveTo>
                    <a:pt x="135755" y="164535"/>
                  </a:moveTo>
                  <a:lnTo>
                    <a:pt x="135559" y="164610"/>
                  </a:lnTo>
                  <a:lnTo>
                    <a:pt x="135846" y="165304"/>
                  </a:lnTo>
                  <a:lnTo>
                    <a:pt x="136042" y="165213"/>
                  </a:lnTo>
                  <a:lnTo>
                    <a:pt x="135755" y="164535"/>
                  </a:lnTo>
                  <a:close/>
                  <a:moveTo>
                    <a:pt x="178051" y="164806"/>
                  </a:moveTo>
                  <a:lnTo>
                    <a:pt x="177372" y="165123"/>
                  </a:lnTo>
                  <a:lnTo>
                    <a:pt x="177462" y="165304"/>
                  </a:lnTo>
                  <a:lnTo>
                    <a:pt x="178141" y="164987"/>
                  </a:lnTo>
                  <a:lnTo>
                    <a:pt x="178051" y="164806"/>
                  </a:lnTo>
                  <a:close/>
                  <a:moveTo>
                    <a:pt x="107699" y="164882"/>
                  </a:moveTo>
                  <a:lnTo>
                    <a:pt x="107609" y="165063"/>
                  </a:lnTo>
                  <a:lnTo>
                    <a:pt x="108288" y="165379"/>
                  </a:lnTo>
                  <a:lnTo>
                    <a:pt x="108363" y="165198"/>
                  </a:lnTo>
                  <a:lnTo>
                    <a:pt x="107699" y="164882"/>
                  </a:lnTo>
                  <a:close/>
                  <a:moveTo>
                    <a:pt x="212759" y="164761"/>
                  </a:moveTo>
                  <a:lnTo>
                    <a:pt x="212563" y="164836"/>
                  </a:lnTo>
                  <a:lnTo>
                    <a:pt x="212849" y="165530"/>
                  </a:lnTo>
                  <a:lnTo>
                    <a:pt x="213045" y="165440"/>
                  </a:lnTo>
                  <a:lnTo>
                    <a:pt x="212759" y="164761"/>
                  </a:lnTo>
                  <a:close/>
                  <a:moveTo>
                    <a:pt x="126177" y="164912"/>
                  </a:moveTo>
                  <a:lnTo>
                    <a:pt x="126041" y="165047"/>
                  </a:lnTo>
                  <a:lnTo>
                    <a:pt x="126569" y="165575"/>
                  </a:lnTo>
                  <a:lnTo>
                    <a:pt x="126720" y="165425"/>
                  </a:lnTo>
                  <a:lnTo>
                    <a:pt x="126177" y="164912"/>
                  </a:lnTo>
                  <a:close/>
                  <a:moveTo>
                    <a:pt x="176889" y="165349"/>
                  </a:moveTo>
                  <a:lnTo>
                    <a:pt x="176210" y="165666"/>
                  </a:lnTo>
                  <a:lnTo>
                    <a:pt x="176301" y="165847"/>
                  </a:lnTo>
                  <a:lnTo>
                    <a:pt x="176980" y="165530"/>
                  </a:lnTo>
                  <a:lnTo>
                    <a:pt x="176889" y="165349"/>
                  </a:lnTo>
                  <a:close/>
                  <a:moveTo>
                    <a:pt x="108846" y="165425"/>
                  </a:moveTo>
                  <a:lnTo>
                    <a:pt x="108755" y="165606"/>
                  </a:lnTo>
                  <a:lnTo>
                    <a:pt x="109434" y="165922"/>
                  </a:lnTo>
                  <a:lnTo>
                    <a:pt x="109524" y="165741"/>
                  </a:lnTo>
                  <a:lnTo>
                    <a:pt x="108846" y="165425"/>
                  </a:lnTo>
                  <a:close/>
                  <a:moveTo>
                    <a:pt x="72493" y="165530"/>
                  </a:moveTo>
                  <a:lnTo>
                    <a:pt x="72192" y="166224"/>
                  </a:lnTo>
                  <a:lnTo>
                    <a:pt x="72388" y="166299"/>
                  </a:lnTo>
                  <a:lnTo>
                    <a:pt x="72674" y="165621"/>
                  </a:lnTo>
                  <a:lnTo>
                    <a:pt x="72493" y="165530"/>
                  </a:lnTo>
                  <a:close/>
                  <a:moveTo>
                    <a:pt x="149391" y="165530"/>
                  </a:moveTo>
                  <a:lnTo>
                    <a:pt x="149090" y="166224"/>
                  </a:lnTo>
                  <a:lnTo>
                    <a:pt x="149286" y="166299"/>
                  </a:lnTo>
                  <a:lnTo>
                    <a:pt x="149572" y="165621"/>
                  </a:lnTo>
                  <a:lnTo>
                    <a:pt x="149391" y="165530"/>
                  </a:lnTo>
                  <a:close/>
                  <a:moveTo>
                    <a:pt x="175728" y="165892"/>
                  </a:moveTo>
                  <a:lnTo>
                    <a:pt x="175049" y="166209"/>
                  </a:lnTo>
                  <a:lnTo>
                    <a:pt x="175140" y="166390"/>
                  </a:lnTo>
                  <a:lnTo>
                    <a:pt x="175803" y="166073"/>
                  </a:lnTo>
                  <a:lnTo>
                    <a:pt x="175728" y="165892"/>
                  </a:lnTo>
                  <a:close/>
                  <a:moveTo>
                    <a:pt x="110007" y="165968"/>
                  </a:moveTo>
                  <a:lnTo>
                    <a:pt x="109932" y="166149"/>
                  </a:lnTo>
                  <a:lnTo>
                    <a:pt x="110595" y="166465"/>
                  </a:lnTo>
                  <a:lnTo>
                    <a:pt x="110686" y="166284"/>
                  </a:lnTo>
                  <a:lnTo>
                    <a:pt x="110007" y="165968"/>
                  </a:lnTo>
                  <a:close/>
                  <a:moveTo>
                    <a:pt x="127097" y="165802"/>
                  </a:moveTo>
                  <a:lnTo>
                    <a:pt x="126946" y="165953"/>
                  </a:lnTo>
                  <a:lnTo>
                    <a:pt x="127489" y="166480"/>
                  </a:lnTo>
                  <a:lnTo>
                    <a:pt x="127625" y="166330"/>
                  </a:lnTo>
                  <a:lnTo>
                    <a:pt x="127097" y="165802"/>
                  </a:lnTo>
                  <a:close/>
                  <a:moveTo>
                    <a:pt x="136253" y="165711"/>
                  </a:moveTo>
                  <a:lnTo>
                    <a:pt x="136057" y="165787"/>
                  </a:lnTo>
                  <a:lnTo>
                    <a:pt x="136344" y="166480"/>
                  </a:lnTo>
                  <a:lnTo>
                    <a:pt x="136540" y="166390"/>
                  </a:lnTo>
                  <a:lnTo>
                    <a:pt x="136253" y="165711"/>
                  </a:lnTo>
                  <a:close/>
                  <a:moveTo>
                    <a:pt x="213257" y="165937"/>
                  </a:moveTo>
                  <a:lnTo>
                    <a:pt x="213061" y="166013"/>
                  </a:lnTo>
                  <a:lnTo>
                    <a:pt x="213347" y="166707"/>
                  </a:lnTo>
                  <a:lnTo>
                    <a:pt x="213543" y="166631"/>
                  </a:lnTo>
                  <a:lnTo>
                    <a:pt x="213257" y="165937"/>
                  </a:lnTo>
                  <a:close/>
                  <a:moveTo>
                    <a:pt x="174566" y="166435"/>
                  </a:moveTo>
                  <a:lnTo>
                    <a:pt x="173888" y="166752"/>
                  </a:lnTo>
                  <a:lnTo>
                    <a:pt x="173978" y="166933"/>
                  </a:lnTo>
                  <a:lnTo>
                    <a:pt x="174657" y="166616"/>
                  </a:lnTo>
                  <a:lnTo>
                    <a:pt x="174566" y="166435"/>
                  </a:lnTo>
                  <a:close/>
                  <a:moveTo>
                    <a:pt x="111169" y="166511"/>
                  </a:moveTo>
                  <a:lnTo>
                    <a:pt x="111078" y="166692"/>
                  </a:lnTo>
                  <a:lnTo>
                    <a:pt x="111757" y="167008"/>
                  </a:lnTo>
                  <a:lnTo>
                    <a:pt x="111847" y="166827"/>
                  </a:lnTo>
                  <a:lnTo>
                    <a:pt x="111169" y="166511"/>
                  </a:lnTo>
                  <a:close/>
                  <a:moveTo>
                    <a:pt x="128017" y="166707"/>
                  </a:moveTo>
                  <a:lnTo>
                    <a:pt x="127866" y="166858"/>
                  </a:lnTo>
                  <a:lnTo>
                    <a:pt x="128394" y="167370"/>
                  </a:lnTo>
                  <a:lnTo>
                    <a:pt x="128545" y="167220"/>
                  </a:lnTo>
                  <a:lnTo>
                    <a:pt x="128017" y="166707"/>
                  </a:lnTo>
                  <a:close/>
                  <a:moveTo>
                    <a:pt x="71981" y="166722"/>
                  </a:moveTo>
                  <a:lnTo>
                    <a:pt x="71694" y="167401"/>
                  </a:lnTo>
                  <a:lnTo>
                    <a:pt x="71890" y="167476"/>
                  </a:lnTo>
                  <a:lnTo>
                    <a:pt x="72177" y="166797"/>
                  </a:lnTo>
                  <a:lnTo>
                    <a:pt x="71981" y="166722"/>
                  </a:lnTo>
                  <a:close/>
                  <a:moveTo>
                    <a:pt x="173405" y="166978"/>
                  </a:moveTo>
                  <a:lnTo>
                    <a:pt x="172726" y="167295"/>
                  </a:lnTo>
                  <a:lnTo>
                    <a:pt x="172817" y="167476"/>
                  </a:lnTo>
                  <a:lnTo>
                    <a:pt x="173495" y="167159"/>
                  </a:lnTo>
                  <a:lnTo>
                    <a:pt x="173405" y="166978"/>
                  </a:lnTo>
                  <a:close/>
                  <a:moveTo>
                    <a:pt x="148878" y="166722"/>
                  </a:moveTo>
                  <a:lnTo>
                    <a:pt x="148592" y="167401"/>
                  </a:lnTo>
                  <a:lnTo>
                    <a:pt x="148788" y="167491"/>
                  </a:lnTo>
                  <a:lnTo>
                    <a:pt x="149075" y="166797"/>
                  </a:lnTo>
                  <a:lnTo>
                    <a:pt x="148878" y="166722"/>
                  </a:lnTo>
                  <a:close/>
                  <a:moveTo>
                    <a:pt x="112330" y="167054"/>
                  </a:moveTo>
                  <a:lnTo>
                    <a:pt x="112255" y="167235"/>
                  </a:lnTo>
                  <a:lnTo>
                    <a:pt x="112918" y="167551"/>
                  </a:lnTo>
                  <a:lnTo>
                    <a:pt x="113009" y="167370"/>
                  </a:lnTo>
                  <a:lnTo>
                    <a:pt x="112330" y="167054"/>
                  </a:lnTo>
                  <a:close/>
                  <a:moveTo>
                    <a:pt x="136751" y="166888"/>
                  </a:moveTo>
                  <a:lnTo>
                    <a:pt x="136555" y="166978"/>
                  </a:lnTo>
                  <a:lnTo>
                    <a:pt x="136857" y="167657"/>
                  </a:lnTo>
                  <a:lnTo>
                    <a:pt x="137038" y="167582"/>
                  </a:lnTo>
                  <a:lnTo>
                    <a:pt x="136751" y="166888"/>
                  </a:lnTo>
                  <a:close/>
                  <a:moveTo>
                    <a:pt x="213754" y="167129"/>
                  </a:moveTo>
                  <a:lnTo>
                    <a:pt x="213558" y="167204"/>
                  </a:lnTo>
                  <a:lnTo>
                    <a:pt x="213860" y="167883"/>
                  </a:lnTo>
                  <a:lnTo>
                    <a:pt x="214041" y="167808"/>
                  </a:lnTo>
                  <a:lnTo>
                    <a:pt x="213754" y="167129"/>
                  </a:lnTo>
                  <a:close/>
                  <a:moveTo>
                    <a:pt x="172228" y="167521"/>
                  </a:moveTo>
                  <a:lnTo>
                    <a:pt x="171565" y="167838"/>
                  </a:lnTo>
                  <a:lnTo>
                    <a:pt x="171640" y="168019"/>
                  </a:lnTo>
                  <a:lnTo>
                    <a:pt x="172319" y="167702"/>
                  </a:lnTo>
                  <a:lnTo>
                    <a:pt x="172228" y="167521"/>
                  </a:lnTo>
                  <a:close/>
                  <a:moveTo>
                    <a:pt x="113492" y="167597"/>
                  </a:moveTo>
                  <a:lnTo>
                    <a:pt x="113416" y="167778"/>
                  </a:lnTo>
                  <a:lnTo>
                    <a:pt x="114080" y="168094"/>
                  </a:lnTo>
                  <a:lnTo>
                    <a:pt x="114170" y="167913"/>
                  </a:lnTo>
                  <a:lnTo>
                    <a:pt x="113492" y="167597"/>
                  </a:lnTo>
                  <a:close/>
                  <a:moveTo>
                    <a:pt x="128922" y="167597"/>
                  </a:moveTo>
                  <a:lnTo>
                    <a:pt x="128787" y="167748"/>
                  </a:lnTo>
                  <a:lnTo>
                    <a:pt x="129315" y="168275"/>
                  </a:lnTo>
                  <a:lnTo>
                    <a:pt x="129465" y="168125"/>
                  </a:lnTo>
                  <a:lnTo>
                    <a:pt x="128922" y="167597"/>
                  </a:lnTo>
                  <a:close/>
                  <a:moveTo>
                    <a:pt x="171067" y="168064"/>
                  </a:moveTo>
                  <a:lnTo>
                    <a:pt x="170403" y="168381"/>
                  </a:lnTo>
                  <a:lnTo>
                    <a:pt x="170479" y="168562"/>
                  </a:lnTo>
                  <a:lnTo>
                    <a:pt x="171157" y="168245"/>
                  </a:lnTo>
                  <a:lnTo>
                    <a:pt x="171067" y="168064"/>
                  </a:lnTo>
                  <a:close/>
                  <a:moveTo>
                    <a:pt x="114653" y="168140"/>
                  </a:moveTo>
                  <a:lnTo>
                    <a:pt x="114578" y="168321"/>
                  </a:lnTo>
                  <a:lnTo>
                    <a:pt x="115241" y="168637"/>
                  </a:lnTo>
                  <a:lnTo>
                    <a:pt x="115332" y="168441"/>
                  </a:lnTo>
                  <a:lnTo>
                    <a:pt x="114653" y="168140"/>
                  </a:lnTo>
                  <a:close/>
                  <a:moveTo>
                    <a:pt x="71483" y="167898"/>
                  </a:moveTo>
                  <a:lnTo>
                    <a:pt x="71196" y="168577"/>
                  </a:lnTo>
                  <a:lnTo>
                    <a:pt x="71377" y="168668"/>
                  </a:lnTo>
                  <a:lnTo>
                    <a:pt x="71679" y="167974"/>
                  </a:lnTo>
                  <a:lnTo>
                    <a:pt x="71483" y="167898"/>
                  </a:lnTo>
                  <a:close/>
                  <a:moveTo>
                    <a:pt x="148381" y="167898"/>
                  </a:moveTo>
                  <a:lnTo>
                    <a:pt x="148094" y="168592"/>
                  </a:lnTo>
                  <a:lnTo>
                    <a:pt x="148290" y="168668"/>
                  </a:lnTo>
                  <a:lnTo>
                    <a:pt x="148577" y="167974"/>
                  </a:lnTo>
                  <a:lnTo>
                    <a:pt x="148381" y="167898"/>
                  </a:lnTo>
                  <a:close/>
                  <a:moveTo>
                    <a:pt x="137249" y="168079"/>
                  </a:moveTo>
                  <a:lnTo>
                    <a:pt x="137068" y="168155"/>
                  </a:lnTo>
                  <a:lnTo>
                    <a:pt x="137354" y="168834"/>
                  </a:lnTo>
                  <a:lnTo>
                    <a:pt x="137550" y="168758"/>
                  </a:lnTo>
                  <a:lnTo>
                    <a:pt x="137249" y="168079"/>
                  </a:lnTo>
                  <a:close/>
                  <a:moveTo>
                    <a:pt x="214252" y="168306"/>
                  </a:moveTo>
                  <a:lnTo>
                    <a:pt x="214071" y="168381"/>
                  </a:lnTo>
                  <a:lnTo>
                    <a:pt x="214358" y="169075"/>
                  </a:lnTo>
                  <a:lnTo>
                    <a:pt x="214539" y="168984"/>
                  </a:lnTo>
                  <a:lnTo>
                    <a:pt x="214252" y="168306"/>
                  </a:lnTo>
                  <a:close/>
                  <a:moveTo>
                    <a:pt x="169905" y="168607"/>
                  </a:moveTo>
                  <a:lnTo>
                    <a:pt x="169227" y="168924"/>
                  </a:lnTo>
                  <a:lnTo>
                    <a:pt x="169317" y="169105"/>
                  </a:lnTo>
                  <a:lnTo>
                    <a:pt x="169996" y="168788"/>
                  </a:lnTo>
                  <a:lnTo>
                    <a:pt x="169905" y="168607"/>
                  </a:lnTo>
                  <a:close/>
                  <a:moveTo>
                    <a:pt x="129842" y="168502"/>
                  </a:moveTo>
                  <a:lnTo>
                    <a:pt x="129707" y="168653"/>
                  </a:lnTo>
                  <a:lnTo>
                    <a:pt x="130235" y="169165"/>
                  </a:lnTo>
                  <a:lnTo>
                    <a:pt x="130386" y="169030"/>
                  </a:lnTo>
                  <a:lnTo>
                    <a:pt x="129842" y="168502"/>
                  </a:lnTo>
                  <a:close/>
                  <a:moveTo>
                    <a:pt x="115814" y="168683"/>
                  </a:moveTo>
                  <a:lnTo>
                    <a:pt x="115739" y="168864"/>
                  </a:lnTo>
                  <a:lnTo>
                    <a:pt x="116403" y="169180"/>
                  </a:lnTo>
                  <a:lnTo>
                    <a:pt x="116493" y="168999"/>
                  </a:lnTo>
                  <a:lnTo>
                    <a:pt x="115814" y="168683"/>
                  </a:lnTo>
                  <a:close/>
                  <a:moveTo>
                    <a:pt x="168744" y="169150"/>
                  </a:moveTo>
                  <a:lnTo>
                    <a:pt x="168065" y="169467"/>
                  </a:lnTo>
                  <a:lnTo>
                    <a:pt x="168156" y="169648"/>
                  </a:lnTo>
                  <a:lnTo>
                    <a:pt x="168834" y="169331"/>
                  </a:lnTo>
                  <a:lnTo>
                    <a:pt x="168744" y="169150"/>
                  </a:lnTo>
                  <a:close/>
                  <a:moveTo>
                    <a:pt x="116991" y="169226"/>
                  </a:moveTo>
                  <a:lnTo>
                    <a:pt x="116900" y="169407"/>
                  </a:lnTo>
                  <a:lnTo>
                    <a:pt x="117579" y="169723"/>
                  </a:lnTo>
                  <a:lnTo>
                    <a:pt x="117655" y="169527"/>
                  </a:lnTo>
                  <a:lnTo>
                    <a:pt x="116991" y="169226"/>
                  </a:lnTo>
                  <a:close/>
                  <a:moveTo>
                    <a:pt x="70985" y="169075"/>
                  </a:moveTo>
                  <a:lnTo>
                    <a:pt x="70683" y="169769"/>
                  </a:lnTo>
                  <a:lnTo>
                    <a:pt x="70879" y="169844"/>
                  </a:lnTo>
                  <a:lnTo>
                    <a:pt x="71166" y="169165"/>
                  </a:lnTo>
                  <a:lnTo>
                    <a:pt x="70985" y="169075"/>
                  </a:lnTo>
                  <a:close/>
                  <a:moveTo>
                    <a:pt x="147883" y="169075"/>
                  </a:moveTo>
                  <a:lnTo>
                    <a:pt x="147596" y="169769"/>
                  </a:lnTo>
                  <a:lnTo>
                    <a:pt x="147777" y="169844"/>
                  </a:lnTo>
                  <a:lnTo>
                    <a:pt x="148064" y="169165"/>
                  </a:lnTo>
                  <a:lnTo>
                    <a:pt x="147883" y="169075"/>
                  </a:lnTo>
                  <a:close/>
                  <a:moveTo>
                    <a:pt x="137762" y="169256"/>
                  </a:moveTo>
                  <a:lnTo>
                    <a:pt x="137565" y="169331"/>
                  </a:lnTo>
                  <a:lnTo>
                    <a:pt x="137852" y="170025"/>
                  </a:lnTo>
                  <a:lnTo>
                    <a:pt x="138048" y="169935"/>
                  </a:lnTo>
                  <a:lnTo>
                    <a:pt x="137762" y="169256"/>
                  </a:lnTo>
                  <a:close/>
                  <a:moveTo>
                    <a:pt x="130763" y="169392"/>
                  </a:moveTo>
                  <a:lnTo>
                    <a:pt x="130612" y="169542"/>
                  </a:lnTo>
                  <a:lnTo>
                    <a:pt x="131155" y="170070"/>
                  </a:lnTo>
                  <a:lnTo>
                    <a:pt x="131291" y="169920"/>
                  </a:lnTo>
                  <a:lnTo>
                    <a:pt x="130763" y="169392"/>
                  </a:lnTo>
                  <a:close/>
                  <a:moveTo>
                    <a:pt x="167582" y="169693"/>
                  </a:moveTo>
                  <a:lnTo>
                    <a:pt x="166904" y="170010"/>
                  </a:lnTo>
                  <a:lnTo>
                    <a:pt x="166994" y="170191"/>
                  </a:lnTo>
                  <a:lnTo>
                    <a:pt x="167673" y="169874"/>
                  </a:lnTo>
                  <a:lnTo>
                    <a:pt x="167582" y="169693"/>
                  </a:lnTo>
                  <a:close/>
                  <a:moveTo>
                    <a:pt x="214750" y="169482"/>
                  </a:moveTo>
                  <a:lnTo>
                    <a:pt x="214569" y="169558"/>
                  </a:lnTo>
                  <a:lnTo>
                    <a:pt x="214856" y="170251"/>
                  </a:lnTo>
                  <a:lnTo>
                    <a:pt x="215052" y="170161"/>
                  </a:lnTo>
                  <a:lnTo>
                    <a:pt x="214750" y="169482"/>
                  </a:lnTo>
                  <a:close/>
                  <a:moveTo>
                    <a:pt x="118152" y="169769"/>
                  </a:moveTo>
                  <a:lnTo>
                    <a:pt x="118062" y="169950"/>
                  </a:lnTo>
                  <a:lnTo>
                    <a:pt x="118741" y="170267"/>
                  </a:lnTo>
                  <a:lnTo>
                    <a:pt x="118816" y="170070"/>
                  </a:lnTo>
                  <a:lnTo>
                    <a:pt x="118152" y="169769"/>
                  </a:lnTo>
                  <a:close/>
                  <a:moveTo>
                    <a:pt x="166421" y="170236"/>
                  </a:moveTo>
                  <a:lnTo>
                    <a:pt x="165742" y="170553"/>
                  </a:lnTo>
                  <a:lnTo>
                    <a:pt x="165833" y="170734"/>
                  </a:lnTo>
                  <a:lnTo>
                    <a:pt x="166512" y="170417"/>
                  </a:lnTo>
                  <a:lnTo>
                    <a:pt x="166421" y="170236"/>
                  </a:lnTo>
                  <a:close/>
                  <a:moveTo>
                    <a:pt x="119314" y="170297"/>
                  </a:moveTo>
                  <a:lnTo>
                    <a:pt x="119223" y="170493"/>
                  </a:lnTo>
                  <a:lnTo>
                    <a:pt x="119902" y="170810"/>
                  </a:lnTo>
                  <a:lnTo>
                    <a:pt x="119993" y="170613"/>
                  </a:lnTo>
                  <a:lnTo>
                    <a:pt x="119314" y="170297"/>
                  </a:lnTo>
                  <a:close/>
                  <a:moveTo>
                    <a:pt x="131683" y="170297"/>
                  </a:moveTo>
                  <a:lnTo>
                    <a:pt x="131532" y="170448"/>
                  </a:lnTo>
                  <a:lnTo>
                    <a:pt x="132060" y="170960"/>
                  </a:lnTo>
                  <a:lnTo>
                    <a:pt x="132211" y="170825"/>
                  </a:lnTo>
                  <a:lnTo>
                    <a:pt x="131683" y="170297"/>
                  </a:lnTo>
                  <a:close/>
                  <a:moveTo>
                    <a:pt x="70472" y="170267"/>
                  </a:moveTo>
                  <a:lnTo>
                    <a:pt x="70186" y="170945"/>
                  </a:lnTo>
                  <a:lnTo>
                    <a:pt x="70382" y="171021"/>
                  </a:lnTo>
                  <a:lnTo>
                    <a:pt x="70668" y="170342"/>
                  </a:lnTo>
                  <a:lnTo>
                    <a:pt x="70472" y="170267"/>
                  </a:lnTo>
                  <a:close/>
                  <a:moveTo>
                    <a:pt x="147385" y="170267"/>
                  </a:moveTo>
                  <a:lnTo>
                    <a:pt x="147083" y="170945"/>
                  </a:lnTo>
                  <a:lnTo>
                    <a:pt x="147280" y="171021"/>
                  </a:lnTo>
                  <a:lnTo>
                    <a:pt x="147566" y="170342"/>
                  </a:lnTo>
                  <a:lnTo>
                    <a:pt x="147385" y="170267"/>
                  </a:lnTo>
                  <a:close/>
                  <a:moveTo>
                    <a:pt x="138259" y="170432"/>
                  </a:moveTo>
                  <a:lnTo>
                    <a:pt x="138063" y="170508"/>
                  </a:lnTo>
                  <a:lnTo>
                    <a:pt x="138350" y="171202"/>
                  </a:lnTo>
                  <a:lnTo>
                    <a:pt x="138546" y="171126"/>
                  </a:lnTo>
                  <a:lnTo>
                    <a:pt x="138259" y="170432"/>
                  </a:lnTo>
                  <a:close/>
                  <a:moveTo>
                    <a:pt x="165260" y="170764"/>
                  </a:moveTo>
                  <a:lnTo>
                    <a:pt x="164581" y="171081"/>
                  </a:lnTo>
                  <a:lnTo>
                    <a:pt x="164671" y="171262"/>
                  </a:lnTo>
                  <a:lnTo>
                    <a:pt x="165350" y="170945"/>
                  </a:lnTo>
                  <a:lnTo>
                    <a:pt x="165260" y="170764"/>
                  </a:lnTo>
                  <a:close/>
                  <a:moveTo>
                    <a:pt x="120475" y="170840"/>
                  </a:moveTo>
                  <a:lnTo>
                    <a:pt x="120385" y="171036"/>
                  </a:lnTo>
                  <a:lnTo>
                    <a:pt x="121064" y="171353"/>
                  </a:lnTo>
                  <a:lnTo>
                    <a:pt x="121154" y="171156"/>
                  </a:lnTo>
                  <a:lnTo>
                    <a:pt x="120475" y="170840"/>
                  </a:lnTo>
                  <a:close/>
                  <a:moveTo>
                    <a:pt x="215263" y="170659"/>
                  </a:moveTo>
                  <a:lnTo>
                    <a:pt x="215067" y="170749"/>
                  </a:lnTo>
                  <a:lnTo>
                    <a:pt x="215353" y="171428"/>
                  </a:lnTo>
                  <a:lnTo>
                    <a:pt x="215549" y="171353"/>
                  </a:lnTo>
                  <a:lnTo>
                    <a:pt x="215263" y="170659"/>
                  </a:lnTo>
                  <a:close/>
                  <a:moveTo>
                    <a:pt x="164098" y="171307"/>
                  </a:moveTo>
                  <a:lnTo>
                    <a:pt x="163419" y="171624"/>
                  </a:lnTo>
                  <a:lnTo>
                    <a:pt x="163510" y="171805"/>
                  </a:lnTo>
                  <a:lnTo>
                    <a:pt x="164189" y="171488"/>
                  </a:lnTo>
                  <a:lnTo>
                    <a:pt x="164098" y="171307"/>
                  </a:lnTo>
                  <a:close/>
                  <a:moveTo>
                    <a:pt x="132588" y="171202"/>
                  </a:moveTo>
                  <a:lnTo>
                    <a:pt x="132452" y="171337"/>
                  </a:lnTo>
                  <a:lnTo>
                    <a:pt x="132980" y="171865"/>
                  </a:lnTo>
                  <a:lnTo>
                    <a:pt x="133131" y="171715"/>
                  </a:lnTo>
                  <a:lnTo>
                    <a:pt x="132588" y="171202"/>
                  </a:lnTo>
                  <a:close/>
                  <a:moveTo>
                    <a:pt x="121637" y="171383"/>
                  </a:moveTo>
                  <a:lnTo>
                    <a:pt x="121546" y="171579"/>
                  </a:lnTo>
                  <a:lnTo>
                    <a:pt x="122225" y="171896"/>
                  </a:lnTo>
                  <a:lnTo>
                    <a:pt x="122316" y="171699"/>
                  </a:lnTo>
                  <a:lnTo>
                    <a:pt x="121637" y="171383"/>
                  </a:lnTo>
                  <a:close/>
                  <a:moveTo>
                    <a:pt x="69974" y="171443"/>
                  </a:moveTo>
                  <a:lnTo>
                    <a:pt x="69688" y="172122"/>
                  </a:lnTo>
                  <a:lnTo>
                    <a:pt x="69884" y="172212"/>
                  </a:lnTo>
                  <a:lnTo>
                    <a:pt x="70170" y="171518"/>
                  </a:lnTo>
                  <a:lnTo>
                    <a:pt x="69974" y="171443"/>
                  </a:lnTo>
                  <a:close/>
                  <a:moveTo>
                    <a:pt x="146872" y="171443"/>
                  </a:moveTo>
                  <a:lnTo>
                    <a:pt x="146586" y="172122"/>
                  </a:lnTo>
                  <a:lnTo>
                    <a:pt x="146782" y="172212"/>
                  </a:lnTo>
                  <a:lnTo>
                    <a:pt x="147068" y="171518"/>
                  </a:lnTo>
                  <a:lnTo>
                    <a:pt x="146872" y="171443"/>
                  </a:lnTo>
                  <a:close/>
                  <a:moveTo>
                    <a:pt x="162937" y="171850"/>
                  </a:moveTo>
                  <a:lnTo>
                    <a:pt x="162258" y="172167"/>
                  </a:lnTo>
                  <a:lnTo>
                    <a:pt x="162348" y="172348"/>
                  </a:lnTo>
                  <a:lnTo>
                    <a:pt x="163012" y="172031"/>
                  </a:lnTo>
                  <a:lnTo>
                    <a:pt x="163027" y="172031"/>
                  </a:lnTo>
                  <a:lnTo>
                    <a:pt x="162937" y="171850"/>
                  </a:lnTo>
                  <a:close/>
                  <a:moveTo>
                    <a:pt x="138757" y="171609"/>
                  </a:moveTo>
                  <a:lnTo>
                    <a:pt x="138561" y="171699"/>
                  </a:lnTo>
                  <a:lnTo>
                    <a:pt x="138863" y="172378"/>
                  </a:lnTo>
                  <a:lnTo>
                    <a:pt x="139044" y="172303"/>
                  </a:lnTo>
                  <a:lnTo>
                    <a:pt x="138757" y="171609"/>
                  </a:lnTo>
                  <a:close/>
                  <a:moveTo>
                    <a:pt x="122798" y="171926"/>
                  </a:moveTo>
                  <a:lnTo>
                    <a:pt x="122708" y="172122"/>
                  </a:lnTo>
                  <a:lnTo>
                    <a:pt x="123387" y="172439"/>
                  </a:lnTo>
                  <a:lnTo>
                    <a:pt x="123477" y="172242"/>
                  </a:lnTo>
                  <a:lnTo>
                    <a:pt x="122798" y="171926"/>
                  </a:lnTo>
                  <a:close/>
                  <a:moveTo>
                    <a:pt x="215761" y="171850"/>
                  </a:moveTo>
                  <a:lnTo>
                    <a:pt x="215564" y="171926"/>
                  </a:lnTo>
                  <a:lnTo>
                    <a:pt x="215851" y="172605"/>
                  </a:lnTo>
                  <a:lnTo>
                    <a:pt x="216047" y="172529"/>
                  </a:lnTo>
                  <a:lnTo>
                    <a:pt x="215761" y="171850"/>
                  </a:lnTo>
                  <a:close/>
                  <a:moveTo>
                    <a:pt x="133508" y="172092"/>
                  </a:moveTo>
                  <a:lnTo>
                    <a:pt x="133357" y="172242"/>
                  </a:lnTo>
                  <a:lnTo>
                    <a:pt x="133885" y="172770"/>
                  </a:lnTo>
                  <a:lnTo>
                    <a:pt x="134036" y="172620"/>
                  </a:lnTo>
                  <a:lnTo>
                    <a:pt x="133508" y="172092"/>
                  </a:lnTo>
                  <a:close/>
                  <a:moveTo>
                    <a:pt x="161775" y="172393"/>
                  </a:moveTo>
                  <a:lnTo>
                    <a:pt x="161096" y="172710"/>
                  </a:lnTo>
                  <a:lnTo>
                    <a:pt x="161187" y="172891"/>
                  </a:lnTo>
                  <a:lnTo>
                    <a:pt x="161851" y="172574"/>
                  </a:lnTo>
                  <a:lnTo>
                    <a:pt x="161775" y="172393"/>
                  </a:lnTo>
                  <a:close/>
                  <a:moveTo>
                    <a:pt x="123960" y="172469"/>
                  </a:moveTo>
                  <a:lnTo>
                    <a:pt x="123869" y="172665"/>
                  </a:lnTo>
                  <a:lnTo>
                    <a:pt x="124548" y="172967"/>
                  </a:lnTo>
                  <a:lnTo>
                    <a:pt x="124639" y="172786"/>
                  </a:lnTo>
                  <a:lnTo>
                    <a:pt x="123960" y="172469"/>
                  </a:lnTo>
                  <a:close/>
                  <a:moveTo>
                    <a:pt x="69477" y="172620"/>
                  </a:moveTo>
                  <a:lnTo>
                    <a:pt x="69190" y="173313"/>
                  </a:lnTo>
                  <a:lnTo>
                    <a:pt x="69371" y="173389"/>
                  </a:lnTo>
                  <a:lnTo>
                    <a:pt x="69673" y="172695"/>
                  </a:lnTo>
                  <a:lnTo>
                    <a:pt x="69477" y="172620"/>
                  </a:lnTo>
                  <a:close/>
                  <a:moveTo>
                    <a:pt x="146374" y="172620"/>
                  </a:moveTo>
                  <a:lnTo>
                    <a:pt x="146088" y="173313"/>
                  </a:lnTo>
                  <a:lnTo>
                    <a:pt x="146284" y="173389"/>
                  </a:lnTo>
                  <a:lnTo>
                    <a:pt x="146571" y="172710"/>
                  </a:lnTo>
                  <a:lnTo>
                    <a:pt x="146374" y="172620"/>
                  </a:lnTo>
                  <a:close/>
                  <a:moveTo>
                    <a:pt x="160599" y="172936"/>
                  </a:moveTo>
                  <a:lnTo>
                    <a:pt x="159935" y="173253"/>
                  </a:lnTo>
                  <a:lnTo>
                    <a:pt x="160010" y="173434"/>
                  </a:lnTo>
                  <a:lnTo>
                    <a:pt x="160689" y="173117"/>
                  </a:lnTo>
                  <a:lnTo>
                    <a:pt x="160599" y="172936"/>
                  </a:lnTo>
                  <a:close/>
                  <a:moveTo>
                    <a:pt x="125121" y="173012"/>
                  </a:moveTo>
                  <a:lnTo>
                    <a:pt x="125031" y="173208"/>
                  </a:lnTo>
                  <a:lnTo>
                    <a:pt x="125709" y="173510"/>
                  </a:lnTo>
                  <a:lnTo>
                    <a:pt x="125800" y="173329"/>
                  </a:lnTo>
                  <a:lnTo>
                    <a:pt x="125121" y="173012"/>
                  </a:lnTo>
                  <a:close/>
                  <a:moveTo>
                    <a:pt x="139255" y="172801"/>
                  </a:moveTo>
                  <a:lnTo>
                    <a:pt x="139074" y="172876"/>
                  </a:lnTo>
                  <a:lnTo>
                    <a:pt x="139360" y="173570"/>
                  </a:lnTo>
                  <a:lnTo>
                    <a:pt x="139541" y="173479"/>
                  </a:lnTo>
                  <a:lnTo>
                    <a:pt x="139255" y="172801"/>
                  </a:lnTo>
                  <a:close/>
                  <a:moveTo>
                    <a:pt x="134413" y="172997"/>
                  </a:moveTo>
                  <a:lnTo>
                    <a:pt x="134277" y="173148"/>
                  </a:lnTo>
                  <a:lnTo>
                    <a:pt x="134805" y="173660"/>
                  </a:lnTo>
                  <a:lnTo>
                    <a:pt x="134956" y="173525"/>
                  </a:lnTo>
                  <a:lnTo>
                    <a:pt x="134413" y="172997"/>
                  </a:lnTo>
                  <a:close/>
                  <a:moveTo>
                    <a:pt x="216258" y="173027"/>
                  </a:moveTo>
                  <a:lnTo>
                    <a:pt x="216062" y="173102"/>
                  </a:lnTo>
                  <a:lnTo>
                    <a:pt x="216364" y="173796"/>
                  </a:lnTo>
                  <a:lnTo>
                    <a:pt x="216545" y="173706"/>
                  </a:lnTo>
                  <a:lnTo>
                    <a:pt x="216258" y="173027"/>
                  </a:lnTo>
                  <a:close/>
                  <a:moveTo>
                    <a:pt x="159437" y="173479"/>
                  </a:moveTo>
                  <a:lnTo>
                    <a:pt x="158758" y="173796"/>
                  </a:lnTo>
                  <a:lnTo>
                    <a:pt x="158849" y="173977"/>
                  </a:lnTo>
                  <a:lnTo>
                    <a:pt x="159528" y="173660"/>
                  </a:lnTo>
                  <a:lnTo>
                    <a:pt x="159437" y="173479"/>
                  </a:lnTo>
                  <a:close/>
                  <a:moveTo>
                    <a:pt x="126298" y="173555"/>
                  </a:moveTo>
                  <a:lnTo>
                    <a:pt x="126207" y="173751"/>
                  </a:lnTo>
                  <a:lnTo>
                    <a:pt x="126886" y="174053"/>
                  </a:lnTo>
                  <a:lnTo>
                    <a:pt x="126961" y="173872"/>
                  </a:lnTo>
                  <a:lnTo>
                    <a:pt x="126298" y="173555"/>
                  </a:lnTo>
                  <a:close/>
                  <a:moveTo>
                    <a:pt x="158276" y="174022"/>
                  </a:moveTo>
                  <a:lnTo>
                    <a:pt x="157597" y="174339"/>
                  </a:lnTo>
                  <a:lnTo>
                    <a:pt x="157687" y="174520"/>
                  </a:lnTo>
                  <a:lnTo>
                    <a:pt x="158366" y="174203"/>
                  </a:lnTo>
                  <a:lnTo>
                    <a:pt x="158276" y="174022"/>
                  </a:lnTo>
                  <a:close/>
                  <a:moveTo>
                    <a:pt x="68979" y="173811"/>
                  </a:moveTo>
                  <a:lnTo>
                    <a:pt x="68692" y="174490"/>
                  </a:lnTo>
                  <a:lnTo>
                    <a:pt x="68873" y="174565"/>
                  </a:lnTo>
                  <a:lnTo>
                    <a:pt x="69175" y="173887"/>
                  </a:lnTo>
                  <a:lnTo>
                    <a:pt x="68979" y="173811"/>
                  </a:lnTo>
                  <a:close/>
                  <a:moveTo>
                    <a:pt x="135333" y="173902"/>
                  </a:moveTo>
                  <a:lnTo>
                    <a:pt x="135197" y="174037"/>
                  </a:lnTo>
                  <a:lnTo>
                    <a:pt x="135725" y="174565"/>
                  </a:lnTo>
                  <a:lnTo>
                    <a:pt x="135861" y="174415"/>
                  </a:lnTo>
                  <a:lnTo>
                    <a:pt x="135333" y="173902"/>
                  </a:lnTo>
                  <a:close/>
                  <a:moveTo>
                    <a:pt x="145877" y="173796"/>
                  </a:moveTo>
                  <a:lnTo>
                    <a:pt x="145590" y="174490"/>
                  </a:lnTo>
                  <a:lnTo>
                    <a:pt x="145771" y="174565"/>
                  </a:lnTo>
                  <a:lnTo>
                    <a:pt x="146073" y="173887"/>
                  </a:lnTo>
                  <a:lnTo>
                    <a:pt x="145877" y="173796"/>
                  </a:lnTo>
                  <a:close/>
                  <a:moveTo>
                    <a:pt x="127459" y="174098"/>
                  </a:moveTo>
                  <a:lnTo>
                    <a:pt x="127369" y="174294"/>
                  </a:lnTo>
                  <a:lnTo>
                    <a:pt x="128048" y="174596"/>
                  </a:lnTo>
                  <a:lnTo>
                    <a:pt x="128138" y="174415"/>
                  </a:lnTo>
                  <a:lnTo>
                    <a:pt x="127459" y="174098"/>
                  </a:lnTo>
                  <a:close/>
                  <a:moveTo>
                    <a:pt x="139768" y="173977"/>
                  </a:moveTo>
                  <a:lnTo>
                    <a:pt x="139572" y="174053"/>
                  </a:lnTo>
                  <a:lnTo>
                    <a:pt x="139873" y="174746"/>
                  </a:lnTo>
                  <a:lnTo>
                    <a:pt x="140054" y="174656"/>
                  </a:lnTo>
                  <a:lnTo>
                    <a:pt x="139768" y="173977"/>
                  </a:lnTo>
                  <a:close/>
                  <a:moveTo>
                    <a:pt x="216756" y="174203"/>
                  </a:moveTo>
                  <a:lnTo>
                    <a:pt x="216575" y="174294"/>
                  </a:lnTo>
                  <a:lnTo>
                    <a:pt x="216862" y="174973"/>
                  </a:lnTo>
                  <a:lnTo>
                    <a:pt x="217058" y="174897"/>
                  </a:lnTo>
                  <a:lnTo>
                    <a:pt x="216756" y="174203"/>
                  </a:lnTo>
                  <a:close/>
                  <a:moveTo>
                    <a:pt x="157114" y="174550"/>
                  </a:moveTo>
                  <a:lnTo>
                    <a:pt x="156435" y="174867"/>
                  </a:lnTo>
                  <a:lnTo>
                    <a:pt x="156526" y="175063"/>
                  </a:lnTo>
                  <a:lnTo>
                    <a:pt x="157205" y="174746"/>
                  </a:lnTo>
                  <a:lnTo>
                    <a:pt x="157114" y="174550"/>
                  </a:lnTo>
                  <a:close/>
                  <a:moveTo>
                    <a:pt x="128621" y="174641"/>
                  </a:moveTo>
                  <a:lnTo>
                    <a:pt x="128530" y="174837"/>
                  </a:lnTo>
                  <a:lnTo>
                    <a:pt x="129209" y="175139"/>
                  </a:lnTo>
                  <a:lnTo>
                    <a:pt x="129299" y="174958"/>
                  </a:lnTo>
                  <a:lnTo>
                    <a:pt x="128621" y="174641"/>
                  </a:lnTo>
                  <a:close/>
                  <a:moveTo>
                    <a:pt x="136253" y="174792"/>
                  </a:moveTo>
                  <a:lnTo>
                    <a:pt x="136102" y="174943"/>
                  </a:lnTo>
                  <a:lnTo>
                    <a:pt x="136630" y="175470"/>
                  </a:lnTo>
                  <a:lnTo>
                    <a:pt x="136781" y="175320"/>
                  </a:lnTo>
                  <a:lnTo>
                    <a:pt x="136253" y="174792"/>
                  </a:lnTo>
                  <a:close/>
                  <a:moveTo>
                    <a:pt x="155953" y="175093"/>
                  </a:moveTo>
                  <a:lnTo>
                    <a:pt x="155274" y="175410"/>
                  </a:lnTo>
                  <a:lnTo>
                    <a:pt x="155365" y="175591"/>
                  </a:lnTo>
                  <a:lnTo>
                    <a:pt x="156043" y="175289"/>
                  </a:lnTo>
                  <a:lnTo>
                    <a:pt x="155953" y="175093"/>
                  </a:lnTo>
                  <a:close/>
                  <a:moveTo>
                    <a:pt x="129782" y="175184"/>
                  </a:moveTo>
                  <a:lnTo>
                    <a:pt x="129692" y="175365"/>
                  </a:lnTo>
                  <a:lnTo>
                    <a:pt x="130370" y="175682"/>
                  </a:lnTo>
                  <a:lnTo>
                    <a:pt x="130461" y="175501"/>
                  </a:lnTo>
                  <a:lnTo>
                    <a:pt x="129782" y="175184"/>
                  </a:lnTo>
                  <a:close/>
                  <a:moveTo>
                    <a:pt x="68481" y="174988"/>
                  </a:moveTo>
                  <a:lnTo>
                    <a:pt x="68179" y="175667"/>
                  </a:lnTo>
                  <a:lnTo>
                    <a:pt x="68375" y="175742"/>
                  </a:lnTo>
                  <a:lnTo>
                    <a:pt x="68662" y="175063"/>
                  </a:lnTo>
                  <a:lnTo>
                    <a:pt x="68481" y="174988"/>
                  </a:lnTo>
                  <a:close/>
                  <a:moveTo>
                    <a:pt x="145379" y="174988"/>
                  </a:moveTo>
                  <a:lnTo>
                    <a:pt x="145092" y="175682"/>
                  </a:lnTo>
                  <a:lnTo>
                    <a:pt x="145273" y="175757"/>
                  </a:lnTo>
                  <a:lnTo>
                    <a:pt x="145560" y="175063"/>
                  </a:lnTo>
                  <a:lnTo>
                    <a:pt x="145379" y="174988"/>
                  </a:lnTo>
                  <a:close/>
                  <a:moveTo>
                    <a:pt x="140265" y="175154"/>
                  </a:moveTo>
                  <a:lnTo>
                    <a:pt x="140069" y="175244"/>
                  </a:lnTo>
                  <a:lnTo>
                    <a:pt x="140356" y="175923"/>
                  </a:lnTo>
                  <a:lnTo>
                    <a:pt x="140552" y="175848"/>
                  </a:lnTo>
                  <a:lnTo>
                    <a:pt x="140265" y="175154"/>
                  </a:lnTo>
                  <a:close/>
                  <a:moveTo>
                    <a:pt x="154791" y="175636"/>
                  </a:moveTo>
                  <a:lnTo>
                    <a:pt x="154113" y="175953"/>
                  </a:lnTo>
                  <a:lnTo>
                    <a:pt x="154203" y="176134"/>
                  </a:lnTo>
                  <a:lnTo>
                    <a:pt x="154882" y="175832"/>
                  </a:lnTo>
                  <a:lnTo>
                    <a:pt x="154791" y="175636"/>
                  </a:lnTo>
                  <a:close/>
                  <a:moveTo>
                    <a:pt x="217269" y="175395"/>
                  </a:moveTo>
                  <a:lnTo>
                    <a:pt x="217073" y="175470"/>
                  </a:lnTo>
                  <a:lnTo>
                    <a:pt x="217359" y="176149"/>
                  </a:lnTo>
                  <a:lnTo>
                    <a:pt x="217556" y="176074"/>
                  </a:lnTo>
                  <a:lnTo>
                    <a:pt x="217269" y="175395"/>
                  </a:lnTo>
                  <a:close/>
                  <a:moveTo>
                    <a:pt x="130944" y="175727"/>
                  </a:moveTo>
                  <a:lnTo>
                    <a:pt x="130853" y="175908"/>
                  </a:lnTo>
                  <a:lnTo>
                    <a:pt x="131532" y="176225"/>
                  </a:lnTo>
                  <a:lnTo>
                    <a:pt x="131622" y="176044"/>
                  </a:lnTo>
                  <a:lnTo>
                    <a:pt x="130944" y="175727"/>
                  </a:lnTo>
                  <a:close/>
                  <a:moveTo>
                    <a:pt x="137158" y="175697"/>
                  </a:moveTo>
                  <a:lnTo>
                    <a:pt x="137022" y="175848"/>
                  </a:lnTo>
                  <a:lnTo>
                    <a:pt x="137550" y="176360"/>
                  </a:lnTo>
                  <a:lnTo>
                    <a:pt x="137701" y="176210"/>
                  </a:lnTo>
                  <a:lnTo>
                    <a:pt x="137158" y="175697"/>
                  </a:lnTo>
                  <a:close/>
                  <a:moveTo>
                    <a:pt x="153630" y="176179"/>
                  </a:moveTo>
                  <a:lnTo>
                    <a:pt x="152951" y="176496"/>
                  </a:lnTo>
                  <a:lnTo>
                    <a:pt x="153042" y="176692"/>
                  </a:lnTo>
                  <a:lnTo>
                    <a:pt x="153705" y="176375"/>
                  </a:lnTo>
                  <a:lnTo>
                    <a:pt x="153630" y="176179"/>
                  </a:lnTo>
                  <a:close/>
                  <a:moveTo>
                    <a:pt x="132105" y="176270"/>
                  </a:moveTo>
                  <a:lnTo>
                    <a:pt x="132030" y="176451"/>
                  </a:lnTo>
                  <a:lnTo>
                    <a:pt x="132693" y="176768"/>
                  </a:lnTo>
                  <a:lnTo>
                    <a:pt x="132784" y="176572"/>
                  </a:lnTo>
                  <a:lnTo>
                    <a:pt x="132105" y="176270"/>
                  </a:lnTo>
                  <a:close/>
                  <a:moveTo>
                    <a:pt x="67983" y="176164"/>
                  </a:moveTo>
                  <a:lnTo>
                    <a:pt x="67682" y="176843"/>
                  </a:lnTo>
                  <a:lnTo>
                    <a:pt x="67878" y="176934"/>
                  </a:lnTo>
                  <a:lnTo>
                    <a:pt x="68164" y="176240"/>
                  </a:lnTo>
                  <a:lnTo>
                    <a:pt x="67983" y="176164"/>
                  </a:lnTo>
                  <a:close/>
                  <a:moveTo>
                    <a:pt x="144866" y="176164"/>
                  </a:moveTo>
                  <a:lnTo>
                    <a:pt x="144579" y="176858"/>
                  </a:lnTo>
                  <a:lnTo>
                    <a:pt x="144776" y="176934"/>
                  </a:lnTo>
                  <a:lnTo>
                    <a:pt x="145062" y="176240"/>
                  </a:lnTo>
                  <a:lnTo>
                    <a:pt x="144866" y="176164"/>
                  </a:lnTo>
                  <a:close/>
                  <a:moveTo>
                    <a:pt x="140763" y="176345"/>
                  </a:moveTo>
                  <a:lnTo>
                    <a:pt x="140567" y="176421"/>
                  </a:lnTo>
                  <a:lnTo>
                    <a:pt x="140869" y="177099"/>
                  </a:lnTo>
                  <a:lnTo>
                    <a:pt x="141050" y="177024"/>
                  </a:lnTo>
                  <a:lnTo>
                    <a:pt x="140763" y="176345"/>
                  </a:lnTo>
                  <a:close/>
                  <a:moveTo>
                    <a:pt x="152468" y="176722"/>
                  </a:moveTo>
                  <a:lnTo>
                    <a:pt x="151790" y="177039"/>
                  </a:lnTo>
                  <a:lnTo>
                    <a:pt x="151880" y="177220"/>
                  </a:lnTo>
                  <a:lnTo>
                    <a:pt x="152544" y="176918"/>
                  </a:lnTo>
                  <a:lnTo>
                    <a:pt x="152468" y="176722"/>
                  </a:lnTo>
                  <a:close/>
                  <a:moveTo>
                    <a:pt x="138078" y="176587"/>
                  </a:moveTo>
                  <a:lnTo>
                    <a:pt x="137927" y="176737"/>
                  </a:lnTo>
                  <a:lnTo>
                    <a:pt x="138470" y="177265"/>
                  </a:lnTo>
                  <a:lnTo>
                    <a:pt x="138606" y="177115"/>
                  </a:lnTo>
                  <a:lnTo>
                    <a:pt x="138078" y="176587"/>
                  </a:lnTo>
                  <a:close/>
                  <a:moveTo>
                    <a:pt x="133267" y="176813"/>
                  </a:moveTo>
                  <a:lnTo>
                    <a:pt x="133191" y="176994"/>
                  </a:lnTo>
                  <a:lnTo>
                    <a:pt x="133855" y="177311"/>
                  </a:lnTo>
                  <a:lnTo>
                    <a:pt x="133945" y="177130"/>
                  </a:lnTo>
                  <a:lnTo>
                    <a:pt x="133267" y="176813"/>
                  </a:lnTo>
                  <a:close/>
                  <a:moveTo>
                    <a:pt x="217767" y="176572"/>
                  </a:moveTo>
                  <a:lnTo>
                    <a:pt x="217571" y="176647"/>
                  </a:lnTo>
                  <a:lnTo>
                    <a:pt x="217857" y="177341"/>
                  </a:lnTo>
                  <a:lnTo>
                    <a:pt x="218053" y="177250"/>
                  </a:lnTo>
                  <a:lnTo>
                    <a:pt x="217767" y="176572"/>
                  </a:lnTo>
                  <a:close/>
                  <a:moveTo>
                    <a:pt x="151307" y="177280"/>
                  </a:moveTo>
                  <a:lnTo>
                    <a:pt x="150628" y="177597"/>
                  </a:lnTo>
                  <a:lnTo>
                    <a:pt x="150719" y="177778"/>
                  </a:lnTo>
                  <a:lnTo>
                    <a:pt x="151382" y="177462"/>
                  </a:lnTo>
                  <a:lnTo>
                    <a:pt x="151307" y="177280"/>
                  </a:lnTo>
                  <a:close/>
                  <a:moveTo>
                    <a:pt x="134428" y="177356"/>
                  </a:moveTo>
                  <a:lnTo>
                    <a:pt x="134353" y="177537"/>
                  </a:lnTo>
                  <a:lnTo>
                    <a:pt x="135016" y="177854"/>
                  </a:lnTo>
                  <a:lnTo>
                    <a:pt x="135107" y="177673"/>
                  </a:lnTo>
                  <a:lnTo>
                    <a:pt x="134428" y="177356"/>
                  </a:lnTo>
                  <a:close/>
                  <a:moveTo>
                    <a:pt x="67470" y="177341"/>
                  </a:moveTo>
                  <a:lnTo>
                    <a:pt x="67184" y="178035"/>
                  </a:lnTo>
                  <a:lnTo>
                    <a:pt x="67380" y="178110"/>
                  </a:lnTo>
                  <a:lnTo>
                    <a:pt x="67667" y="177416"/>
                  </a:lnTo>
                  <a:lnTo>
                    <a:pt x="67470" y="177341"/>
                  </a:lnTo>
                  <a:close/>
                  <a:moveTo>
                    <a:pt x="144368" y="177356"/>
                  </a:moveTo>
                  <a:lnTo>
                    <a:pt x="144082" y="178035"/>
                  </a:lnTo>
                  <a:lnTo>
                    <a:pt x="144278" y="178125"/>
                  </a:lnTo>
                  <a:lnTo>
                    <a:pt x="144564" y="177431"/>
                  </a:lnTo>
                  <a:lnTo>
                    <a:pt x="144368" y="177356"/>
                  </a:lnTo>
                  <a:close/>
                  <a:moveTo>
                    <a:pt x="138998" y="177492"/>
                  </a:moveTo>
                  <a:lnTo>
                    <a:pt x="138848" y="177643"/>
                  </a:lnTo>
                  <a:lnTo>
                    <a:pt x="139376" y="178170"/>
                  </a:lnTo>
                  <a:lnTo>
                    <a:pt x="139526" y="178020"/>
                  </a:lnTo>
                  <a:lnTo>
                    <a:pt x="138998" y="177492"/>
                  </a:lnTo>
                  <a:close/>
                  <a:moveTo>
                    <a:pt x="141261" y="177522"/>
                  </a:moveTo>
                  <a:lnTo>
                    <a:pt x="141080" y="177597"/>
                  </a:lnTo>
                  <a:lnTo>
                    <a:pt x="141367" y="178291"/>
                  </a:lnTo>
                  <a:lnTo>
                    <a:pt x="141563" y="178201"/>
                  </a:lnTo>
                  <a:lnTo>
                    <a:pt x="141261" y="177522"/>
                  </a:lnTo>
                  <a:close/>
                  <a:moveTo>
                    <a:pt x="150130" y="177824"/>
                  </a:moveTo>
                  <a:lnTo>
                    <a:pt x="149467" y="178125"/>
                  </a:lnTo>
                  <a:lnTo>
                    <a:pt x="149542" y="178321"/>
                  </a:lnTo>
                  <a:lnTo>
                    <a:pt x="150221" y="178005"/>
                  </a:lnTo>
                  <a:lnTo>
                    <a:pt x="150130" y="177824"/>
                  </a:lnTo>
                  <a:close/>
                  <a:moveTo>
                    <a:pt x="135589" y="177899"/>
                  </a:moveTo>
                  <a:lnTo>
                    <a:pt x="135514" y="178080"/>
                  </a:lnTo>
                  <a:lnTo>
                    <a:pt x="136178" y="178397"/>
                  </a:lnTo>
                  <a:lnTo>
                    <a:pt x="136268" y="178216"/>
                  </a:lnTo>
                  <a:lnTo>
                    <a:pt x="135589" y="177899"/>
                  </a:lnTo>
                  <a:close/>
                  <a:moveTo>
                    <a:pt x="218264" y="177748"/>
                  </a:moveTo>
                  <a:lnTo>
                    <a:pt x="218068" y="177824"/>
                  </a:lnTo>
                  <a:lnTo>
                    <a:pt x="218370" y="178517"/>
                  </a:lnTo>
                  <a:lnTo>
                    <a:pt x="218551" y="178442"/>
                  </a:lnTo>
                  <a:lnTo>
                    <a:pt x="218264" y="177748"/>
                  </a:lnTo>
                  <a:close/>
                  <a:moveTo>
                    <a:pt x="148969" y="178367"/>
                  </a:moveTo>
                  <a:lnTo>
                    <a:pt x="148305" y="178668"/>
                  </a:lnTo>
                  <a:lnTo>
                    <a:pt x="148381" y="178864"/>
                  </a:lnTo>
                  <a:lnTo>
                    <a:pt x="149059" y="178548"/>
                  </a:lnTo>
                  <a:lnTo>
                    <a:pt x="148969" y="178367"/>
                  </a:lnTo>
                  <a:close/>
                  <a:moveTo>
                    <a:pt x="136766" y="178442"/>
                  </a:moveTo>
                  <a:lnTo>
                    <a:pt x="136676" y="178623"/>
                  </a:lnTo>
                  <a:lnTo>
                    <a:pt x="137354" y="178940"/>
                  </a:lnTo>
                  <a:lnTo>
                    <a:pt x="137430" y="178759"/>
                  </a:lnTo>
                  <a:lnTo>
                    <a:pt x="136766" y="178442"/>
                  </a:lnTo>
                  <a:close/>
                  <a:moveTo>
                    <a:pt x="139919" y="178397"/>
                  </a:moveTo>
                  <a:lnTo>
                    <a:pt x="139783" y="178548"/>
                  </a:lnTo>
                  <a:lnTo>
                    <a:pt x="140311" y="179060"/>
                  </a:lnTo>
                  <a:lnTo>
                    <a:pt x="140462" y="178910"/>
                  </a:lnTo>
                  <a:lnTo>
                    <a:pt x="139919" y="178397"/>
                  </a:lnTo>
                  <a:close/>
                  <a:moveTo>
                    <a:pt x="66973" y="178517"/>
                  </a:moveTo>
                  <a:lnTo>
                    <a:pt x="66686" y="179211"/>
                  </a:lnTo>
                  <a:lnTo>
                    <a:pt x="66882" y="179287"/>
                  </a:lnTo>
                  <a:lnTo>
                    <a:pt x="67169" y="178608"/>
                  </a:lnTo>
                  <a:lnTo>
                    <a:pt x="66973" y="178517"/>
                  </a:lnTo>
                  <a:close/>
                  <a:moveTo>
                    <a:pt x="143871" y="178532"/>
                  </a:moveTo>
                  <a:lnTo>
                    <a:pt x="143584" y="179211"/>
                  </a:lnTo>
                  <a:lnTo>
                    <a:pt x="143780" y="179302"/>
                  </a:lnTo>
                  <a:lnTo>
                    <a:pt x="144067" y="178608"/>
                  </a:lnTo>
                  <a:lnTo>
                    <a:pt x="143871" y="178532"/>
                  </a:lnTo>
                  <a:close/>
                  <a:moveTo>
                    <a:pt x="147807" y="178894"/>
                  </a:moveTo>
                  <a:lnTo>
                    <a:pt x="147129" y="179211"/>
                  </a:lnTo>
                  <a:lnTo>
                    <a:pt x="147219" y="179407"/>
                  </a:lnTo>
                  <a:lnTo>
                    <a:pt x="147898" y="179091"/>
                  </a:lnTo>
                  <a:lnTo>
                    <a:pt x="147807" y="178894"/>
                  </a:lnTo>
                  <a:close/>
                  <a:moveTo>
                    <a:pt x="141759" y="178698"/>
                  </a:moveTo>
                  <a:lnTo>
                    <a:pt x="141578" y="178774"/>
                  </a:lnTo>
                  <a:lnTo>
                    <a:pt x="141864" y="179468"/>
                  </a:lnTo>
                  <a:lnTo>
                    <a:pt x="142060" y="179392"/>
                  </a:lnTo>
                  <a:lnTo>
                    <a:pt x="141759" y="178698"/>
                  </a:lnTo>
                  <a:close/>
                  <a:moveTo>
                    <a:pt x="137927" y="178985"/>
                  </a:moveTo>
                  <a:lnTo>
                    <a:pt x="137837" y="179166"/>
                  </a:lnTo>
                  <a:lnTo>
                    <a:pt x="138516" y="179483"/>
                  </a:lnTo>
                  <a:lnTo>
                    <a:pt x="138591" y="179302"/>
                  </a:lnTo>
                  <a:lnTo>
                    <a:pt x="137927" y="178985"/>
                  </a:lnTo>
                  <a:close/>
                  <a:moveTo>
                    <a:pt x="218762" y="178925"/>
                  </a:moveTo>
                  <a:lnTo>
                    <a:pt x="218581" y="179000"/>
                  </a:lnTo>
                  <a:lnTo>
                    <a:pt x="218868" y="179694"/>
                  </a:lnTo>
                  <a:lnTo>
                    <a:pt x="219064" y="179603"/>
                  </a:lnTo>
                  <a:lnTo>
                    <a:pt x="218762" y="178925"/>
                  </a:lnTo>
                  <a:close/>
                  <a:moveTo>
                    <a:pt x="146646" y="179437"/>
                  </a:moveTo>
                  <a:lnTo>
                    <a:pt x="145967" y="179754"/>
                  </a:lnTo>
                  <a:lnTo>
                    <a:pt x="146058" y="179935"/>
                  </a:lnTo>
                  <a:lnTo>
                    <a:pt x="146736" y="179634"/>
                  </a:lnTo>
                  <a:lnTo>
                    <a:pt x="146646" y="179437"/>
                  </a:lnTo>
                  <a:close/>
                  <a:moveTo>
                    <a:pt x="140824" y="179272"/>
                  </a:moveTo>
                  <a:lnTo>
                    <a:pt x="140688" y="179422"/>
                  </a:lnTo>
                  <a:lnTo>
                    <a:pt x="141216" y="179950"/>
                  </a:lnTo>
                  <a:lnTo>
                    <a:pt x="141352" y="179800"/>
                  </a:lnTo>
                  <a:lnTo>
                    <a:pt x="140824" y="179272"/>
                  </a:lnTo>
                  <a:close/>
                  <a:moveTo>
                    <a:pt x="139089" y="179528"/>
                  </a:moveTo>
                  <a:lnTo>
                    <a:pt x="138998" y="179709"/>
                  </a:lnTo>
                  <a:lnTo>
                    <a:pt x="139677" y="180026"/>
                  </a:lnTo>
                  <a:lnTo>
                    <a:pt x="139753" y="179830"/>
                  </a:lnTo>
                  <a:lnTo>
                    <a:pt x="139089" y="179528"/>
                  </a:lnTo>
                  <a:close/>
                  <a:moveTo>
                    <a:pt x="66475" y="179709"/>
                  </a:moveTo>
                  <a:lnTo>
                    <a:pt x="66188" y="180388"/>
                  </a:lnTo>
                  <a:lnTo>
                    <a:pt x="66369" y="180478"/>
                  </a:lnTo>
                  <a:lnTo>
                    <a:pt x="66671" y="179784"/>
                  </a:lnTo>
                  <a:lnTo>
                    <a:pt x="66475" y="179709"/>
                  </a:lnTo>
                  <a:close/>
                  <a:moveTo>
                    <a:pt x="143373" y="179709"/>
                  </a:moveTo>
                  <a:lnTo>
                    <a:pt x="143086" y="180403"/>
                  </a:lnTo>
                  <a:lnTo>
                    <a:pt x="143267" y="180478"/>
                  </a:lnTo>
                  <a:lnTo>
                    <a:pt x="143569" y="179800"/>
                  </a:lnTo>
                  <a:lnTo>
                    <a:pt x="143373" y="179709"/>
                  </a:lnTo>
                  <a:close/>
                  <a:moveTo>
                    <a:pt x="145485" y="179981"/>
                  </a:moveTo>
                  <a:lnTo>
                    <a:pt x="144806" y="180297"/>
                  </a:lnTo>
                  <a:lnTo>
                    <a:pt x="144896" y="180493"/>
                  </a:lnTo>
                  <a:lnTo>
                    <a:pt x="145575" y="180177"/>
                  </a:lnTo>
                  <a:lnTo>
                    <a:pt x="145485" y="179981"/>
                  </a:lnTo>
                  <a:close/>
                  <a:moveTo>
                    <a:pt x="140250" y="180056"/>
                  </a:moveTo>
                  <a:lnTo>
                    <a:pt x="140160" y="180237"/>
                  </a:lnTo>
                  <a:lnTo>
                    <a:pt x="140839" y="180554"/>
                  </a:lnTo>
                  <a:lnTo>
                    <a:pt x="140929" y="180373"/>
                  </a:lnTo>
                  <a:lnTo>
                    <a:pt x="140250" y="180056"/>
                  </a:lnTo>
                  <a:close/>
                  <a:moveTo>
                    <a:pt x="142272" y="179875"/>
                  </a:moveTo>
                  <a:lnTo>
                    <a:pt x="142076" y="179950"/>
                  </a:lnTo>
                  <a:lnTo>
                    <a:pt x="142377" y="180629"/>
                  </a:lnTo>
                  <a:lnTo>
                    <a:pt x="142558" y="180554"/>
                  </a:lnTo>
                  <a:lnTo>
                    <a:pt x="142272" y="179875"/>
                  </a:lnTo>
                  <a:close/>
                  <a:moveTo>
                    <a:pt x="141744" y="180177"/>
                  </a:moveTo>
                  <a:lnTo>
                    <a:pt x="141593" y="180327"/>
                  </a:lnTo>
                  <a:lnTo>
                    <a:pt x="142136" y="180840"/>
                  </a:lnTo>
                  <a:lnTo>
                    <a:pt x="142272" y="180705"/>
                  </a:lnTo>
                  <a:lnTo>
                    <a:pt x="141744" y="180177"/>
                  </a:lnTo>
                  <a:close/>
                  <a:moveTo>
                    <a:pt x="219275" y="180101"/>
                  </a:moveTo>
                  <a:lnTo>
                    <a:pt x="219079" y="180192"/>
                  </a:lnTo>
                  <a:lnTo>
                    <a:pt x="219366" y="180870"/>
                  </a:lnTo>
                  <a:lnTo>
                    <a:pt x="219562" y="180795"/>
                  </a:lnTo>
                  <a:lnTo>
                    <a:pt x="219275" y="180101"/>
                  </a:lnTo>
                  <a:close/>
                  <a:moveTo>
                    <a:pt x="144323" y="180524"/>
                  </a:moveTo>
                  <a:lnTo>
                    <a:pt x="143644" y="180840"/>
                  </a:lnTo>
                  <a:lnTo>
                    <a:pt x="143735" y="181021"/>
                  </a:lnTo>
                  <a:lnTo>
                    <a:pt x="144414" y="180705"/>
                  </a:lnTo>
                  <a:lnTo>
                    <a:pt x="144323" y="180524"/>
                  </a:lnTo>
                  <a:close/>
                  <a:moveTo>
                    <a:pt x="141412" y="180599"/>
                  </a:moveTo>
                  <a:lnTo>
                    <a:pt x="141321" y="180780"/>
                  </a:lnTo>
                  <a:lnTo>
                    <a:pt x="142000" y="181097"/>
                  </a:lnTo>
                  <a:lnTo>
                    <a:pt x="142091" y="180901"/>
                  </a:lnTo>
                  <a:lnTo>
                    <a:pt x="141412" y="180599"/>
                  </a:lnTo>
                  <a:close/>
                  <a:moveTo>
                    <a:pt x="65977" y="180886"/>
                  </a:moveTo>
                  <a:lnTo>
                    <a:pt x="65675" y="181564"/>
                  </a:lnTo>
                  <a:lnTo>
                    <a:pt x="65872" y="181655"/>
                  </a:lnTo>
                  <a:lnTo>
                    <a:pt x="66158" y="180961"/>
                  </a:lnTo>
                  <a:lnTo>
                    <a:pt x="65977" y="180886"/>
                  </a:lnTo>
                  <a:close/>
                  <a:moveTo>
                    <a:pt x="142875" y="180886"/>
                  </a:moveTo>
                  <a:lnTo>
                    <a:pt x="142785" y="181097"/>
                  </a:lnTo>
                  <a:lnTo>
                    <a:pt x="142769" y="181067"/>
                  </a:lnTo>
                  <a:lnTo>
                    <a:pt x="142664" y="181097"/>
                  </a:lnTo>
                  <a:lnTo>
                    <a:pt x="142649" y="181082"/>
                  </a:lnTo>
                  <a:lnTo>
                    <a:pt x="142619" y="181127"/>
                  </a:lnTo>
                  <a:lnTo>
                    <a:pt x="142573" y="181142"/>
                  </a:lnTo>
                  <a:lnTo>
                    <a:pt x="142558" y="181202"/>
                  </a:lnTo>
                  <a:lnTo>
                    <a:pt x="142513" y="181232"/>
                  </a:lnTo>
                  <a:lnTo>
                    <a:pt x="142528" y="181248"/>
                  </a:lnTo>
                  <a:lnTo>
                    <a:pt x="142483" y="181338"/>
                  </a:lnTo>
                  <a:lnTo>
                    <a:pt x="142543" y="181353"/>
                  </a:lnTo>
                  <a:lnTo>
                    <a:pt x="142483" y="181383"/>
                  </a:lnTo>
                  <a:lnTo>
                    <a:pt x="142573" y="181564"/>
                  </a:lnTo>
                  <a:lnTo>
                    <a:pt x="142573" y="181579"/>
                  </a:lnTo>
                  <a:lnTo>
                    <a:pt x="142769" y="181655"/>
                  </a:lnTo>
                  <a:lnTo>
                    <a:pt x="142785" y="181625"/>
                  </a:lnTo>
                  <a:lnTo>
                    <a:pt x="142860" y="181821"/>
                  </a:lnTo>
                  <a:lnTo>
                    <a:pt x="143041" y="181760"/>
                  </a:lnTo>
                  <a:lnTo>
                    <a:pt x="143041" y="181745"/>
                  </a:lnTo>
                  <a:lnTo>
                    <a:pt x="143056" y="181745"/>
                  </a:lnTo>
                  <a:lnTo>
                    <a:pt x="143147" y="181640"/>
                  </a:lnTo>
                  <a:lnTo>
                    <a:pt x="143162" y="181655"/>
                  </a:lnTo>
                  <a:lnTo>
                    <a:pt x="143177" y="181625"/>
                  </a:lnTo>
                  <a:lnTo>
                    <a:pt x="143192" y="181610"/>
                  </a:lnTo>
                  <a:lnTo>
                    <a:pt x="143177" y="181610"/>
                  </a:lnTo>
                  <a:lnTo>
                    <a:pt x="143252" y="181459"/>
                  </a:lnTo>
                  <a:lnTo>
                    <a:pt x="143026" y="181353"/>
                  </a:lnTo>
                  <a:lnTo>
                    <a:pt x="143252" y="181248"/>
                  </a:lnTo>
                  <a:lnTo>
                    <a:pt x="143162" y="181067"/>
                  </a:lnTo>
                  <a:lnTo>
                    <a:pt x="142981" y="181157"/>
                  </a:lnTo>
                  <a:lnTo>
                    <a:pt x="143056" y="180976"/>
                  </a:lnTo>
                  <a:lnTo>
                    <a:pt x="142875" y="180886"/>
                  </a:lnTo>
                  <a:close/>
                  <a:moveTo>
                    <a:pt x="219773" y="181293"/>
                  </a:moveTo>
                  <a:lnTo>
                    <a:pt x="219577" y="181368"/>
                  </a:lnTo>
                  <a:lnTo>
                    <a:pt x="219878" y="182047"/>
                  </a:lnTo>
                  <a:lnTo>
                    <a:pt x="220059" y="181972"/>
                  </a:lnTo>
                  <a:lnTo>
                    <a:pt x="219773" y="181293"/>
                  </a:lnTo>
                  <a:close/>
                  <a:moveTo>
                    <a:pt x="65464" y="182062"/>
                  </a:moveTo>
                  <a:lnTo>
                    <a:pt x="65449" y="182092"/>
                  </a:lnTo>
                  <a:lnTo>
                    <a:pt x="65540" y="182092"/>
                  </a:lnTo>
                  <a:lnTo>
                    <a:pt x="65464" y="182062"/>
                  </a:lnTo>
                  <a:close/>
                  <a:moveTo>
                    <a:pt x="142000" y="181610"/>
                  </a:moveTo>
                  <a:lnTo>
                    <a:pt x="141321" y="181926"/>
                  </a:lnTo>
                  <a:lnTo>
                    <a:pt x="141397" y="182092"/>
                  </a:lnTo>
                  <a:lnTo>
                    <a:pt x="141427" y="182092"/>
                  </a:lnTo>
                  <a:lnTo>
                    <a:pt x="142076" y="181791"/>
                  </a:lnTo>
                  <a:lnTo>
                    <a:pt x="142000" y="181610"/>
                  </a:lnTo>
                  <a:close/>
                  <a:moveTo>
                    <a:pt x="142362" y="182062"/>
                  </a:moveTo>
                  <a:lnTo>
                    <a:pt x="142347" y="182092"/>
                  </a:lnTo>
                  <a:lnTo>
                    <a:pt x="142438" y="182092"/>
                  </a:lnTo>
                  <a:lnTo>
                    <a:pt x="142362" y="182062"/>
                  </a:lnTo>
                  <a:close/>
                  <a:moveTo>
                    <a:pt x="143569" y="181987"/>
                  </a:moveTo>
                  <a:lnTo>
                    <a:pt x="143463" y="182092"/>
                  </a:lnTo>
                  <a:lnTo>
                    <a:pt x="143690" y="182092"/>
                  </a:lnTo>
                  <a:lnTo>
                    <a:pt x="143569" y="181987"/>
                  </a:lnTo>
                  <a:close/>
                  <a:moveTo>
                    <a:pt x="143735" y="181685"/>
                  </a:moveTo>
                  <a:lnTo>
                    <a:pt x="143644" y="181866"/>
                  </a:lnTo>
                  <a:lnTo>
                    <a:pt x="144127" y="182092"/>
                  </a:lnTo>
                  <a:lnTo>
                    <a:pt x="144368" y="182092"/>
                  </a:lnTo>
                  <a:lnTo>
                    <a:pt x="144414" y="182002"/>
                  </a:lnTo>
                  <a:lnTo>
                    <a:pt x="143735" y="181685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238125" y="3385975"/>
              <a:ext cx="7139225" cy="10200"/>
            </a:xfrm>
            <a:custGeom>
              <a:avLst/>
              <a:gdLst/>
              <a:ahLst/>
              <a:cxnLst/>
              <a:rect l="l" t="t" r="r" b="b"/>
              <a:pathLst>
                <a:path w="285569" h="408" extrusionOk="0">
                  <a:moveTo>
                    <a:pt x="0" y="1"/>
                  </a:moveTo>
                  <a:lnTo>
                    <a:pt x="0" y="408"/>
                  </a:lnTo>
                  <a:lnTo>
                    <a:pt x="285569" y="408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238125" y="3849800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1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238125" y="290857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238125" y="5127400"/>
              <a:ext cx="7139225" cy="4925"/>
            </a:xfrm>
            <a:custGeom>
              <a:avLst/>
              <a:gdLst/>
              <a:ahLst/>
              <a:cxnLst/>
              <a:rect l="l" t="t" r="r" b="b"/>
              <a:pathLst>
                <a:path w="285569" h="197" extrusionOk="0">
                  <a:moveTo>
                    <a:pt x="0" y="1"/>
                  </a:moveTo>
                  <a:lnTo>
                    <a:pt x="0" y="197"/>
                  </a:lnTo>
                  <a:lnTo>
                    <a:pt x="285569" y="197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238125" y="164982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5"/>
          <p:cNvGrpSpPr/>
          <p:nvPr/>
        </p:nvGrpSpPr>
        <p:grpSpPr>
          <a:xfrm>
            <a:off x="148408" y="155170"/>
            <a:ext cx="8847184" cy="4833160"/>
            <a:chOff x="238125" y="903400"/>
            <a:chExt cx="7131375" cy="3895825"/>
          </a:xfrm>
        </p:grpSpPr>
        <p:sp>
          <p:nvSpPr>
            <p:cNvPr id="810" name="Google Shape;810;p5"/>
            <p:cNvSpPr/>
            <p:nvPr/>
          </p:nvSpPr>
          <p:spPr>
            <a:xfrm>
              <a:off x="72136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74"/>
                  </a:moveTo>
                  <a:lnTo>
                    <a:pt x="4079" y="4066"/>
                  </a:lnTo>
                  <a:lnTo>
                    <a:pt x="286" y="4066"/>
                  </a:lnTo>
                  <a:lnTo>
                    <a:pt x="286" y="274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7166500" y="903400"/>
              <a:ext cx="203000" cy="202975"/>
            </a:xfrm>
            <a:custGeom>
              <a:avLst/>
              <a:gdLst/>
              <a:ahLst/>
              <a:cxnLst/>
              <a:rect l="l" t="t" r="r" b="b"/>
              <a:pathLst>
                <a:path w="8120" h="8119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4053"/>
                  </a:lnTo>
                  <a:cubicBezTo>
                    <a:pt x="1" y="4214"/>
                    <a:pt x="137" y="4338"/>
                    <a:pt x="286" y="4338"/>
                  </a:cubicBezTo>
                  <a:cubicBezTo>
                    <a:pt x="447" y="4338"/>
                    <a:pt x="571" y="4214"/>
                    <a:pt x="571" y="4053"/>
                  </a:cubicBezTo>
                  <a:lnTo>
                    <a:pt x="571" y="558"/>
                  </a:lnTo>
                  <a:lnTo>
                    <a:pt x="7562" y="558"/>
                  </a:lnTo>
                  <a:lnTo>
                    <a:pt x="7562" y="7548"/>
                  </a:lnTo>
                  <a:lnTo>
                    <a:pt x="4066" y="7548"/>
                  </a:lnTo>
                  <a:cubicBezTo>
                    <a:pt x="3905" y="7548"/>
                    <a:pt x="3781" y="7672"/>
                    <a:pt x="3781" y="7833"/>
                  </a:cubicBezTo>
                  <a:cubicBezTo>
                    <a:pt x="3781" y="7982"/>
                    <a:pt x="3905" y="8118"/>
                    <a:pt x="4066" y="8118"/>
                  </a:cubicBezTo>
                  <a:lnTo>
                    <a:pt x="7834" y="8118"/>
                  </a:lnTo>
                  <a:cubicBezTo>
                    <a:pt x="7995" y="8118"/>
                    <a:pt x="8119" y="7994"/>
                    <a:pt x="8119" y="7833"/>
                  </a:cubicBezTo>
                  <a:lnTo>
                    <a:pt x="8119" y="285"/>
                  </a:lnTo>
                  <a:cubicBezTo>
                    <a:pt x="8119" y="124"/>
                    <a:pt x="7995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71169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86" y="0"/>
                  </a:moveTo>
                  <a:cubicBezTo>
                    <a:pt x="125" y="0"/>
                    <a:pt x="1" y="124"/>
                    <a:pt x="1" y="273"/>
                  </a:cubicBezTo>
                  <a:cubicBezTo>
                    <a:pt x="1" y="434"/>
                    <a:pt x="125" y="558"/>
                    <a:pt x="286" y="558"/>
                  </a:cubicBezTo>
                  <a:lnTo>
                    <a:pt x="5764" y="558"/>
                  </a:lnTo>
                  <a:lnTo>
                    <a:pt x="5764" y="6036"/>
                  </a:lnTo>
                  <a:cubicBezTo>
                    <a:pt x="5764" y="6197"/>
                    <a:pt x="5888" y="6321"/>
                    <a:pt x="6049" y="6321"/>
                  </a:cubicBezTo>
                  <a:cubicBezTo>
                    <a:pt x="6198" y="6321"/>
                    <a:pt x="6322" y="6197"/>
                    <a:pt x="6322" y="6049"/>
                  </a:cubicBezTo>
                  <a:lnTo>
                    <a:pt x="6322" y="273"/>
                  </a:lnTo>
                  <a:cubicBezTo>
                    <a:pt x="6322" y="124"/>
                    <a:pt x="6198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7314625" y="906875"/>
              <a:ext cx="51775" cy="51075"/>
            </a:xfrm>
            <a:custGeom>
              <a:avLst/>
              <a:gdLst/>
              <a:ahLst/>
              <a:cxnLst/>
              <a:rect l="l" t="t" r="r" b="b"/>
              <a:pathLst>
                <a:path w="2071" h="2043" extrusionOk="0">
                  <a:moveTo>
                    <a:pt x="1917" y="0"/>
                  </a:moveTo>
                  <a:cubicBezTo>
                    <a:pt x="1881" y="0"/>
                    <a:pt x="1847" y="16"/>
                    <a:pt x="1822" y="47"/>
                  </a:cubicBezTo>
                  <a:lnTo>
                    <a:pt x="50" y="1807"/>
                  </a:lnTo>
                  <a:cubicBezTo>
                    <a:pt x="0" y="1869"/>
                    <a:pt x="0" y="1956"/>
                    <a:pt x="50" y="2005"/>
                  </a:cubicBezTo>
                  <a:cubicBezTo>
                    <a:pt x="87" y="2030"/>
                    <a:pt x="112" y="2042"/>
                    <a:pt x="149" y="2042"/>
                  </a:cubicBezTo>
                  <a:cubicBezTo>
                    <a:pt x="186" y="2042"/>
                    <a:pt x="224" y="2030"/>
                    <a:pt x="248" y="2005"/>
                  </a:cubicBezTo>
                  <a:lnTo>
                    <a:pt x="2021" y="245"/>
                  </a:lnTo>
                  <a:cubicBezTo>
                    <a:pt x="2070" y="183"/>
                    <a:pt x="2070" y="96"/>
                    <a:pt x="2021" y="47"/>
                  </a:cubicBezTo>
                  <a:cubicBezTo>
                    <a:pt x="1990" y="16"/>
                    <a:pt x="1953" y="0"/>
                    <a:pt x="1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7302550" y="1130825"/>
              <a:ext cx="63525" cy="63225"/>
            </a:xfrm>
            <a:custGeom>
              <a:avLst/>
              <a:gdLst/>
              <a:ahLst/>
              <a:cxnLst/>
              <a:rect l="l" t="t" r="r" b="b"/>
              <a:pathLst>
                <a:path w="2541" h="2529" extrusionOk="0">
                  <a:moveTo>
                    <a:pt x="2256" y="273"/>
                  </a:moveTo>
                  <a:lnTo>
                    <a:pt x="2256" y="2058"/>
                  </a:lnTo>
                  <a:lnTo>
                    <a:pt x="483" y="273"/>
                  </a:lnTo>
                  <a:close/>
                  <a:moveTo>
                    <a:pt x="149" y="0"/>
                  </a:moveTo>
                  <a:cubicBezTo>
                    <a:pt x="87" y="0"/>
                    <a:pt x="37" y="38"/>
                    <a:pt x="12" y="87"/>
                  </a:cubicBezTo>
                  <a:cubicBezTo>
                    <a:pt x="0" y="137"/>
                    <a:pt x="12" y="199"/>
                    <a:pt x="50" y="236"/>
                  </a:cubicBezTo>
                  <a:lnTo>
                    <a:pt x="2305" y="2492"/>
                  </a:lnTo>
                  <a:cubicBezTo>
                    <a:pt x="2330" y="2516"/>
                    <a:pt x="2365" y="2528"/>
                    <a:pt x="2401" y="2529"/>
                  </a:cubicBezTo>
                  <a:lnTo>
                    <a:pt x="2401" y="2529"/>
                  </a:lnTo>
                  <a:cubicBezTo>
                    <a:pt x="2420" y="2529"/>
                    <a:pt x="2433" y="2527"/>
                    <a:pt x="2454" y="2516"/>
                  </a:cubicBezTo>
                  <a:cubicBezTo>
                    <a:pt x="2504" y="2492"/>
                    <a:pt x="2541" y="2454"/>
                    <a:pt x="2541" y="2392"/>
                  </a:cubicBezTo>
                  <a:lnTo>
                    <a:pt x="2541" y="137"/>
                  </a:lnTo>
                  <a:cubicBezTo>
                    <a:pt x="2541" y="62"/>
                    <a:pt x="2479" y="0"/>
                    <a:pt x="2405" y="0"/>
                  </a:cubicBezTo>
                  <a:close/>
                  <a:moveTo>
                    <a:pt x="2401" y="2529"/>
                  </a:moveTo>
                  <a:cubicBezTo>
                    <a:pt x="2399" y="2529"/>
                    <a:pt x="2395" y="2529"/>
                    <a:pt x="2392" y="2529"/>
                  </a:cubicBezTo>
                  <a:lnTo>
                    <a:pt x="2405" y="2529"/>
                  </a:lnTo>
                  <a:cubicBezTo>
                    <a:pt x="2404" y="2529"/>
                    <a:pt x="2402" y="2529"/>
                    <a:pt x="2401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7078525" y="906800"/>
              <a:ext cx="63525" cy="63550"/>
            </a:xfrm>
            <a:custGeom>
              <a:avLst/>
              <a:gdLst/>
              <a:ahLst/>
              <a:cxnLst/>
              <a:rect l="l" t="t" r="r" b="b"/>
              <a:pathLst>
                <a:path w="2541" h="2542" extrusionOk="0">
                  <a:moveTo>
                    <a:pt x="2268" y="285"/>
                  </a:moveTo>
                  <a:lnTo>
                    <a:pt x="2268" y="2058"/>
                  </a:lnTo>
                  <a:lnTo>
                    <a:pt x="496" y="285"/>
                  </a:lnTo>
                  <a:close/>
                  <a:moveTo>
                    <a:pt x="149" y="0"/>
                  </a:moveTo>
                  <a:cubicBezTo>
                    <a:pt x="99" y="0"/>
                    <a:pt x="50" y="38"/>
                    <a:pt x="25" y="87"/>
                  </a:cubicBezTo>
                  <a:cubicBezTo>
                    <a:pt x="0" y="137"/>
                    <a:pt x="12" y="199"/>
                    <a:pt x="50" y="248"/>
                  </a:cubicBezTo>
                  <a:lnTo>
                    <a:pt x="2305" y="2492"/>
                  </a:lnTo>
                  <a:cubicBezTo>
                    <a:pt x="2330" y="2529"/>
                    <a:pt x="2367" y="2541"/>
                    <a:pt x="2405" y="2541"/>
                  </a:cubicBezTo>
                  <a:cubicBezTo>
                    <a:pt x="2417" y="2541"/>
                    <a:pt x="2442" y="2529"/>
                    <a:pt x="2454" y="2529"/>
                  </a:cubicBezTo>
                  <a:cubicBezTo>
                    <a:pt x="2504" y="2504"/>
                    <a:pt x="2541" y="2454"/>
                    <a:pt x="2541" y="2392"/>
                  </a:cubicBezTo>
                  <a:lnTo>
                    <a:pt x="2541" y="149"/>
                  </a:lnTo>
                  <a:cubicBezTo>
                    <a:pt x="2541" y="62"/>
                    <a:pt x="2479" y="0"/>
                    <a:pt x="2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2852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86"/>
                  </a:moveTo>
                  <a:lnTo>
                    <a:pt x="4066" y="4079"/>
                  </a:lnTo>
                  <a:lnTo>
                    <a:pt x="274" y="4079"/>
                  </a:lnTo>
                  <a:lnTo>
                    <a:pt x="274" y="286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238125" y="459625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85" y="8118"/>
                  </a:cubicBezTo>
                  <a:lnTo>
                    <a:pt x="7833" y="8118"/>
                  </a:lnTo>
                  <a:cubicBezTo>
                    <a:pt x="7994" y="8118"/>
                    <a:pt x="8118" y="7994"/>
                    <a:pt x="8118" y="7833"/>
                  </a:cubicBezTo>
                  <a:lnTo>
                    <a:pt x="8118" y="4065"/>
                  </a:lnTo>
                  <a:cubicBezTo>
                    <a:pt x="8118" y="3904"/>
                    <a:pt x="7994" y="3780"/>
                    <a:pt x="7833" y="3780"/>
                  </a:cubicBezTo>
                  <a:cubicBezTo>
                    <a:pt x="7684" y="3780"/>
                    <a:pt x="7548" y="3904"/>
                    <a:pt x="7548" y="4065"/>
                  </a:cubicBezTo>
                  <a:lnTo>
                    <a:pt x="7548" y="7561"/>
                  </a:lnTo>
                  <a:lnTo>
                    <a:pt x="558" y="7561"/>
                  </a:lnTo>
                  <a:lnTo>
                    <a:pt x="558" y="570"/>
                  </a:lnTo>
                  <a:lnTo>
                    <a:pt x="4053" y="570"/>
                  </a:lnTo>
                  <a:cubicBezTo>
                    <a:pt x="4214" y="570"/>
                    <a:pt x="4338" y="434"/>
                    <a:pt x="4338" y="285"/>
                  </a:cubicBezTo>
                  <a:cubicBezTo>
                    <a:pt x="4338" y="124"/>
                    <a:pt x="4214" y="0"/>
                    <a:pt x="4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332625" y="454665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lnTo>
                    <a:pt x="0" y="6049"/>
                  </a:lnTo>
                  <a:cubicBezTo>
                    <a:pt x="0" y="6198"/>
                    <a:pt x="124" y="6322"/>
                    <a:pt x="273" y="6322"/>
                  </a:cubicBezTo>
                  <a:lnTo>
                    <a:pt x="6049" y="6322"/>
                  </a:lnTo>
                  <a:cubicBezTo>
                    <a:pt x="6197" y="6322"/>
                    <a:pt x="6321" y="6198"/>
                    <a:pt x="6321" y="6049"/>
                  </a:cubicBezTo>
                  <a:cubicBezTo>
                    <a:pt x="6321" y="5888"/>
                    <a:pt x="6197" y="5764"/>
                    <a:pt x="6049" y="5764"/>
                  </a:cubicBezTo>
                  <a:lnTo>
                    <a:pt x="558" y="5764"/>
                  </a:lnTo>
                  <a:lnTo>
                    <a:pt x="558" y="274"/>
                  </a:lnTo>
                  <a:cubicBezTo>
                    <a:pt x="558" y="125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241200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922" y="1"/>
                  </a:moveTo>
                  <a:cubicBezTo>
                    <a:pt x="1885" y="1"/>
                    <a:pt x="1848" y="13"/>
                    <a:pt x="1823" y="38"/>
                  </a:cubicBezTo>
                  <a:lnTo>
                    <a:pt x="63" y="1798"/>
                  </a:lnTo>
                  <a:cubicBezTo>
                    <a:pt x="1" y="1860"/>
                    <a:pt x="1" y="1947"/>
                    <a:pt x="63" y="1996"/>
                  </a:cubicBezTo>
                  <a:cubicBezTo>
                    <a:pt x="88" y="2021"/>
                    <a:pt x="125" y="2046"/>
                    <a:pt x="162" y="2046"/>
                  </a:cubicBezTo>
                  <a:cubicBezTo>
                    <a:pt x="187" y="2046"/>
                    <a:pt x="224" y="2021"/>
                    <a:pt x="261" y="1996"/>
                  </a:cubicBezTo>
                  <a:lnTo>
                    <a:pt x="2021" y="236"/>
                  </a:lnTo>
                  <a:cubicBezTo>
                    <a:pt x="2071" y="174"/>
                    <a:pt x="2071" y="88"/>
                    <a:pt x="2021" y="38"/>
                  </a:cubicBezTo>
                  <a:cubicBezTo>
                    <a:pt x="1996" y="13"/>
                    <a:pt x="1959" y="1"/>
                    <a:pt x="1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241525" y="4508525"/>
              <a:ext cx="63850" cy="63250"/>
            </a:xfrm>
            <a:custGeom>
              <a:avLst/>
              <a:gdLst/>
              <a:ahLst/>
              <a:cxnLst/>
              <a:rect l="l" t="t" r="r" b="b"/>
              <a:pathLst>
                <a:path w="2554" h="2530" extrusionOk="0">
                  <a:moveTo>
                    <a:pt x="285" y="472"/>
                  </a:moveTo>
                  <a:lnTo>
                    <a:pt x="2058" y="2257"/>
                  </a:lnTo>
                  <a:lnTo>
                    <a:pt x="285" y="2257"/>
                  </a:lnTo>
                  <a:lnTo>
                    <a:pt x="285" y="472"/>
                  </a:lnTo>
                  <a:close/>
                  <a:moveTo>
                    <a:pt x="149" y="1"/>
                  </a:moveTo>
                  <a:cubicBezTo>
                    <a:pt x="129" y="1"/>
                    <a:pt x="109" y="5"/>
                    <a:pt x="87" y="14"/>
                  </a:cubicBezTo>
                  <a:cubicBezTo>
                    <a:pt x="38" y="26"/>
                    <a:pt x="0" y="76"/>
                    <a:pt x="0" y="138"/>
                  </a:cubicBezTo>
                  <a:lnTo>
                    <a:pt x="0" y="2394"/>
                  </a:lnTo>
                  <a:cubicBezTo>
                    <a:pt x="0" y="2468"/>
                    <a:pt x="62" y="2530"/>
                    <a:pt x="149" y="2530"/>
                  </a:cubicBezTo>
                  <a:lnTo>
                    <a:pt x="2405" y="2530"/>
                  </a:lnTo>
                  <a:cubicBezTo>
                    <a:pt x="2454" y="2530"/>
                    <a:pt x="2504" y="2493"/>
                    <a:pt x="2529" y="2443"/>
                  </a:cubicBezTo>
                  <a:cubicBezTo>
                    <a:pt x="2554" y="2394"/>
                    <a:pt x="2541" y="2332"/>
                    <a:pt x="2492" y="2294"/>
                  </a:cubicBezTo>
                  <a:lnTo>
                    <a:pt x="248" y="39"/>
                  </a:lnTo>
                  <a:cubicBezTo>
                    <a:pt x="216" y="15"/>
                    <a:pt x="184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465550" y="4732275"/>
              <a:ext cx="63550" cy="63525"/>
            </a:xfrm>
            <a:custGeom>
              <a:avLst/>
              <a:gdLst/>
              <a:ahLst/>
              <a:cxnLst/>
              <a:rect l="l" t="t" r="r" b="b"/>
              <a:pathLst>
                <a:path w="2542" h="2541" extrusionOk="0">
                  <a:moveTo>
                    <a:pt x="273" y="483"/>
                  </a:moveTo>
                  <a:lnTo>
                    <a:pt x="2058" y="2256"/>
                  </a:lnTo>
                  <a:lnTo>
                    <a:pt x="273" y="2256"/>
                  </a:lnTo>
                  <a:lnTo>
                    <a:pt x="273" y="483"/>
                  </a:lnTo>
                  <a:close/>
                  <a:moveTo>
                    <a:pt x="139" y="0"/>
                  </a:moveTo>
                  <a:cubicBezTo>
                    <a:pt x="122" y="0"/>
                    <a:pt x="104" y="4"/>
                    <a:pt x="87" y="12"/>
                  </a:cubicBezTo>
                  <a:cubicBezTo>
                    <a:pt x="38" y="37"/>
                    <a:pt x="0" y="87"/>
                    <a:pt x="0" y="149"/>
                  </a:cubicBezTo>
                  <a:lnTo>
                    <a:pt x="0" y="2392"/>
                  </a:lnTo>
                  <a:cubicBezTo>
                    <a:pt x="0" y="2479"/>
                    <a:pt x="62" y="2541"/>
                    <a:pt x="137" y="2541"/>
                  </a:cubicBezTo>
                  <a:lnTo>
                    <a:pt x="2392" y="2541"/>
                  </a:lnTo>
                  <a:cubicBezTo>
                    <a:pt x="2442" y="2541"/>
                    <a:pt x="2504" y="2504"/>
                    <a:pt x="2516" y="2454"/>
                  </a:cubicBezTo>
                  <a:cubicBezTo>
                    <a:pt x="2541" y="2405"/>
                    <a:pt x="2529" y="2343"/>
                    <a:pt x="2492" y="2293"/>
                  </a:cubicBezTo>
                  <a:lnTo>
                    <a:pt x="236" y="50"/>
                  </a:lnTo>
                  <a:cubicBezTo>
                    <a:pt x="211" y="17"/>
                    <a:pt x="175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852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74"/>
                  </a:moveTo>
                  <a:lnTo>
                    <a:pt x="4066" y="4066"/>
                  </a:lnTo>
                  <a:lnTo>
                    <a:pt x="274" y="4066"/>
                  </a:lnTo>
                  <a:lnTo>
                    <a:pt x="274" y="274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238125" y="90340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82"/>
                    <a:pt x="124" y="8118"/>
                    <a:pt x="285" y="8118"/>
                  </a:cubicBezTo>
                  <a:lnTo>
                    <a:pt x="4053" y="8118"/>
                  </a:lnTo>
                  <a:cubicBezTo>
                    <a:pt x="4214" y="8118"/>
                    <a:pt x="4338" y="7994"/>
                    <a:pt x="4338" y="7833"/>
                  </a:cubicBezTo>
                  <a:cubicBezTo>
                    <a:pt x="4338" y="7684"/>
                    <a:pt x="4214" y="7548"/>
                    <a:pt x="4053" y="7548"/>
                  </a:cubicBezTo>
                  <a:lnTo>
                    <a:pt x="558" y="7548"/>
                  </a:lnTo>
                  <a:lnTo>
                    <a:pt x="558" y="558"/>
                  </a:lnTo>
                  <a:lnTo>
                    <a:pt x="7548" y="558"/>
                  </a:lnTo>
                  <a:lnTo>
                    <a:pt x="7548" y="4053"/>
                  </a:lnTo>
                  <a:cubicBezTo>
                    <a:pt x="7548" y="4214"/>
                    <a:pt x="7684" y="4338"/>
                    <a:pt x="7833" y="4338"/>
                  </a:cubicBezTo>
                  <a:cubicBezTo>
                    <a:pt x="7994" y="4338"/>
                    <a:pt x="8118" y="4214"/>
                    <a:pt x="8118" y="4053"/>
                  </a:cubicBezTo>
                  <a:lnTo>
                    <a:pt x="8118" y="285"/>
                  </a:lnTo>
                  <a:cubicBezTo>
                    <a:pt x="8118" y="124"/>
                    <a:pt x="7994" y="0"/>
                    <a:pt x="7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3326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0"/>
                  </a:moveTo>
                  <a:cubicBezTo>
                    <a:pt x="124" y="0"/>
                    <a:pt x="0" y="124"/>
                    <a:pt x="0" y="273"/>
                  </a:cubicBezTo>
                  <a:lnTo>
                    <a:pt x="0" y="6036"/>
                  </a:lnTo>
                  <a:cubicBezTo>
                    <a:pt x="0" y="6197"/>
                    <a:pt x="124" y="6321"/>
                    <a:pt x="273" y="6321"/>
                  </a:cubicBezTo>
                  <a:cubicBezTo>
                    <a:pt x="434" y="6321"/>
                    <a:pt x="558" y="6197"/>
                    <a:pt x="558" y="6049"/>
                  </a:cubicBezTo>
                  <a:lnTo>
                    <a:pt x="558" y="558"/>
                  </a:lnTo>
                  <a:lnTo>
                    <a:pt x="6049" y="558"/>
                  </a:lnTo>
                  <a:cubicBezTo>
                    <a:pt x="6197" y="558"/>
                    <a:pt x="6321" y="434"/>
                    <a:pt x="6321" y="273"/>
                  </a:cubicBezTo>
                  <a:cubicBezTo>
                    <a:pt x="6321" y="124"/>
                    <a:pt x="6197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241200" y="90680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57" y="0"/>
                  </a:moveTo>
                  <a:cubicBezTo>
                    <a:pt x="122" y="0"/>
                    <a:pt x="88" y="13"/>
                    <a:pt x="63" y="38"/>
                  </a:cubicBezTo>
                  <a:cubicBezTo>
                    <a:pt x="1" y="99"/>
                    <a:pt x="1" y="186"/>
                    <a:pt x="63" y="248"/>
                  </a:cubicBezTo>
                  <a:lnTo>
                    <a:pt x="1823" y="2008"/>
                  </a:lnTo>
                  <a:cubicBezTo>
                    <a:pt x="1848" y="2033"/>
                    <a:pt x="1885" y="2045"/>
                    <a:pt x="1922" y="2045"/>
                  </a:cubicBezTo>
                  <a:cubicBezTo>
                    <a:pt x="1959" y="2045"/>
                    <a:pt x="1996" y="2033"/>
                    <a:pt x="2021" y="2008"/>
                  </a:cubicBezTo>
                  <a:cubicBezTo>
                    <a:pt x="2071" y="1959"/>
                    <a:pt x="2071" y="1859"/>
                    <a:pt x="2021" y="1810"/>
                  </a:cubicBezTo>
                  <a:lnTo>
                    <a:pt x="261" y="38"/>
                  </a:lnTo>
                  <a:cubicBezTo>
                    <a:pt x="230" y="13"/>
                    <a:pt x="193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238125" y="1141975"/>
              <a:ext cx="109075" cy="3418650"/>
            </a:xfrm>
            <a:custGeom>
              <a:avLst/>
              <a:gdLst/>
              <a:ahLst/>
              <a:cxnLst/>
              <a:rect l="l" t="t" r="r" b="b"/>
              <a:pathLst>
                <a:path w="4363" h="136746" extrusionOk="0">
                  <a:moveTo>
                    <a:pt x="4058" y="1"/>
                  </a:moveTo>
                  <a:cubicBezTo>
                    <a:pt x="3985" y="1"/>
                    <a:pt x="3910" y="25"/>
                    <a:pt x="3855" y="75"/>
                  </a:cubicBezTo>
                  <a:lnTo>
                    <a:pt x="87" y="3855"/>
                  </a:lnTo>
                  <a:cubicBezTo>
                    <a:pt x="25" y="3905"/>
                    <a:pt x="0" y="3979"/>
                    <a:pt x="0" y="4053"/>
                  </a:cubicBezTo>
                  <a:lnTo>
                    <a:pt x="0" y="35386"/>
                  </a:lnTo>
                  <a:cubicBezTo>
                    <a:pt x="0" y="35460"/>
                    <a:pt x="25" y="35522"/>
                    <a:pt x="87" y="35584"/>
                  </a:cubicBezTo>
                  <a:lnTo>
                    <a:pt x="3780" y="39278"/>
                  </a:lnTo>
                  <a:lnTo>
                    <a:pt x="3780" y="97469"/>
                  </a:lnTo>
                  <a:lnTo>
                    <a:pt x="87" y="101162"/>
                  </a:lnTo>
                  <a:cubicBezTo>
                    <a:pt x="25" y="101212"/>
                    <a:pt x="0" y="101286"/>
                    <a:pt x="0" y="101360"/>
                  </a:cubicBezTo>
                  <a:lnTo>
                    <a:pt x="0" y="132693"/>
                  </a:lnTo>
                  <a:cubicBezTo>
                    <a:pt x="0" y="132767"/>
                    <a:pt x="25" y="132829"/>
                    <a:pt x="87" y="132891"/>
                  </a:cubicBezTo>
                  <a:lnTo>
                    <a:pt x="3855" y="136659"/>
                  </a:lnTo>
                  <a:cubicBezTo>
                    <a:pt x="3917" y="136721"/>
                    <a:pt x="3991" y="136746"/>
                    <a:pt x="4053" y="136746"/>
                  </a:cubicBezTo>
                  <a:cubicBezTo>
                    <a:pt x="4127" y="136746"/>
                    <a:pt x="4202" y="136721"/>
                    <a:pt x="4251" y="136671"/>
                  </a:cubicBezTo>
                  <a:cubicBezTo>
                    <a:pt x="4363" y="136560"/>
                    <a:pt x="4363" y="136386"/>
                    <a:pt x="4251" y="136275"/>
                  </a:cubicBezTo>
                  <a:lnTo>
                    <a:pt x="558" y="132581"/>
                  </a:lnTo>
                  <a:lnTo>
                    <a:pt x="558" y="101484"/>
                  </a:lnTo>
                  <a:lnTo>
                    <a:pt x="4251" y="97791"/>
                  </a:lnTo>
                  <a:cubicBezTo>
                    <a:pt x="4313" y="97729"/>
                    <a:pt x="4338" y="97667"/>
                    <a:pt x="4338" y="97592"/>
                  </a:cubicBezTo>
                  <a:lnTo>
                    <a:pt x="4338" y="39166"/>
                  </a:lnTo>
                  <a:cubicBezTo>
                    <a:pt x="4338" y="39092"/>
                    <a:pt x="4313" y="39017"/>
                    <a:pt x="4251" y="38968"/>
                  </a:cubicBezTo>
                  <a:lnTo>
                    <a:pt x="558" y="35262"/>
                  </a:lnTo>
                  <a:lnTo>
                    <a:pt x="558" y="4177"/>
                  </a:lnTo>
                  <a:lnTo>
                    <a:pt x="4251" y="472"/>
                  </a:lnTo>
                  <a:cubicBezTo>
                    <a:pt x="4363" y="372"/>
                    <a:pt x="4363" y="186"/>
                    <a:pt x="4251" y="75"/>
                  </a:cubicBezTo>
                  <a:cubicBezTo>
                    <a:pt x="4202" y="25"/>
                    <a:pt x="4130" y="1"/>
                    <a:pt x="4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476075" y="903400"/>
              <a:ext cx="6655750" cy="108450"/>
            </a:xfrm>
            <a:custGeom>
              <a:avLst/>
              <a:gdLst/>
              <a:ahLst/>
              <a:cxnLst/>
              <a:rect l="l" t="t" r="r" b="b"/>
              <a:pathLst>
                <a:path w="266230" h="4338" extrusionOk="0">
                  <a:moveTo>
                    <a:pt x="4079" y="0"/>
                  </a:moveTo>
                  <a:cubicBezTo>
                    <a:pt x="4004" y="0"/>
                    <a:pt x="3942" y="25"/>
                    <a:pt x="3880" y="87"/>
                  </a:cubicBezTo>
                  <a:lnTo>
                    <a:pt x="112" y="3855"/>
                  </a:lnTo>
                  <a:cubicBezTo>
                    <a:pt x="1" y="3966"/>
                    <a:pt x="1" y="4152"/>
                    <a:pt x="112" y="4251"/>
                  </a:cubicBezTo>
                  <a:cubicBezTo>
                    <a:pt x="162" y="4307"/>
                    <a:pt x="233" y="4335"/>
                    <a:pt x="306" y="4335"/>
                  </a:cubicBezTo>
                  <a:cubicBezTo>
                    <a:pt x="379" y="4335"/>
                    <a:pt x="453" y="4307"/>
                    <a:pt x="509" y="4251"/>
                  </a:cubicBezTo>
                  <a:lnTo>
                    <a:pt x="4202" y="558"/>
                  </a:lnTo>
                  <a:lnTo>
                    <a:pt x="65195" y="558"/>
                  </a:lnTo>
                  <a:lnTo>
                    <a:pt x="68888" y="4251"/>
                  </a:lnTo>
                  <a:cubicBezTo>
                    <a:pt x="68938" y="4301"/>
                    <a:pt x="69012" y="4338"/>
                    <a:pt x="69086" y="4338"/>
                  </a:cubicBezTo>
                  <a:lnTo>
                    <a:pt x="196512" y="4338"/>
                  </a:lnTo>
                  <a:cubicBezTo>
                    <a:pt x="196586" y="4338"/>
                    <a:pt x="196661" y="4301"/>
                    <a:pt x="196710" y="4251"/>
                  </a:cubicBezTo>
                  <a:lnTo>
                    <a:pt x="200404" y="558"/>
                  </a:lnTo>
                  <a:lnTo>
                    <a:pt x="262028" y="558"/>
                  </a:lnTo>
                  <a:lnTo>
                    <a:pt x="265722" y="4251"/>
                  </a:lnTo>
                  <a:cubicBezTo>
                    <a:pt x="265771" y="4313"/>
                    <a:pt x="265846" y="4338"/>
                    <a:pt x="265920" y="4338"/>
                  </a:cubicBezTo>
                  <a:cubicBezTo>
                    <a:pt x="265994" y="4338"/>
                    <a:pt x="266056" y="4313"/>
                    <a:pt x="266118" y="4251"/>
                  </a:cubicBezTo>
                  <a:cubicBezTo>
                    <a:pt x="266230" y="4152"/>
                    <a:pt x="266230" y="3966"/>
                    <a:pt x="266118" y="3855"/>
                  </a:cubicBezTo>
                  <a:lnTo>
                    <a:pt x="262338" y="87"/>
                  </a:lnTo>
                  <a:cubicBezTo>
                    <a:pt x="262288" y="25"/>
                    <a:pt x="262214" y="0"/>
                    <a:pt x="262140" y="0"/>
                  </a:cubicBezTo>
                  <a:lnTo>
                    <a:pt x="200292" y="0"/>
                  </a:lnTo>
                  <a:cubicBezTo>
                    <a:pt x="200218" y="0"/>
                    <a:pt x="200144" y="25"/>
                    <a:pt x="200094" y="87"/>
                  </a:cubicBezTo>
                  <a:lnTo>
                    <a:pt x="196400" y="3780"/>
                  </a:lnTo>
                  <a:lnTo>
                    <a:pt x="69198" y="3780"/>
                  </a:lnTo>
                  <a:lnTo>
                    <a:pt x="65505" y="87"/>
                  </a:lnTo>
                  <a:cubicBezTo>
                    <a:pt x="65455" y="25"/>
                    <a:pt x="65381" y="0"/>
                    <a:pt x="65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241525" y="1130825"/>
              <a:ext cx="63550" cy="63225"/>
            </a:xfrm>
            <a:custGeom>
              <a:avLst/>
              <a:gdLst/>
              <a:ahLst/>
              <a:cxnLst/>
              <a:rect l="l" t="t" r="r" b="b"/>
              <a:pathLst>
                <a:path w="2542" h="2529" extrusionOk="0">
                  <a:moveTo>
                    <a:pt x="2058" y="273"/>
                  </a:moveTo>
                  <a:lnTo>
                    <a:pt x="285" y="2058"/>
                  </a:lnTo>
                  <a:lnTo>
                    <a:pt x="285" y="273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37"/>
                  </a:cubicBezTo>
                  <a:lnTo>
                    <a:pt x="0" y="2392"/>
                  </a:lnTo>
                  <a:cubicBezTo>
                    <a:pt x="0" y="2442"/>
                    <a:pt x="38" y="2504"/>
                    <a:pt x="87" y="2516"/>
                  </a:cubicBezTo>
                  <a:cubicBezTo>
                    <a:pt x="109" y="2527"/>
                    <a:pt x="121" y="2529"/>
                    <a:pt x="140" y="2529"/>
                  </a:cubicBezTo>
                  <a:lnTo>
                    <a:pt x="140" y="2529"/>
                  </a:lnTo>
                  <a:cubicBezTo>
                    <a:pt x="176" y="2528"/>
                    <a:pt x="212" y="2516"/>
                    <a:pt x="236" y="2492"/>
                  </a:cubicBezTo>
                  <a:lnTo>
                    <a:pt x="2492" y="236"/>
                  </a:lnTo>
                  <a:cubicBezTo>
                    <a:pt x="2529" y="199"/>
                    <a:pt x="2541" y="137"/>
                    <a:pt x="2529" y="87"/>
                  </a:cubicBezTo>
                  <a:cubicBezTo>
                    <a:pt x="2504" y="38"/>
                    <a:pt x="2454" y="0"/>
                    <a:pt x="2392" y="0"/>
                  </a:cubicBezTo>
                  <a:close/>
                  <a:moveTo>
                    <a:pt x="140" y="2529"/>
                  </a:moveTo>
                  <a:lnTo>
                    <a:pt x="140" y="2529"/>
                  </a:lnTo>
                  <a:cubicBezTo>
                    <a:pt x="139" y="2529"/>
                    <a:pt x="138" y="2529"/>
                    <a:pt x="137" y="2529"/>
                  </a:cubicBezTo>
                  <a:lnTo>
                    <a:pt x="149" y="2529"/>
                  </a:lnTo>
                  <a:cubicBezTo>
                    <a:pt x="146" y="2529"/>
                    <a:pt x="143" y="2529"/>
                    <a:pt x="140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465550" y="906800"/>
              <a:ext cx="63550" cy="63550"/>
            </a:xfrm>
            <a:custGeom>
              <a:avLst/>
              <a:gdLst/>
              <a:ahLst/>
              <a:cxnLst/>
              <a:rect l="l" t="t" r="r" b="b"/>
              <a:pathLst>
                <a:path w="2542" h="2542" extrusionOk="0">
                  <a:moveTo>
                    <a:pt x="2058" y="285"/>
                  </a:moveTo>
                  <a:lnTo>
                    <a:pt x="273" y="2058"/>
                  </a:lnTo>
                  <a:lnTo>
                    <a:pt x="273" y="285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49"/>
                  </a:cubicBezTo>
                  <a:lnTo>
                    <a:pt x="0" y="2392"/>
                  </a:lnTo>
                  <a:cubicBezTo>
                    <a:pt x="0" y="2454"/>
                    <a:pt x="25" y="2504"/>
                    <a:pt x="87" y="2529"/>
                  </a:cubicBezTo>
                  <a:cubicBezTo>
                    <a:pt x="100" y="2529"/>
                    <a:pt x="124" y="2541"/>
                    <a:pt x="137" y="2541"/>
                  </a:cubicBezTo>
                  <a:cubicBezTo>
                    <a:pt x="174" y="2541"/>
                    <a:pt x="211" y="2529"/>
                    <a:pt x="236" y="2492"/>
                  </a:cubicBezTo>
                  <a:lnTo>
                    <a:pt x="2479" y="248"/>
                  </a:lnTo>
                  <a:cubicBezTo>
                    <a:pt x="2529" y="211"/>
                    <a:pt x="2541" y="149"/>
                    <a:pt x="2516" y="87"/>
                  </a:cubicBezTo>
                  <a:cubicBezTo>
                    <a:pt x="2492" y="38"/>
                    <a:pt x="2442" y="0"/>
                    <a:pt x="23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72136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86"/>
                  </a:moveTo>
                  <a:lnTo>
                    <a:pt x="4079" y="4079"/>
                  </a:lnTo>
                  <a:lnTo>
                    <a:pt x="286" y="4079"/>
                  </a:lnTo>
                  <a:lnTo>
                    <a:pt x="286" y="286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7166825" y="4596250"/>
              <a:ext cx="202675" cy="202975"/>
            </a:xfrm>
            <a:custGeom>
              <a:avLst/>
              <a:gdLst/>
              <a:ahLst/>
              <a:cxnLst/>
              <a:rect l="l" t="t" r="r" b="b"/>
              <a:pathLst>
                <a:path w="8107" h="8119" extrusionOk="0">
                  <a:moveTo>
                    <a:pt x="4053" y="0"/>
                  </a:moveTo>
                  <a:cubicBezTo>
                    <a:pt x="3892" y="0"/>
                    <a:pt x="3768" y="124"/>
                    <a:pt x="3768" y="285"/>
                  </a:cubicBezTo>
                  <a:cubicBezTo>
                    <a:pt x="3768" y="434"/>
                    <a:pt x="3892" y="570"/>
                    <a:pt x="4053" y="570"/>
                  </a:cubicBezTo>
                  <a:lnTo>
                    <a:pt x="7549" y="570"/>
                  </a:lnTo>
                  <a:lnTo>
                    <a:pt x="7549" y="7561"/>
                  </a:lnTo>
                  <a:lnTo>
                    <a:pt x="558" y="7561"/>
                  </a:lnTo>
                  <a:lnTo>
                    <a:pt x="558" y="4065"/>
                  </a:lnTo>
                  <a:cubicBezTo>
                    <a:pt x="558" y="3904"/>
                    <a:pt x="434" y="3780"/>
                    <a:pt x="273" y="3780"/>
                  </a:cubicBezTo>
                  <a:cubicBezTo>
                    <a:pt x="124" y="3780"/>
                    <a:pt x="0" y="3904"/>
                    <a:pt x="0" y="406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73" y="8118"/>
                  </a:cubicBezTo>
                  <a:lnTo>
                    <a:pt x="7834" y="8118"/>
                  </a:lnTo>
                  <a:cubicBezTo>
                    <a:pt x="7982" y="8118"/>
                    <a:pt x="8106" y="7994"/>
                    <a:pt x="8106" y="7833"/>
                  </a:cubicBezTo>
                  <a:lnTo>
                    <a:pt x="8106" y="285"/>
                  </a:lnTo>
                  <a:cubicBezTo>
                    <a:pt x="8106" y="124"/>
                    <a:pt x="7982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7116925" y="4546650"/>
              <a:ext cx="158375" cy="158050"/>
            </a:xfrm>
            <a:custGeom>
              <a:avLst/>
              <a:gdLst/>
              <a:ahLst/>
              <a:cxnLst/>
              <a:rect l="l" t="t" r="r" b="b"/>
              <a:pathLst>
                <a:path w="6335" h="6322" extrusionOk="0">
                  <a:moveTo>
                    <a:pt x="6049" y="1"/>
                  </a:moveTo>
                  <a:cubicBezTo>
                    <a:pt x="5901" y="1"/>
                    <a:pt x="5764" y="125"/>
                    <a:pt x="5764" y="274"/>
                  </a:cubicBezTo>
                  <a:lnTo>
                    <a:pt x="5764" y="5764"/>
                  </a:lnTo>
                  <a:lnTo>
                    <a:pt x="286" y="5764"/>
                  </a:lnTo>
                  <a:cubicBezTo>
                    <a:pt x="125" y="5764"/>
                    <a:pt x="1" y="5888"/>
                    <a:pt x="1" y="6049"/>
                  </a:cubicBezTo>
                  <a:cubicBezTo>
                    <a:pt x="1" y="6198"/>
                    <a:pt x="125" y="6322"/>
                    <a:pt x="286" y="6322"/>
                  </a:cubicBezTo>
                  <a:lnTo>
                    <a:pt x="6049" y="6322"/>
                  </a:lnTo>
                  <a:cubicBezTo>
                    <a:pt x="6210" y="6322"/>
                    <a:pt x="6334" y="6198"/>
                    <a:pt x="6334" y="6049"/>
                  </a:cubicBezTo>
                  <a:lnTo>
                    <a:pt x="6334" y="274"/>
                  </a:lnTo>
                  <a:cubicBezTo>
                    <a:pt x="6334" y="125"/>
                    <a:pt x="6210" y="1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7314625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49" y="1"/>
                  </a:moveTo>
                  <a:cubicBezTo>
                    <a:pt x="112" y="1"/>
                    <a:pt x="75" y="13"/>
                    <a:pt x="50" y="38"/>
                  </a:cubicBezTo>
                  <a:cubicBezTo>
                    <a:pt x="0" y="88"/>
                    <a:pt x="0" y="187"/>
                    <a:pt x="50" y="236"/>
                  </a:cubicBezTo>
                  <a:lnTo>
                    <a:pt x="1822" y="1996"/>
                  </a:lnTo>
                  <a:cubicBezTo>
                    <a:pt x="1847" y="2021"/>
                    <a:pt x="1884" y="2046"/>
                    <a:pt x="1922" y="2046"/>
                  </a:cubicBezTo>
                  <a:cubicBezTo>
                    <a:pt x="1946" y="2046"/>
                    <a:pt x="1984" y="2021"/>
                    <a:pt x="2021" y="1996"/>
                  </a:cubicBezTo>
                  <a:cubicBezTo>
                    <a:pt x="2070" y="1947"/>
                    <a:pt x="2070" y="1860"/>
                    <a:pt x="2021" y="1798"/>
                  </a:cubicBezTo>
                  <a:lnTo>
                    <a:pt x="248" y="38"/>
                  </a:lnTo>
                  <a:cubicBezTo>
                    <a:pt x="224" y="13"/>
                    <a:pt x="186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7260400" y="1141975"/>
              <a:ext cx="109100" cy="3418650"/>
            </a:xfrm>
            <a:custGeom>
              <a:avLst/>
              <a:gdLst/>
              <a:ahLst/>
              <a:cxnLst/>
              <a:rect l="l" t="t" r="r" b="b"/>
              <a:pathLst>
                <a:path w="4364" h="136746" extrusionOk="0">
                  <a:moveTo>
                    <a:pt x="310" y="1"/>
                  </a:moveTo>
                  <a:cubicBezTo>
                    <a:pt x="239" y="1"/>
                    <a:pt x="168" y="25"/>
                    <a:pt x="112" y="75"/>
                  </a:cubicBezTo>
                  <a:cubicBezTo>
                    <a:pt x="0" y="186"/>
                    <a:pt x="0" y="360"/>
                    <a:pt x="112" y="472"/>
                  </a:cubicBezTo>
                  <a:lnTo>
                    <a:pt x="3806" y="4177"/>
                  </a:lnTo>
                  <a:lnTo>
                    <a:pt x="3806" y="35262"/>
                  </a:lnTo>
                  <a:lnTo>
                    <a:pt x="112" y="38955"/>
                  </a:lnTo>
                  <a:cubicBezTo>
                    <a:pt x="62" y="39017"/>
                    <a:pt x="25" y="39079"/>
                    <a:pt x="25" y="39154"/>
                  </a:cubicBezTo>
                  <a:lnTo>
                    <a:pt x="25" y="97580"/>
                  </a:lnTo>
                  <a:cubicBezTo>
                    <a:pt x="25" y="97654"/>
                    <a:pt x="62" y="97729"/>
                    <a:pt x="112" y="97778"/>
                  </a:cubicBezTo>
                  <a:lnTo>
                    <a:pt x="3806" y="101472"/>
                  </a:lnTo>
                  <a:lnTo>
                    <a:pt x="3806" y="132569"/>
                  </a:lnTo>
                  <a:lnTo>
                    <a:pt x="112" y="136262"/>
                  </a:lnTo>
                  <a:cubicBezTo>
                    <a:pt x="0" y="136374"/>
                    <a:pt x="0" y="136547"/>
                    <a:pt x="112" y="136659"/>
                  </a:cubicBezTo>
                  <a:cubicBezTo>
                    <a:pt x="162" y="136721"/>
                    <a:pt x="236" y="136746"/>
                    <a:pt x="310" y="136746"/>
                  </a:cubicBezTo>
                  <a:cubicBezTo>
                    <a:pt x="385" y="136746"/>
                    <a:pt x="447" y="136721"/>
                    <a:pt x="509" y="136659"/>
                  </a:cubicBezTo>
                  <a:lnTo>
                    <a:pt x="4289" y="132891"/>
                  </a:lnTo>
                  <a:cubicBezTo>
                    <a:pt x="4338" y="132842"/>
                    <a:pt x="4363" y="132767"/>
                    <a:pt x="4363" y="132693"/>
                  </a:cubicBezTo>
                  <a:lnTo>
                    <a:pt x="4363" y="101360"/>
                  </a:lnTo>
                  <a:cubicBezTo>
                    <a:pt x="4363" y="101286"/>
                    <a:pt x="4338" y="101224"/>
                    <a:pt x="4289" y="101162"/>
                  </a:cubicBezTo>
                  <a:lnTo>
                    <a:pt x="583" y="97469"/>
                  </a:lnTo>
                  <a:lnTo>
                    <a:pt x="583" y="39278"/>
                  </a:lnTo>
                  <a:lnTo>
                    <a:pt x="4289" y="35584"/>
                  </a:lnTo>
                  <a:cubicBezTo>
                    <a:pt x="4338" y="35522"/>
                    <a:pt x="4363" y="35460"/>
                    <a:pt x="4363" y="35386"/>
                  </a:cubicBezTo>
                  <a:lnTo>
                    <a:pt x="4363" y="4053"/>
                  </a:lnTo>
                  <a:cubicBezTo>
                    <a:pt x="4363" y="3979"/>
                    <a:pt x="4338" y="3905"/>
                    <a:pt x="4289" y="3855"/>
                  </a:cubicBezTo>
                  <a:lnTo>
                    <a:pt x="509" y="75"/>
                  </a:lnTo>
                  <a:cubicBezTo>
                    <a:pt x="453" y="25"/>
                    <a:pt x="382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76075" y="4690750"/>
              <a:ext cx="6655750" cy="108475"/>
            </a:xfrm>
            <a:custGeom>
              <a:avLst/>
              <a:gdLst/>
              <a:ahLst/>
              <a:cxnLst/>
              <a:rect l="l" t="t" r="r" b="b"/>
              <a:pathLst>
                <a:path w="266230" h="4339" extrusionOk="0">
                  <a:moveTo>
                    <a:pt x="69086" y="0"/>
                  </a:moveTo>
                  <a:cubicBezTo>
                    <a:pt x="69012" y="0"/>
                    <a:pt x="68938" y="25"/>
                    <a:pt x="68888" y="87"/>
                  </a:cubicBezTo>
                  <a:lnTo>
                    <a:pt x="65195" y="3781"/>
                  </a:lnTo>
                  <a:lnTo>
                    <a:pt x="4202" y="3781"/>
                  </a:lnTo>
                  <a:lnTo>
                    <a:pt x="497" y="87"/>
                  </a:lnTo>
                  <a:cubicBezTo>
                    <a:pt x="447" y="31"/>
                    <a:pt x="376" y="3"/>
                    <a:pt x="304" y="3"/>
                  </a:cubicBezTo>
                  <a:cubicBezTo>
                    <a:pt x="233" y="3"/>
                    <a:pt x="162" y="31"/>
                    <a:pt x="112" y="87"/>
                  </a:cubicBezTo>
                  <a:cubicBezTo>
                    <a:pt x="1" y="186"/>
                    <a:pt x="1" y="372"/>
                    <a:pt x="112" y="484"/>
                  </a:cubicBezTo>
                  <a:lnTo>
                    <a:pt x="3880" y="4251"/>
                  </a:lnTo>
                  <a:cubicBezTo>
                    <a:pt x="3942" y="4313"/>
                    <a:pt x="4004" y="4338"/>
                    <a:pt x="4079" y="4338"/>
                  </a:cubicBezTo>
                  <a:lnTo>
                    <a:pt x="65306" y="4338"/>
                  </a:lnTo>
                  <a:cubicBezTo>
                    <a:pt x="65381" y="4338"/>
                    <a:pt x="65455" y="4313"/>
                    <a:pt x="65505" y="4251"/>
                  </a:cubicBezTo>
                  <a:lnTo>
                    <a:pt x="69198" y="558"/>
                  </a:lnTo>
                  <a:lnTo>
                    <a:pt x="196400" y="558"/>
                  </a:lnTo>
                  <a:lnTo>
                    <a:pt x="200094" y="4251"/>
                  </a:lnTo>
                  <a:cubicBezTo>
                    <a:pt x="200144" y="4313"/>
                    <a:pt x="200218" y="4338"/>
                    <a:pt x="200292" y="4338"/>
                  </a:cubicBezTo>
                  <a:lnTo>
                    <a:pt x="262140" y="4338"/>
                  </a:lnTo>
                  <a:cubicBezTo>
                    <a:pt x="262214" y="4338"/>
                    <a:pt x="262288" y="4313"/>
                    <a:pt x="262338" y="4251"/>
                  </a:cubicBezTo>
                  <a:lnTo>
                    <a:pt x="266118" y="484"/>
                  </a:lnTo>
                  <a:cubicBezTo>
                    <a:pt x="266230" y="372"/>
                    <a:pt x="266217" y="199"/>
                    <a:pt x="266118" y="87"/>
                  </a:cubicBezTo>
                  <a:cubicBezTo>
                    <a:pt x="266063" y="31"/>
                    <a:pt x="265991" y="3"/>
                    <a:pt x="265920" y="3"/>
                  </a:cubicBezTo>
                  <a:cubicBezTo>
                    <a:pt x="265849" y="3"/>
                    <a:pt x="265777" y="31"/>
                    <a:pt x="265722" y="87"/>
                  </a:cubicBezTo>
                  <a:lnTo>
                    <a:pt x="262028" y="3781"/>
                  </a:lnTo>
                  <a:lnTo>
                    <a:pt x="200404" y="3781"/>
                  </a:lnTo>
                  <a:lnTo>
                    <a:pt x="196710" y="87"/>
                  </a:lnTo>
                  <a:cubicBezTo>
                    <a:pt x="196661" y="25"/>
                    <a:pt x="196586" y="0"/>
                    <a:pt x="196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7302550" y="4508525"/>
              <a:ext cx="63525" cy="63250"/>
            </a:xfrm>
            <a:custGeom>
              <a:avLst/>
              <a:gdLst/>
              <a:ahLst/>
              <a:cxnLst/>
              <a:rect l="l" t="t" r="r" b="b"/>
              <a:pathLst>
                <a:path w="2541" h="2530" extrusionOk="0">
                  <a:moveTo>
                    <a:pt x="2256" y="472"/>
                  </a:moveTo>
                  <a:lnTo>
                    <a:pt x="2256" y="2257"/>
                  </a:lnTo>
                  <a:lnTo>
                    <a:pt x="483" y="2257"/>
                  </a:lnTo>
                  <a:lnTo>
                    <a:pt x="2256" y="472"/>
                  </a:lnTo>
                  <a:close/>
                  <a:moveTo>
                    <a:pt x="2398" y="1"/>
                  </a:moveTo>
                  <a:cubicBezTo>
                    <a:pt x="2364" y="1"/>
                    <a:pt x="2329" y="15"/>
                    <a:pt x="2305" y="39"/>
                  </a:cubicBezTo>
                  <a:lnTo>
                    <a:pt x="50" y="2294"/>
                  </a:lnTo>
                  <a:cubicBezTo>
                    <a:pt x="12" y="2332"/>
                    <a:pt x="0" y="2394"/>
                    <a:pt x="25" y="2443"/>
                  </a:cubicBezTo>
                  <a:cubicBezTo>
                    <a:pt x="37" y="2493"/>
                    <a:pt x="87" y="2530"/>
                    <a:pt x="149" y="2530"/>
                  </a:cubicBezTo>
                  <a:lnTo>
                    <a:pt x="2405" y="2530"/>
                  </a:lnTo>
                  <a:cubicBezTo>
                    <a:pt x="2479" y="2530"/>
                    <a:pt x="2541" y="2468"/>
                    <a:pt x="2541" y="2394"/>
                  </a:cubicBezTo>
                  <a:lnTo>
                    <a:pt x="2541" y="138"/>
                  </a:lnTo>
                  <a:cubicBezTo>
                    <a:pt x="2541" y="76"/>
                    <a:pt x="2504" y="26"/>
                    <a:pt x="2454" y="14"/>
                  </a:cubicBezTo>
                  <a:cubicBezTo>
                    <a:pt x="2437" y="5"/>
                    <a:pt x="2417" y="1"/>
                    <a:pt x="2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7078525" y="4732275"/>
              <a:ext cx="63850" cy="63525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2268" y="483"/>
                  </a:moveTo>
                  <a:lnTo>
                    <a:pt x="2268" y="2256"/>
                  </a:lnTo>
                  <a:lnTo>
                    <a:pt x="496" y="2256"/>
                  </a:lnTo>
                  <a:lnTo>
                    <a:pt x="2268" y="483"/>
                  </a:lnTo>
                  <a:close/>
                  <a:moveTo>
                    <a:pt x="2408" y="0"/>
                  </a:moveTo>
                  <a:cubicBezTo>
                    <a:pt x="2371" y="0"/>
                    <a:pt x="2338" y="17"/>
                    <a:pt x="2305" y="50"/>
                  </a:cubicBezTo>
                  <a:lnTo>
                    <a:pt x="62" y="2293"/>
                  </a:lnTo>
                  <a:cubicBezTo>
                    <a:pt x="12" y="2330"/>
                    <a:pt x="0" y="2392"/>
                    <a:pt x="25" y="2454"/>
                  </a:cubicBezTo>
                  <a:cubicBezTo>
                    <a:pt x="50" y="2504"/>
                    <a:pt x="99" y="2541"/>
                    <a:pt x="149" y="2541"/>
                  </a:cubicBezTo>
                  <a:lnTo>
                    <a:pt x="2405" y="2541"/>
                  </a:lnTo>
                  <a:lnTo>
                    <a:pt x="2405" y="2529"/>
                  </a:lnTo>
                  <a:cubicBezTo>
                    <a:pt x="2491" y="2529"/>
                    <a:pt x="2553" y="2467"/>
                    <a:pt x="2553" y="2392"/>
                  </a:cubicBezTo>
                  <a:lnTo>
                    <a:pt x="2553" y="136"/>
                  </a:lnTo>
                  <a:cubicBezTo>
                    <a:pt x="2553" y="87"/>
                    <a:pt x="2516" y="37"/>
                    <a:pt x="2466" y="12"/>
                  </a:cubicBezTo>
                  <a:cubicBezTo>
                    <a:pt x="2446" y="4"/>
                    <a:pt x="2427" y="0"/>
                    <a:pt x="2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7320500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5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5" y="63670"/>
                    <a:pt x="286" y="63670"/>
                  </a:cubicBezTo>
                  <a:cubicBezTo>
                    <a:pt x="435" y="63670"/>
                    <a:pt x="559" y="63546"/>
                    <a:pt x="559" y="63385"/>
                  </a:cubicBezTo>
                  <a:lnTo>
                    <a:pt x="559" y="286"/>
                  </a:lnTo>
                  <a:cubicBezTo>
                    <a:pt x="559" y="125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273125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4" y="63670"/>
                    <a:pt x="286" y="63670"/>
                  </a:cubicBezTo>
                  <a:cubicBezTo>
                    <a:pt x="434" y="63670"/>
                    <a:pt x="558" y="63546"/>
                    <a:pt x="558" y="63385"/>
                  </a:cubicBezTo>
                  <a:lnTo>
                    <a:pt x="558" y="286"/>
                  </a:lnTo>
                  <a:cubicBezTo>
                    <a:pt x="558" y="125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7262575" y="3568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7262575" y="3524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7262575" y="3481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7262575" y="3437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7262575" y="3393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7262575" y="33490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7262575" y="3305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7262575" y="3261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7262575" y="32173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7262575" y="3173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7262575" y="3129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7262575" y="3085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7262575" y="30417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7262575" y="2998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7262575" y="2954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7262575" y="29100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7262575" y="2866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7262575" y="2822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7262575" y="277832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7262575" y="2734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7262575" y="2690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7262575" y="2646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262575" y="2602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7262575" y="2558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7262575" y="2514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7262575" y="24709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7262575" y="2427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7262575" y="2383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7262575" y="23392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7262575" y="2295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"/>
            <p:cNvSpPr/>
            <p:nvPr/>
          </p:nvSpPr>
          <p:spPr>
            <a:xfrm>
              <a:off x="7262575" y="2251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"/>
            <p:cNvSpPr/>
            <p:nvPr/>
          </p:nvSpPr>
          <p:spPr>
            <a:xfrm>
              <a:off x="7262575" y="2207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"/>
            <p:cNvSpPr/>
            <p:nvPr/>
          </p:nvSpPr>
          <p:spPr>
            <a:xfrm>
              <a:off x="7262575" y="2163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7262575" y="21198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273125" y="3568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273125" y="3524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273125" y="3481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273125" y="3437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273125" y="3393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273125" y="33490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273125" y="3305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273125" y="3261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273125" y="32173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273125" y="3173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273125" y="3129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273125" y="3085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273125" y="30417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273125" y="2998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273125" y="2954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273125" y="29100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273125" y="2866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273125" y="2822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273125" y="277832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273125" y="2734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273125" y="2690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273125" y="2646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273125" y="2602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273125" y="2558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273125" y="2514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273125" y="24709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273125" y="2427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273125" y="2383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273125" y="23392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273125" y="2295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273125" y="2251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273125" y="2207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273125" y="2163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273125" y="21198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3920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3964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40084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4052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4096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4140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41841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4228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4272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431582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4359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4403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4447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4491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4535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4579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46232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4667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4711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47549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4798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4842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4886575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4930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4974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5018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5062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5106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5150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5193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5237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5281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53256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53696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2471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2515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25595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2603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2647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2691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2735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2779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2823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28669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6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2910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2954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"/>
            <p:cNvSpPr/>
            <p:nvPr/>
          </p:nvSpPr>
          <p:spPr>
            <a:xfrm>
              <a:off x="29989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"/>
            <p:cNvSpPr/>
            <p:nvPr/>
          </p:nvSpPr>
          <p:spPr>
            <a:xfrm>
              <a:off x="3042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3086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3130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3174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3218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3262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33060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"/>
            <p:cNvSpPr/>
            <p:nvPr/>
          </p:nvSpPr>
          <p:spPr>
            <a:xfrm>
              <a:off x="3350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3394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34377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"/>
            <p:cNvSpPr/>
            <p:nvPr/>
          </p:nvSpPr>
          <p:spPr>
            <a:xfrm>
              <a:off x="34817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"/>
            <p:cNvSpPr/>
            <p:nvPr/>
          </p:nvSpPr>
          <p:spPr>
            <a:xfrm>
              <a:off x="3525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"/>
            <p:cNvSpPr/>
            <p:nvPr/>
          </p:nvSpPr>
          <p:spPr>
            <a:xfrm>
              <a:off x="3569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"/>
            <p:cNvSpPr/>
            <p:nvPr/>
          </p:nvSpPr>
          <p:spPr>
            <a:xfrm>
              <a:off x="3613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"/>
            <p:cNvSpPr/>
            <p:nvPr/>
          </p:nvSpPr>
          <p:spPr>
            <a:xfrm>
              <a:off x="3657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"/>
            <p:cNvSpPr/>
            <p:nvPr/>
          </p:nvSpPr>
          <p:spPr>
            <a:xfrm>
              <a:off x="3701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"/>
            <p:cNvSpPr/>
            <p:nvPr/>
          </p:nvSpPr>
          <p:spPr>
            <a:xfrm>
              <a:off x="37450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"/>
            <p:cNvSpPr/>
            <p:nvPr/>
          </p:nvSpPr>
          <p:spPr>
            <a:xfrm>
              <a:off x="3789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"/>
            <p:cNvSpPr/>
            <p:nvPr/>
          </p:nvSpPr>
          <p:spPr>
            <a:xfrm>
              <a:off x="3833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"/>
            <p:cNvSpPr/>
            <p:nvPr/>
          </p:nvSpPr>
          <p:spPr>
            <a:xfrm>
              <a:off x="38767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"/>
            <p:cNvSpPr/>
            <p:nvPr/>
          </p:nvSpPr>
          <p:spPr>
            <a:xfrm>
              <a:off x="2208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"/>
            <p:cNvSpPr/>
            <p:nvPr/>
          </p:nvSpPr>
          <p:spPr>
            <a:xfrm>
              <a:off x="2252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"/>
            <p:cNvSpPr/>
            <p:nvPr/>
          </p:nvSpPr>
          <p:spPr>
            <a:xfrm>
              <a:off x="22961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"/>
            <p:cNvSpPr/>
            <p:nvPr/>
          </p:nvSpPr>
          <p:spPr>
            <a:xfrm>
              <a:off x="2340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"/>
            <p:cNvSpPr/>
            <p:nvPr/>
          </p:nvSpPr>
          <p:spPr>
            <a:xfrm>
              <a:off x="2384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"/>
            <p:cNvSpPr/>
            <p:nvPr/>
          </p:nvSpPr>
          <p:spPr>
            <a:xfrm>
              <a:off x="24278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"/>
            <p:cNvSpPr/>
            <p:nvPr/>
          </p:nvSpPr>
          <p:spPr>
            <a:xfrm>
              <a:off x="2139400" y="4750225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cubicBezTo>
                    <a:pt x="0" y="435"/>
                    <a:pt x="124" y="559"/>
                    <a:pt x="273" y="559"/>
                  </a:cubicBezTo>
                  <a:lnTo>
                    <a:pt x="132260" y="559"/>
                  </a:lnTo>
                  <a:cubicBezTo>
                    <a:pt x="132421" y="559"/>
                    <a:pt x="132545" y="435"/>
                    <a:pt x="132545" y="274"/>
                  </a:cubicBezTo>
                  <a:cubicBezTo>
                    <a:pt x="132545" y="125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"/>
            <p:cNvSpPr/>
            <p:nvPr/>
          </p:nvSpPr>
          <p:spPr>
            <a:xfrm>
              <a:off x="3920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"/>
            <p:cNvSpPr/>
            <p:nvPr/>
          </p:nvSpPr>
          <p:spPr>
            <a:xfrm>
              <a:off x="3964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"/>
            <p:cNvSpPr/>
            <p:nvPr/>
          </p:nvSpPr>
          <p:spPr>
            <a:xfrm>
              <a:off x="40084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"/>
            <p:cNvSpPr/>
            <p:nvPr/>
          </p:nvSpPr>
          <p:spPr>
            <a:xfrm>
              <a:off x="4052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"/>
            <p:cNvSpPr/>
            <p:nvPr/>
          </p:nvSpPr>
          <p:spPr>
            <a:xfrm>
              <a:off x="4096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"/>
            <p:cNvSpPr/>
            <p:nvPr/>
          </p:nvSpPr>
          <p:spPr>
            <a:xfrm>
              <a:off x="4140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"/>
            <p:cNvSpPr/>
            <p:nvPr/>
          </p:nvSpPr>
          <p:spPr>
            <a:xfrm>
              <a:off x="41841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"/>
            <p:cNvSpPr/>
            <p:nvPr/>
          </p:nvSpPr>
          <p:spPr>
            <a:xfrm>
              <a:off x="4228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"/>
            <p:cNvSpPr/>
            <p:nvPr/>
          </p:nvSpPr>
          <p:spPr>
            <a:xfrm>
              <a:off x="4272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"/>
            <p:cNvSpPr/>
            <p:nvPr/>
          </p:nvSpPr>
          <p:spPr>
            <a:xfrm>
              <a:off x="431582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"/>
            <p:cNvSpPr/>
            <p:nvPr/>
          </p:nvSpPr>
          <p:spPr>
            <a:xfrm>
              <a:off x="4359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4403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4447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4491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4535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"/>
            <p:cNvSpPr/>
            <p:nvPr/>
          </p:nvSpPr>
          <p:spPr>
            <a:xfrm>
              <a:off x="4579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"/>
            <p:cNvSpPr/>
            <p:nvPr/>
          </p:nvSpPr>
          <p:spPr>
            <a:xfrm>
              <a:off x="46232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"/>
            <p:cNvSpPr/>
            <p:nvPr/>
          </p:nvSpPr>
          <p:spPr>
            <a:xfrm>
              <a:off x="4667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"/>
            <p:cNvSpPr/>
            <p:nvPr/>
          </p:nvSpPr>
          <p:spPr>
            <a:xfrm>
              <a:off x="4711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"/>
            <p:cNvSpPr/>
            <p:nvPr/>
          </p:nvSpPr>
          <p:spPr>
            <a:xfrm>
              <a:off x="47549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"/>
            <p:cNvSpPr/>
            <p:nvPr/>
          </p:nvSpPr>
          <p:spPr>
            <a:xfrm>
              <a:off x="4798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"/>
            <p:cNvSpPr/>
            <p:nvPr/>
          </p:nvSpPr>
          <p:spPr>
            <a:xfrm>
              <a:off x="4842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"/>
            <p:cNvSpPr/>
            <p:nvPr/>
          </p:nvSpPr>
          <p:spPr>
            <a:xfrm>
              <a:off x="4886575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"/>
            <p:cNvSpPr/>
            <p:nvPr/>
          </p:nvSpPr>
          <p:spPr>
            <a:xfrm>
              <a:off x="4930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"/>
            <p:cNvSpPr/>
            <p:nvPr/>
          </p:nvSpPr>
          <p:spPr>
            <a:xfrm>
              <a:off x="4974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"/>
            <p:cNvSpPr/>
            <p:nvPr/>
          </p:nvSpPr>
          <p:spPr>
            <a:xfrm>
              <a:off x="5018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"/>
            <p:cNvSpPr/>
            <p:nvPr/>
          </p:nvSpPr>
          <p:spPr>
            <a:xfrm>
              <a:off x="5062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"/>
            <p:cNvSpPr/>
            <p:nvPr/>
          </p:nvSpPr>
          <p:spPr>
            <a:xfrm>
              <a:off x="5106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"/>
            <p:cNvSpPr/>
            <p:nvPr/>
          </p:nvSpPr>
          <p:spPr>
            <a:xfrm>
              <a:off x="5150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"/>
            <p:cNvSpPr/>
            <p:nvPr/>
          </p:nvSpPr>
          <p:spPr>
            <a:xfrm>
              <a:off x="5193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"/>
            <p:cNvSpPr/>
            <p:nvPr/>
          </p:nvSpPr>
          <p:spPr>
            <a:xfrm>
              <a:off x="5237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"/>
            <p:cNvSpPr/>
            <p:nvPr/>
          </p:nvSpPr>
          <p:spPr>
            <a:xfrm>
              <a:off x="5281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"/>
            <p:cNvSpPr/>
            <p:nvPr/>
          </p:nvSpPr>
          <p:spPr>
            <a:xfrm>
              <a:off x="53256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"/>
            <p:cNvSpPr/>
            <p:nvPr/>
          </p:nvSpPr>
          <p:spPr>
            <a:xfrm>
              <a:off x="53696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"/>
            <p:cNvSpPr/>
            <p:nvPr/>
          </p:nvSpPr>
          <p:spPr>
            <a:xfrm>
              <a:off x="2471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"/>
            <p:cNvSpPr/>
            <p:nvPr/>
          </p:nvSpPr>
          <p:spPr>
            <a:xfrm>
              <a:off x="2515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"/>
            <p:cNvSpPr/>
            <p:nvPr/>
          </p:nvSpPr>
          <p:spPr>
            <a:xfrm>
              <a:off x="25595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"/>
            <p:cNvSpPr/>
            <p:nvPr/>
          </p:nvSpPr>
          <p:spPr>
            <a:xfrm>
              <a:off x="2603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"/>
            <p:cNvSpPr/>
            <p:nvPr/>
          </p:nvSpPr>
          <p:spPr>
            <a:xfrm>
              <a:off x="2647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"/>
            <p:cNvSpPr/>
            <p:nvPr/>
          </p:nvSpPr>
          <p:spPr>
            <a:xfrm>
              <a:off x="2691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"/>
            <p:cNvSpPr/>
            <p:nvPr/>
          </p:nvSpPr>
          <p:spPr>
            <a:xfrm>
              <a:off x="2735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"/>
            <p:cNvSpPr/>
            <p:nvPr/>
          </p:nvSpPr>
          <p:spPr>
            <a:xfrm>
              <a:off x="2779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"/>
            <p:cNvSpPr/>
            <p:nvPr/>
          </p:nvSpPr>
          <p:spPr>
            <a:xfrm>
              <a:off x="2823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"/>
            <p:cNvSpPr/>
            <p:nvPr/>
          </p:nvSpPr>
          <p:spPr>
            <a:xfrm>
              <a:off x="28669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6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"/>
            <p:cNvSpPr/>
            <p:nvPr/>
          </p:nvSpPr>
          <p:spPr>
            <a:xfrm>
              <a:off x="2910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"/>
            <p:cNvSpPr/>
            <p:nvPr/>
          </p:nvSpPr>
          <p:spPr>
            <a:xfrm>
              <a:off x="2954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"/>
            <p:cNvSpPr/>
            <p:nvPr/>
          </p:nvSpPr>
          <p:spPr>
            <a:xfrm>
              <a:off x="29989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"/>
            <p:cNvSpPr/>
            <p:nvPr/>
          </p:nvSpPr>
          <p:spPr>
            <a:xfrm>
              <a:off x="3042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"/>
            <p:cNvSpPr/>
            <p:nvPr/>
          </p:nvSpPr>
          <p:spPr>
            <a:xfrm>
              <a:off x="3086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"/>
            <p:cNvSpPr/>
            <p:nvPr/>
          </p:nvSpPr>
          <p:spPr>
            <a:xfrm>
              <a:off x="3130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"/>
            <p:cNvSpPr/>
            <p:nvPr/>
          </p:nvSpPr>
          <p:spPr>
            <a:xfrm>
              <a:off x="3174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"/>
            <p:cNvSpPr/>
            <p:nvPr/>
          </p:nvSpPr>
          <p:spPr>
            <a:xfrm>
              <a:off x="3218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"/>
            <p:cNvSpPr/>
            <p:nvPr/>
          </p:nvSpPr>
          <p:spPr>
            <a:xfrm>
              <a:off x="3262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"/>
            <p:cNvSpPr/>
            <p:nvPr/>
          </p:nvSpPr>
          <p:spPr>
            <a:xfrm>
              <a:off x="33060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"/>
            <p:cNvSpPr/>
            <p:nvPr/>
          </p:nvSpPr>
          <p:spPr>
            <a:xfrm>
              <a:off x="3350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"/>
            <p:cNvSpPr/>
            <p:nvPr/>
          </p:nvSpPr>
          <p:spPr>
            <a:xfrm>
              <a:off x="3394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"/>
            <p:cNvSpPr/>
            <p:nvPr/>
          </p:nvSpPr>
          <p:spPr>
            <a:xfrm>
              <a:off x="34377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"/>
            <p:cNvSpPr/>
            <p:nvPr/>
          </p:nvSpPr>
          <p:spPr>
            <a:xfrm>
              <a:off x="34817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"/>
            <p:cNvSpPr/>
            <p:nvPr/>
          </p:nvSpPr>
          <p:spPr>
            <a:xfrm>
              <a:off x="3525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"/>
            <p:cNvSpPr/>
            <p:nvPr/>
          </p:nvSpPr>
          <p:spPr>
            <a:xfrm>
              <a:off x="3569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"/>
            <p:cNvSpPr/>
            <p:nvPr/>
          </p:nvSpPr>
          <p:spPr>
            <a:xfrm>
              <a:off x="3613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"/>
            <p:cNvSpPr/>
            <p:nvPr/>
          </p:nvSpPr>
          <p:spPr>
            <a:xfrm>
              <a:off x="3657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"/>
            <p:cNvSpPr/>
            <p:nvPr/>
          </p:nvSpPr>
          <p:spPr>
            <a:xfrm>
              <a:off x="3701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"/>
            <p:cNvSpPr/>
            <p:nvPr/>
          </p:nvSpPr>
          <p:spPr>
            <a:xfrm>
              <a:off x="37450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"/>
            <p:cNvSpPr/>
            <p:nvPr/>
          </p:nvSpPr>
          <p:spPr>
            <a:xfrm>
              <a:off x="3789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"/>
            <p:cNvSpPr/>
            <p:nvPr/>
          </p:nvSpPr>
          <p:spPr>
            <a:xfrm>
              <a:off x="3833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"/>
            <p:cNvSpPr/>
            <p:nvPr/>
          </p:nvSpPr>
          <p:spPr>
            <a:xfrm>
              <a:off x="38767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"/>
            <p:cNvSpPr/>
            <p:nvPr/>
          </p:nvSpPr>
          <p:spPr>
            <a:xfrm>
              <a:off x="2208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"/>
            <p:cNvSpPr/>
            <p:nvPr/>
          </p:nvSpPr>
          <p:spPr>
            <a:xfrm>
              <a:off x="2252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"/>
            <p:cNvSpPr/>
            <p:nvPr/>
          </p:nvSpPr>
          <p:spPr>
            <a:xfrm>
              <a:off x="22961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"/>
            <p:cNvSpPr/>
            <p:nvPr/>
          </p:nvSpPr>
          <p:spPr>
            <a:xfrm>
              <a:off x="2340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"/>
            <p:cNvSpPr/>
            <p:nvPr/>
          </p:nvSpPr>
          <p:spPr>
            <a:xfrm>
              <a:off x="2384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24278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2139400" y="938400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cubicBezTo>
                    <a:pt x="0" y="434"/>
                    <a:pt x="124" y="558"/>
                    <a:pt x="273" y="558"/>
                  </a:cubicBezTo>
                  <a:lnTo>
                    <a:pt x="132260" y="558"/>
                  </a:lnTo>
                  <a:cubicBezTo>
                    <a:pt x="132421" y="558"/>
                    <a:pt x="132545" y="434"/>
                    <a:pt x="132545" y="286"/>
                  </a:cubicBezTo>
                  <a:cubicBezTo>
                    <a:pt x="132545" y="124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" name="Google Shape;105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57" name="Google Shape;1057;p5"/>
          <p:cNvSpPr txBox="1">
            <a:spLocks noGrp="1"/>
          </p:cNvSpPr>
          <p:nvPr>
            <p:ph type="subTitle" idx="1"/>
          </p:nvPr>
        </p:nvSpPr>
        <p:spPr>
          <a:xfrm>
            <a:off x="880150" y="1587600"/>
            <a:ext cx="3367200" cy="91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8" name="Google Shape;1058;p5"/>
          <p:cNvSpPr txBox="1">
            <a:spLocks noGrp="1"/>
          </p:cNvSpPr>
          <p:nvPr>
            <p:ph type="subTitle" idx="2"/>
          </p:nvPr>
        </p:nvSpPr>
        <p:spPr>
          <a:xfrm>
            <a:off x="4904725" y="1587600"/>
            <a:ext cx="3367200" cy="91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9" name="Google Shape;1059;p5"/>
          <p:cNvSpPr txBox="1">
            <a:spLocks noGrp="1"/>
          </p:cNvSpPr>
          <p:nvPr>
            <p:ph type="body" idx="3"/>
          </p:nvPr>
        </p:nvSpPr>
        <p:spPr>
          <a:xfrm>
            <a:off x="713225" y="2507675"/>
            <a:ext cx="3687600" cy="15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060" name="Google Shape;1060;p5"/>
          <p:cNvSpPr txBox="1">
            <a:spLocks noGrp="1"/>
          </p:cNvSpPr>
          <p:nvPr>
            <p:ph type="body" idx="4"/>
          </p:nvPr>
        </p:nvSpPr>
        <p:spPr>
          <a:xfrm>
            <a:off x="4745875" y="2507675"/>
            <a:ext cx="3684900" cy="15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1061" name="Google Shape;1061;p5"/>
          <p:cNvGrpSpPr/>
          <p:nvPr/>
        </p:nvGrpSpPr>
        <p:grpSpPr>
          <a:xfrm>
            <a:off x="-2239722" y="1583007"/>
            <a:ext cx="3711338" cy="3560485"/>
            <a:chOff x="11940791" y="128482"/>
            <a:chExt cx="3711338" cy="3560485"/>
          </a:xfrm>
        </p:grpSpPr>
        <p:sp>
          <p:nvSpPr>
            <p:cNvPr id="1062" name="Google Shape;1062;p5"/>
            <p:cNvSpPr/>
            <p:nvPr/>
          </p:nvSpPr>
          <p:spPr>
            <a:xfrm>
              <a:off x="14784527" y="1586376"/>
              <a:ext cx="48886" cy="232480"/>
            </a:xfrm>
            <a:custGeom>
              <a:avLst/>
              <a:gdLst/>
              <a:ahLst/>
              <a:cxnLst/>
              <a:rect l="l" t="t" r="r" b="b"/>
              <a:pathLst>
                <a:path w="2180" h="10367" extrusionOk="0">
                  <a:moveTo>
                    <a:pt x="1135" y="0"/>
                  </a:moveTo>
                  <a:cubicBezTo>
                    <a:pt x="1093" y="0"/>
                    <a:pt x="1041" y="44"/>
                    <a:pt x="978" y="139"/>
                  </a:cubicBezTo>
                  <a:cubicBezTo>
                    <a:pt x="582" y="767"/>
                    <a:pt x="1" y="2023"/>
                    <a:pt x="163" y="2954"/>
                  </a:cubicBezTo>
                  <a:cubicBezTo>
                    <a:pt x="303" y="3884"/>
                    <a:pt x="210" y="6211"/>
                    <a:pt x="210" y="6722"/>
                  </a:cubicBezTo>
                  <a:cubicBezTo>
                    <a:pt x="210" y="7258"/>
                    <a:pt x="163" y="7351"/>
                    <a:pt x="303" y="8142"/>
                  </a:cubicBezTo>
                  <a:cubicBezTo>
                    <a:pt x="466" y="8909"/>
                    <a:pt x="1" y="10049"/>
                    <a:pt x="94" y="10305"/>
                  </a:cubicBezTo>
                  <a:cubicBezTo>
                    <a:pt x="112" y="10348"/>
                    <a:pt x="141" y="10367"/>
                    <a:pt x="177" y="10367"/>
                  </a:cubicBezTo>
                  <a:cubicBezTo>
                    <a:pt x="376" y="10367"/>
                    <a:pt x="792" y="9807"/>
                    <a:pt x="792" y="9630"/>
                  </a:cubicBezTo>
                  <a:cubicBezTo>
                    <a:pt x="792" y="9582"/>
                    <a:pt x="826" y="9563"/>
                    <a:pt x="881" y="9563"/>
                  </a:cubicBezTo>
                  <a:cubicBezTo>
                    <a:pt x="1035" y="9563"/>
                    <a:pt x="1346" y="9712"/>
                    <a:pt x="1466" y="9747"/>
                  </a:cubicBezTo>
                  <a:cubicBezTo>
                    <a:pt x="1470" y="9748"/>
                    <a:pt x="1473" y="9748"/>
                    <a:pt x="1475" y="9748"/>
                  </a:cubicBezTo>
                  <a:cubicBezTo>
                    <a:pt x="1576" y="9748"/>
                    <a:pt x="978" y="8848"/>
                    <a:pt x="978" y="8235"/>
                  </a:cubicBezTo>
                  <a:cubicBezTo>
                    <a:pt x="978" y="7637"/>
                    <a:pt x="1083" y="6199"/>
                    <a:pt x="1453" y="6199"/>
                  </a:cubicBezTo>
                  <a:cubicBezTo>
                    <a:pt x="1472" y="6199"/>
                    <a:pt x="1492" y="6203"/>
                    <a:pt x="1513" y="6211"/>
                  </a:cubicBezTo>
                  <a:cubicBezTo>
                    <a:pt x="1659" y="6267"/>
                    <a:pt x="1805" y="6330"/>
                    <a:pt x="1912" y="6330"/>
                  </a:cubicBezTo>
                  <a:cubicBezTo>
                    <a:pt x="2113" y="6330"/>
                    <a:pt x="2180" y="6112"/>
                    <a:pt x="1862" y="5234"/>
                  </a:cubicBezTo>
                  <a:cubicBezTo>
                    <a:pt x="1396" y="3884"/>
                    <a:pt x="1303" y="2582"/>
                    <a:pt x="1303" y="2582"/>
                  </a:cubicBezTo>
                  <a:cubicBezTo>
                    <a:pt x="1303" y="1358"/>
                    <a:pt x="1370" y="0"/>
                    <a:pt x="113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14570122" y="1825785"/>
              <a:ext cx="285896" cy="328280"/>
            </a:xfrm>
            <a:custGeom>
              <a:avLst/>
              <a:gdLst/>
              <a:ahLst/>
              <a:cxnLst/>
              <a:rect l="l" t="t" r="r" b="b"/>
              <a:pathLst>
                <a:path w="12749" h="14639" extrusionOk="0">
                  <a:moveTo>
                    <a:pt x="9855" y="1"/>
                  </a:moveTo>
                  <a:cubicBezTo>
                    <a:pt x="9809" y="1"/>
                    <a:pt x="9778" y="36"/>
                    <a:pt x="9771" y="118"/>
                  </a:cubicBezTo>
                  <a:cubicBezTo>
                    <a:pt x="9724" y="629"/>
                    <a:pt x="9934" y="1862"/>
                    <a:pt x="9469" y="2235"/>
                  </a:cubicBezTo>
                  <a:cubicBezTo>
                    <a:pt x="9003" y="2607"/>
                    <a:pt x="7956" y="3212"/>
                    <a:pt x="8049" y="3747"/>
                  </a:cubicBezTo>
                  <a:cubicBezTo>
                    <a:pt x="8166" y="4259"/>
                    <a:pt x="8585" y="4631"/>
                    <a:pt x="8422" y="4933"/>
                  </a:cubicBezTo>
                  <a:cubicBezTo>
                    <a:pt x="8259" y="5259"/>
                    <a:pt x="8049" y="5771"/>
                    <a:pt x="8049" y="6143"/>
                  </a:cubicBezTo>
                  <a:cubicBezTo>
                    <a:pt x="8049" y="6492"/>
                    <a:pt x="7794" y="8469"/>
                    <a:pt x="7119" y="8562"/>
                  </a:cubicBezTo>
                  <a:cubicBezTo>
                    <a:pt x="6444" y="8679"/>
                    <a:pt x="5514" y="8842"/>
                    <a:pt x="5351" y="9307"/>
                  </a:cubicBezTo>
                  <a:cubicBezTo>
                    <a:pt x="5211" y="9772"/>
                    <a:pt x="4793" y="10191"/>
                    <a:pt x="4164" y="10400"/>
                  </a:cubicBezTo>
                  <a:cubicBezTo>
                    <a:pt x="3536" y="10586"/>
                    <a:pt x="2350" y="10540"/>
                    <a:pt x="1885" y="11168"/>
                  </a:cubicBezTo>
                  <a:cubicBezTo>
                    <a:pt x="1419" y="11796"/>
                    <a:pt x="675" y="12145"/>
                    <a:pt x="675" y="12145"/>
                  </a:cubicBezTo>
                  <a:cubicBezTo>
                    <a:pt x="675" y="12145"/>
                    <a:pt x="0" y="12634"/>
                    <a:pt x="70" y="12889"/>
                  </a:cubicBezTo>
                  <a:cubicBezTo>
                    <a:pt x="87" y="12985"/>
                    <a:pt x="140" y="12999"/>
                    <a:pt x="208" y="12999"/>
                  </a:cubicBezTo>
                  <a:cubicBezTo>
                    <a:pt x="238" y="12999"/>
                    <a:pt x="271" y="12997"/>
                    <a:pt x="304" y="12997"/>
                  </a:cubicBezTo>
                  <a:cubicBezTo>
                    <a:pt x="401" y="12997"/>
                    <a:pt x="506" y="13019"/>
                    <a:pt x="582" y="13192"/>
                  </a:cubicBezTo>
                  <a:cubicBezTo>
                    <a:pt x="745" y="13564"/>
                    <a:pt x="675" y="14239"/>
                    <a:pt x="745" y="14495"/>
                  </a:cubicBezTo>
                  <a:cubicBezTo>
                    <a:pt x="761" y="14586"/>
                    <a:pt x="857" y="14638"/>
                    <a:pt x="978" y="14638"/>
                  </a:cubicBezTo>
                  <a:cubicBezTo>
                    <a:pt x="1197" y="14638"/>
                    <a:pt x="1499" y="14464"/>
                    <a:pt x="1559" y="14029"/>
                  </a:cubicBezTo>
                  <a:cubicBezTo>
                    <a:pt x="1675" y="13355"/>
                    <a:pt x="1768" y="12680"/>
                    <a:pt x="1722" y="12471"/>
                  </a:cubicBezTo>
                  <a:cubicBezTo>
                    <a:pt x="1675" y="12261"/>
                    <a:pt x="1931" y="11843"/>
                    <a:pt x="2234" y="11843"/>
                  </a:cubicBezTo>
                  <a:cubicBezTo>
                    <a:pt x="2461" y="11843"/>
                    <a:pt x="3394" y="11433"/>
                    <a:pt x="3934" y="11433"/>
                  </a:cubicBezTo>
                  <a:cubicBezTo>
                    <a:pt x="4167" y="11433"/>
                    <a:pt x="4327" y="11509"/>
                    <a:pt x="4327" y="11726"/>
                  </a:cubicBezTo>
                  <a:cubicBezTo>
                    <a:pt x="4327" y="12108"/>
                    <a:pt x="4486" y="12294"/>
                    <a:pt x="4741" y="12294"/>
                  </a:cubicBezTo>
                  <a:cubicBezTo>
                    <a:pt x="4984" y="12294"/>
                    <a:pt x="5313" y="12125"/>
                    <a:pt x="5677" y="11796"/>
                  </a:cubicBezTo>
                  <a:cubicBezTo>
                    <a:pt x="6398" y="11121"/>
                    <a:pt x="8259" y="10749"/>
                    <a:pt x="8678" y="10540"/>
                  </a:cubicBezTo>
                  <a:cubicBezTo>
                    <a:pt x="9096" y="10330"/>
                    <a:pt x="8468" y="9144"/>
                    <a:pt x="8934" y="8516"/>
                  </a:cubicBezTo>
                  <a:cubicBezTo>
                    <a:pt x="9399" y="7911"/>
                    <a:pt x="10073" y="7167"/>
                    <a:pt x="9934" y="6236"/>
                  </a:cubicBezTo>
                  <a:cubicBezTo>
                    <a:pt x="9771" y="5305"/>
                    <a:pt x="9143" y="3863"/>
                    <a:pt x="9306" y="3700"/>
                  </a:cubicBezTo>
                  <a:cubicBezTo>
                    <a:pt x="9387" y="3619"/>
                    <a:pt x="9643" y="3578"/>
                    <a:pt x="9899" y="3578"/>
                  </a:cubicBezTo>
                  <a:cubicBezTo>
                    <a:pt x="10155" y="3578"/>
                    <a:pt x="10411" y="3619"/>
                    <a:pt x="10492" y="3700"/>
                  </a:cubicBezTo>
                  <a:cubicBezTo>
                    <a:pt x="10539" y="3747"/>
                    <a:pt x="10619" y="3771"/>
                    <a:pt x="10714" y="3771"/>
                  </a:cubicBezTo>
                  <a:cubicBezTo>
                    <a:pt x="10948" y="3771"/>
                    <a:pt x="11274" y="3626"/>
                    <a:pt x="11423" y="3328"/>
                  </a:cubicBezTo>
                  <a:cubicBezTo>
                    <a:pt x="11632" y="2909"/>
                    <a:pt x="12679" y="2909"/>
                    <a:pt x="12726" y="2700"/>
                  </a:cubicBezTo>
                  <a:cubicBezTo>
                    <a:pt x="12749" y="2653"/>
                    <a:pt x="12726" y="2584"/>
                    <a:pt x="12726" y="2467"/>
                  </a:cubicBezTo>
                  <a:cubicBezTo>
                    <a:pt x="12656" y="1955"/>
                    <a:pt x="12260" y="1560"/>
                    <a:pt x="11748" y="1490"/>
                  </a:cubicBezTo>
                  <a:cubicBezTo>
                    <a:pt x="11306" y="1397"/>
                    <a:pt x="10864" y="1281"/>
                    <a:pt x="10864" y="1188"/>
                  </a:cubicBezTo>
                  <a:cubicBezTo>
                    <a:pt x="10864" y="1070"/>
                    <a:pt x="10114" y="1"/>
                    <a:pt x="98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14618111" y="2087709"/>
              <a:ext cx="49940" cy="35880"/>
            </a:xfrm>
            <a:custGeom>
              <a:avLst/>
              <a:gdLst/>
              <a:ahLst/>
              <a:cxnLst/>
              <a:rect l="l" t="t" r="r" b="b"/>
              <a:pathLst>
                <a:path w="2227" h="1600" extrusionOk="0">
                  <a:moveTo>
                    <a:pt x="1367" y="0"/>
                  </a:moveTo>
                  <a:cubicBezTo>
                    <a:pt x="1244" y="0"/>
                    <a:pt x="1100" y="14"/>
                    <a:pt x="931" y="46"/>
                  </a:cubicBezTo>
                  <a:cubicBezTo>
                    <a:pt x="373" y="163"/>
                    <a:pt x="373" y="512"/>
                    <a:pt x="373" y="512"/>
                  </a:cubicBezTo>
                  <a:cubicBezTo>
                    <a:pt x="47" y="674"/>
                    <a:pt x="0" y="1465"/>
                    <a:pt x="0" y="1465"/>
                  </a:cubicBezTo>
                  <a:cubicBezTo>
                    <a:pt x="0" y="1465"/>
                    <a:pt x="300" y="1600"/>
                    <a:pt x="500" y="1600"/>
                  </a:cubicBezTo>
                  <a:cubicBezTo>
                    <a:pt x="600" y="1600"/>
                    <a:pt x="675" y="1566"/>
                    <a:pt x="675" y="1465"/>
                  </a:cubicBezTo>
                  <a:cubicBezTo>
                    <a:pt x="675" y="1140"/>
                    <a:pt x="884" y="884"/>
                    <a:pt x="1047" y="884"/>
                  </a:cubicBezTo>
                  <a:cubicBezTo>
                    <a:pt x="1129" y="884"/>
                    <a:pt x="1252" y="924"/>
                    <a:pt x="1405" y="924"/>
                  </a:cubicBezTo>
                  <a:cubicBezTo>
                    <a:pt x="1512" y="924"/>
                    <a:pt x="1634" y="904"/>
                    <a:pt x="1769" y="837"/>
                  </a:cubicBezTo>
                  <a:cubicBezTo>
                    <a:pt x="2033" y="695"/>
                    <a:pt x="2227" y="0"/>
                    <a:pt x="136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14853641" y="1850318"/>
              <a:ext cx="24286" cy="21618"/>
            </a:xfrm>
            <a:custGeom>
              <a:avLst/>
              <a:gdLst/>
              <a:ahLst/>
              <a:cxnLst/>
              <a:rect l="l" t="t" r="r" b="b"/>
              <a:pathLst>
                <a:path w="1083" h="964" extrusionOk="0">
                  <a:moveTo>
                    <a:pt x="804" y="1"/>
                  </a:moveTo>
                  <a:cubicBezTo>
                    <a:pt x="533" y="230"/>
                    <a:pt x="1" y="963"/>
                    <a:pt x="193" y="963"/>
                  </a:cubicBezTo>
                  <a:cubicBezTo>
                    <a:pt x="216" y="963"/>
                    <a:pt x="248" y="953"/>
                    <a:pt x="292" y="931"/>
                  </a:cubicBezTo>
                  <a:cubicBezTo>
                    <a:pt x="711" y="722"/>
                    <a:pt x="1083" y="94"/>
                    <a:pt x="1083" y="94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14879990" y="1826839"/>
              <a:ext cx="38638" cy="19039"/>
            </a:xfrm>
            <a:custGeom>
              <a:avLst/>
              <a:gdLst/>
              <a:ahLst/>
              <a:cxnLst/>
              <a:rect l="l" t="t" r="r" b="b"/>
              <a:pathLst>
                <a:path w="1723" h="849" extrusionOk="0">
                  <a:moveTo>
                    <a:pt x="1257" y="1"/>
                  </a:moveTo>
                  <a:cubicBezTo>
                    <a:pt x="1094" y="1"/>
                    <a:pt x="1" y="745"/>
                    <a:pt x="257" y="838"/>
                  </a:cubicBezTo>
                  <a:cubicBezTo>
                    <a:pt x="273" y="846"/>
                    <a:pt x="292" y="849"/>
                    <a:pt x="315" y="849"/>
                  </a:cubicBezTo>
                  <a:cubicBezTo>
                    <a:pt x="657" y="849"/>
                    <a:pt x="1722" y="71"/>
                    <a:pt x="1722" y="71"/>
                  </a:cubicBezTo>
                  <a:lnTo>
                    <a:pt x="125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14920692" y="1808069"/>
              <a:ext cx="23501" cy="13051"/>
            </a:xfrm>
            <a:custGeom>
              <a:avLst/>
              <a:gdLst/>
              <a:ahLst/>
              <a:cxnLst/>
              <a:rect l="l" t="t" r="r" b="b"/>
              <a:pathLst>
                <a:path w="1048" h="582" extrusionOk="0">
                  <a:moveTo>
                    <a:pt x="675" y="0"/>
                  </a:moveTo>
                  <a:lnTo>
                    <a:pt x="675" y="24"/>
                  </a:lnTo>
                  <a:cubicBezTo>
                    <a:pt x="419" y="210"/>
                    <a:pt x="0" y="582"/>
                    <a:pt x="419" y="582"/>
                  </a:cubicBezTo>
                  <a:cubicBezTo>
                    <a:pt x="838" y="582"/>
                    <a:pt x="1047" y="117"/>
                    <a:pt x="1047" y="117"/>
                  </a:cubicBezTo>
                  <a:lnTo>
                    <a:pt x="675" y="0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14965026" y="1785106"/>
              <a:ext cx="12558" cy="6817"/>
            </a:xfrm>
            <a:custGeom>
              <a:avLst/>
              <a:gdLst/>
              <a:ahLst/>
              <a:cxnLst/>
              <a:rect l="l" t="t" r="r" b="b"/>
              <a:pathLst>
                <a:path w="560" h="304" extrusionOk="0">
                  <a:moveTo>
                    <a:pt x="303" y="1"/>
                  </a:moveTo>
                  <a:lnTo>
                    <a:pt x="1" y="303"/>
                  </a:lnTo>
                  <a:lnTo>
                    <a:pt x="559" y="257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14267541" y="2932010"/>
              <a:ext cx="744981" cy="560625"/>
            </a:xfrm>
            <a:custGeom>
              <a:avLst/>
              <a:gdLst/>
              <a:ahLst/>
              <a:cxnLst/>
              <a:rect l="l" t="t" r="r" b="b"/>
              <a:pathLst>
                <a:path w="33221" h="25000" extrusionOk="0">
                  <a:moveTo>
                    <a:pt x="23900" y="0"/>
                  </a:moveTo>
                  <a:cubicBezTo>
                    <a:pt x="23710" y="0"/>
                    <a:pt x="23439" y="163"/>
                    <a:pt x="23311" y="456"/>
                  </a:cubicBezTo>
                  <a:cubicBezTo>
                    <a:pt x="23148" y="805"/>
                    <a:pt x="22892" y="2945"/>
                    <a:pt x="22962" y="4504"/>
                  </a:cubicBezTo>
                  <a:cubicBezTo>
                    <a:pt x="22994" y="5595"/>
                    <a:pt x="22445" y="5786"/>
                    <a:pt x="21985" y="5786"/>
                  </a:cubicBezTo>
                  <a:cubicBezTo>
                    <a:pt x="21788" y="5786"/>
                    <a:pt x="21608" y="5751"/>
                    <a:pt x="21496" y="5737"/>
                  </a:cubicBezTo>
                  <a:cubicBezTo>
                    <a:pt x="21124" y="5690"/>
                    <a:pt x="18541" y="3666"/>
                    <a:pt x="18332" y="3294"/>
                  </a:cubicBezTo>
                  <a:cubicBezTo>
                    <a:pt x="18123" y="2945"/>
                    <a:pt x="19100" y="1991"/>
                    <a:pt x="19263" y="1433"/>
                  </a:cubicBezTo>
                  <a:cubicBezTo>
                    <a:pt x="19344" y="1142"/>
                    <a:pt x="18489" y="1037"/>
                    <a:pt x="17503" y="1037"/>
                  </a:cubicBezTo>
                  <a:cubicBezTo>
                    <a:pt x="16517" y="1037"/>
                    <a:pt x="15401" y="1142"/>
                    <a:pt x="14959" y="1270"/>
                  </a:cubicBezTo>
                  <a:cubicBezTo>
                    <a:pt x="14075" y="1526"/>
                    <a:pt x="13656" y="2782"/>
                    <a:pt x="13400" y="3341"/>
                  </a:cubicBezTo>
                  <a:cubicBezTo>
                    <a:pt x="13321" y="3521"/>
                    <a:pt x="13226" y="3589"/>
                    <a:pt x="13124" y="3589"/>
                  </a:cubicBezTo>
                  <a:cubicBezTo>
                    <a:pt x="12896" y="3589"/>
                    <a:pt x="12632" y="3247"/>
                    <a:pt x="12423" y="3038"/>
                  </a:cubicBezTo>
                  <a:cubicBezTo>
                    <a:pt x="12232" y="2861"/>
                    <a:pt x="11905" y="2700"/>
                    <a:pt x="11531" y="2700"/>
                  </a:cubicBezTo>
                  <a:cubicBezTo>
                    <a:pt x="11268" y="2700"/>
                    <a:pt x="10981" y="2780"/>
                    <a:pt x="10702" y="2992"/>
                  </a:cubicBezTo>
                  <a:cubicBezTo>
                    <a:pt x="10027" y="3503"/>
                    <a:pt x="8771" y="4597"/>
                    <a:pt x="8166" y="4760"/>
                  </a:cubicBezTo>
                  <a:cubicBezTo>
                    <a:pt x="7538" y="4899"/>
                    <a:pt x="7538" y="5225"/>
                    <a:pt x="7584" y="5946"/>
                  </a:cubicBezTo>
                  <a:cubicBezTo>
                    <a:pt x="7631" y="6667"/>
                    <a:pt x="6700" y="7458"/>
                    <a:pt x="5514" y="7807"/>
                  </a:cubicBezTo>
                  <a:cubicBezTo>
                    <a:pt x="4327" y="8179"/>
                    <a:pt x="2350" y="8901"/>
                    <a:pt x="1349" y="9436"/>
                  </a:cubicBezTo>
                  <a:cubicBezTo>
                    <a:pt x="372" y="9948"/>
                    <a:pt x="675" y="10669"/>
                    <a:pt x="535" y="11669"/>
                  </a:cubicBezTo>
                  <a:cubicBezTo>
                    <a:pt x="372" y="12646"/>
                    <a:pt x="0" y="12274"/>
                    <a:pt x="1140" y="14670"/>
                  </a:cubicBezTo>
                  <a:cubicBezTo>
                    <a:pt x="2303" y="17066"/>
                    <a:pt x="2257" y="19602"/>
                    <a:pt x="1978" y="20323"/>
                  </a:cubicBezTo>
                  <a:cubicBezTo>
                    <a:pt x="1792" y="20847"/>
                    <a:pt x="2649" y="21457"/>
                    <a:pt x="3570" y="21457"/>
                  </a:cubicBezTo>
                  <a:cubicBezTo>
                    <a:pt x="3916" y="21457"/>
                    <a:pt x="4271" y="21371"/>
                    <a:pt x="4583" y="21161"/>
                  </a:cubicBezTo>
                  <a:cubicBezTo>
                    <a:pt x="5723" y="20370"/>
                    <a:pt x="6747" y="20533"/>
                    <a:pt x="8049" y="20370"/>
                  </a:cubicBezTo>
                  <a:cubicBezTo>
                    <a:pt x="9352" y="20230"/>
                    <a:pt x="8724" y="20277"/>
                    <a:pt x="11679" y="18718"/>
                  </a:cubicBezTo>
                  <a:cubicBezTo>
                    <a:pt x="12500" y="18288"/>
                    <a:pt x="13260" y="18108"/>
                    <a:pt x="13946" y="18108"/>
                  </a:cubicBezTo>
                  <a:cubicBezTo>
                    <a:pt x="15746" y="18108"/>
                    <a:pt x="17038" y="19349"/>
                    <a:pt x="17611" y="20579"/>
                  </a:cubicBezTo>
                  <a:cubicBezTo>
                    <a:pt x="17872" y="21165"/>
                    <a:pt x="18104" y="21371"/>
                    <a:pt x="18317" y="21371"/>
                  </a:cubicBezTo>
                  <a:cubicBezTo>
                    <a:pt x="18730" y="21371"/>
                    <a:pt x="19073" y="20599"/>
                    <a:pt x="19425" y="20323"/>
                  </a:cubicBezTo>
                  <a:cubicBezTo>
                    <a:pt x="19527" y="20240"/>
                    <a:pt x="19605" y="20198"/>
                    <a:pt x="19671" y="20198"/>
                  </a:cubicBezTo>
                  <a:cubicBezTo>
                    <a:pt x="19941" y="20198"/>
                    <a:pt x="20029" y="20883"/>
                    <a:pt x="20775" y="22301"/>
                  </a:cubicBezTo>
                  <a:cubicBezTo>
                    <a:pt x="21705" y="24069"/>
                    <a:pt x="23683" y="24999"/>
                    <a:pt x="24986" y="24999"/>
                  </a:cubicBezTo>
                  <a:cubicBezTo>
                    <a:pt x="26288" y="24999"/>
                    <a:pt x="27428" y="24627"/>
                    <a:pt x="28568" y="24441"/>
                  </a:cubicBezTo>
                  <a:cubicBezTo>
                    <a:pt x="29708" y="24232"/>
                    <a:pt x="29755" y="23906"/>
                    <a:pt x="29964" y="22929"/>
                  </a:cubicBezTo>
                  <a:cubicBezTo>
                    <a:pt x="30173" y="21928"/>
                    <a:pt x="31267" y="19695"/>
                    <a:pt x="32244" y="17625"/>
                  </a:cubicBezTo>
                  <a:cubicBezTo>
                    <a:pt x="33221" y="15554"/>
                    <a:pt x="32244" y="12949"/>
                    <a:pt x="31732" y="12065"/>
                  </a:cubicBezTo>
                  <a:cubicBezTo>
                    <a:pt x="31197" y="11181"/>
                    <a:pt x="29708" y="9157"/>
                    <a:pt x="28824" y="8226"/>
                  </a:cubicBezTo>
                  <a:cubicBezTo>
                    <a:pt x="27940" y="7295"/>
                    <a:pt x="26730" y="6272"/>
                    <a:pt x="26544" y="5178"/>
                  </a:cubicBezTo>
                  <a:cubicBezTo>
                    <a:pt x="26335" y="4085"/>
                    <a:pt x="25753" y="3085"/>
                    <a:pt x="25125" y="2689"/>
                  </a:cubicBezTo>
                  <a:cubicBezTo>
                    <a:pt x="24520" y="2270"/>
                    <a:pt x="24637" y="479"/>
                    <a:pt x="24032" y="37"/>
                  </a:cubicBezTo>
                  <a:cubicBezTo>
                    <a:pt x="23997" y="12"/>
                    <a:pt x="23951" y="0"/>
                    <a:pt x="239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14839827" y="3541544"/>
              <a:ext cx="68374" cy="62723"/>
            </a:xfrm>
            <a:custGeom>
              <a:avLst/>
              <a:gdLst/>
              <a:ahLst/>
              <a:cxnLst/>
              <a:rect l="l" t="t" r="r" b="b"/>
              <a:pathLst>
                <a:path w="3049" h="2797" extrusionOk="0">
                  <a:moveTo>
                    <a:pt x="479" y="1"/>
                  </a:moveTo>
                  <a:cubicBezTo>
                    <a:pt x="451" y="1"/>
                    <a:pt x="424" y="2"/>
                    <a:pt x="396" y="5"/>
                  </a:cubicBezTo>
                  <a:cubicBezTo>
                    <a:pt x="1" y="52"/>
                    <a:pt x="163" y="633"/>
                    <a:pt x="280" y="982"/>
                  </a:cubicBezTo>
                  <a:cubicBezTo>
                    <a:pt x="605" y="1820"/>
                    <a:pt x="629" y="2797"/>
                    <a:pt x="1164" y="2797"/>
                  </a:cubicBezTo>
                  <a:cubicBezTo>
                    <a:pt x="1885" y="2797"/>
                    <a:pt x="3048" y="1982"/>
                    <a:pt x="2839" y="1029"/>
                  </a:cubicBezTo>
                  <a:cubicBezTo>
                    <a:pt x="2694" y="387"/>
                    <a:pt x="2550" y="287"/>
                    <a:pt x="2230" y="287"/>
                  </a:cubicBezTo>
                  <a:cubicBezTo>
                    <a:pt x="2086" y="287"/>
                    <a:pt x="1907" y="307"/>
                    <a:pt x="1676" y="307"/>
                  </a:cubicBezTo>
                  <a:cubicBezTo>
                    <a:pt x="1327" y="307"/>
                    <a:pt x="896" y="1"/>
                    <a:pt x="47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15339613" y="3401904"/>
              <a:ext cx="113740" cy="160294"/>
            </a:xfrm>
            <a:custGeom>
              <a:avLst/>
              <a:gdLst/>
              <a:ahLst/>
              <a:cxnLst/>
              <a:rect l="l" t="t" r="r" b="b"/>
              <a:pathLst>
                <a:path w="5072" h="7148" extrusionOk="0">
                  <a:moveTo>
                    <a:pt x="81" y="0"/>
                  </a:moveTo>
                  <a:cubicBezTo>
                    <a:pt x="6" y="0"/>
                    <a:pt x="1" y="80"/>
                    <a:pt x="163" y="323"/>
                  </a:cubicBezTo>
                  <a:lnTo>
                    <a:pt x="163" y="300"/>
                  </a:lnTo>
                  <a:cubicBezTo>
                    <a:pt x="1559" y="2393"/>
                    <a:pt x="1768" y="3580"/>
                    <a:pt x="1280" y="4208"/>
                  </a:cubicBezTo>
                  <a:cubicBezTo>
                    <a:pt x="47" y="5767"/>
                    <a:pt x="2676" y="5069"/>
                    <a:pt x="1768" y="6744"/>
                  </a:cubicBezTo>
                  <a:cubicBezTo>
                    <a:pt x="1706" y="6868"/>
                    <a:pt x="1965" y="7147"/>
                    <a:pt x="2241" y="7147"/>
                  </a:cubicBezTo>
                  <a:cubicBezTo>
                    <a:pt x="2378" y="7147"/>
                    <a:pt x="2521" y="7077"/>
                    <a:pt x="2629" y="6883"/>
                  </a:cubicBezTo>
                  <a:cubicBezTo>
                    <a:pt x="3001" y="6232"/>
                    <a:pt x="3164" y="5232"/>
                    <a:pt x="3792" y="4766"/>
                  </a:cubicBezTo>
                  <a:cubicBezTo>
                    <a:pt x="4537" y="4255"/>
                    <a:pt x="5072" y="3068"/>
                    <a:pt x="4025" y="2952"/>
                  </a:cubicBezTo>
                  <a:cubicBezTo>
                    <a:pt x="3001" y="2859"/>
                    <a:pt x="2350" y="3115"/>
                    <a:pt x="2141" y="2277"/>
                  </a:cubicBezTo>
                  <a:cubicBezTo>
                    <a:pt x="2024" y="1812"/>
                    <a:pt x="1722" y="1184"/>
                    <a:pt x="1489" y="742"/>
                  </a:cubicBezTo>
                  <a:cubicBezTo>
                    <a:pt x="1343" y="449"/>
                    <a:pt x="1047" y="269"/>
                    <a:pt x="718" y="269"/>
                  </a:cubicBezTo>
                  <a:cubicBezTo>
                    <a:pt x="681" y="269"/>
                    <a:pt x="643" y="272"/>
                    <a:pt x="605" y="276"/>
                  </a:cubicBezTo>
                  <a:cubicBezTo>
                    <a:pt x="605" y="276"/>
                    <a:pt x="221" y="0"/>
                    <a:pt x="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15230336" y="3543607"/>
              <a:ext cx="131724" cy="145359"/>
            </a:xfrm>
            <a:custGeom>
              <a:avLst/>
              <a:gdLst/>
              <a:ahLst/>
              <a:cxnLst/>
              <a:rect l="l" t="t" r="r" b="b"/>
              <a:pathLst>
                <a:path w="5874" h="6482" extrusionOk="0">
                  <a:moveTo>
                    <a:pt x="4948" y="0"/>
                  </a:moveTo>
                  <a:cubicBezTo>
                    <a:pt x="4497" y="0"/>
                    <a:pt x="4083" y="303"/>
                    <a:pt x="3989" y="774"/>
                  </a:cubicBezTo>
                  <a:cubicBezTo>
                    <a:pt x="3850" y="1588"/>
                    <a:pt x="3617" y="2426"/>
                    <a:pt x="3059" y="2495"/>
                  </a:cubicBezTo>
                  <a:cubicBezTo>
                    <a:pt x="2221" y="2612"/>
                    <a:pt x="988" y="4170"/>
                    <a:pt x="663" y="4473"/>
                  </a:cubicBezTo>
                  <a:cubicBezTo>
                    <a:pt x="382" y="4754"/>
                    <a:pt x="0" y="6482"/>
                    <a:pt x="1124" y="6482"/>
                  </a:cubicBezTo>
                  <a:cubicBezTo>
                    <a:pt x="1209" y="6482"/>
                    <a:pt x="1304" y="6472"/>
                    <a:pt x="1407" y="6450"/>
                  </a:cubicBezTo>
                  <a:cubicBezTo>
                    <a:pt x="2849" y="6124"/>
                    <a:pt x="3175" y="5403"/>
                    <a:pt x="3687" y="4380"/>
                  </a:cubicBezTo>
                  <a:cubicBezTo>
                    <a:pt x="4199" y="3333"/>
                    <a:pt x="5455" y="2705"/>
                    <a:pt x="5548" y="1983"/>
                  </a:cubicBezTo>
                  <a:cubicBezTo>
                    <a:pt x="5664" y="1262"/>
                    <a:pt x="5874" y="215"/>
                    <a:pt x="5455" y="122"/>
                  </a:cubicBezTo>
                  <a:cubicBezTo>
                    <a:pt x="5385" y="99"/>
                    <a:pt x="5315" y="76"/>
                    <a:pt x="5246" y="53"/>
                  </a:cubicBezTo>
                  <a:lnTo>
                    <a:pt x="5269" y="53"/>
                  </a:lnTo>
                  <a:cubicBezTo>
                    <a:pt x="5162" y="17"/>
                    <a:pt x="5054" y="0"/>
                    <a:pt x="494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14399512" y="2277582"/>
              <a:ext cx="40208" cy="62655"/>
            </a:xfrm>
            <a:custGeom>
              <a:avLst/>
              <a:gdLst/>
              <a:ahLst/>
              <a:cxnLst/>
              <a:rect l="l" t="t" r="r" b="b"/>
              <a:pathLst>
                <a:path w="1793" h="2794" extrusionOk="0">
                  <a:moveTo>
                    <a:pt x="1536" y="1"/>
                  </a:moveTo>
                  <a:cubicBezTo>
                    <a:pt x="1280" y="1"/>
                    <a:pt x="978" y="47"/>
                    <a:pt x="978" y="47"/>
                  </a:cubicBezTo>
                  <a:cubicBezTo>
                    <a:pt x="559" y="350"/>
                    <a:pt x="1" y="1094"/>
                    <a:pt x="47" y="1559"/>
                  </a:cubicBezTo>
                  <a:cubicBezTo>
                    <a:pt x="94" y="2025"/>
                    <a:pt x="187" y="2746"/>
                    <a:pt x="396" y="2792"/>
                  </a:cubicBezTo>
                  <a:cubicBezTo>
                    <a:pt x="400" y="2793"/>
                    <a:pt x="403" y="2794"/>
                    <a:pt x="406" y="2794"/>
                  </a:cubicBezTo>
                  <a:cubicBezTo>
                    <a:pt x="626" y="2794"/>
                    <a:pt x="1280" y="1347"/>
                    <a:pt x="1280" y="1141"/>
                  </a:cubicBezTo>
                  <a:cubicBezTo>
                    <a:pt x="1280" y="931"/>
                    <a:pt x="1792" y="1"/>
                    <a:pt x="1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14392224" y="2402735"/>
              <a:ext cx="84834" cy="128249"/>
            </a:xfrm>
            <a:custGeom>
              <a:avLst/>
              <a:gdLst/>
              <a:ahLst/>
              <a:cxnLst/>
              <a:rect l="l" t="t" r="r" b="b"/>
              <a:pathLst>
                <a:path w="3783" h="5719" extrusionOk="0">
                  <a:moveTo>
                    <a:pt x="1814" y="1"/>
                  </a:moveTo>
                  <a:cubicBezTo>
                    <a:pt x="1799" y="1"/>
                    <a:pt x="1784" y="2"/>
                    <a:pt x="1768" y="3"/>
                  </a:cubicBezTo>
                  <a:cubicBezTo>
                    <a:pt x="1629" y="26"/>
                    <a:pt x="1489" y="26"/>
                    <a:pt x="1373" y="50"/>
                  </a:cubicBezTo>
                  <a:cubicBezTo>
                    <a:pt x="954" y="73"/>
                    <a:pt x="628" y="352"/>
                    <a:pt x="559" y="748"/>
                  </a:cubicBezTo>
                  <a:cubicBezTo>
                    <a:pt x="465" y="1190"/>
                    <a:pt x="349" y="1632"/>
                    <a:pt x="210" y="1934"/>
                  </a:cubicBezTo>
                  <a:cubicBezTo>
                    <a:pt x="0" y="2399"/>
                    <a:pt x="47" y="3144"/>
                    <a:pt x="419" y="3609"/>
                  </a:cubicBezTo>
                  <a:cubicBezTo>
                    <a:pt x="763" y="4040"/>
                    <a:pt x="610" y="4550"/>
                    <a:pt x="954" y="4550"/>
                  </a:cubicBezTo>
                  <a:cubicBezTo>
                    <a:pt x="981" y="4550"/>
                    <a:pt x="1012" y="4547"/>
                    <a:pt x="1047" y="4540"/>
                  </a:cubicBezTo>
                  <a:cubicBezTo>
                    <a:pt x="1338" y="4467"/>
                    <a:pt x="1874" y="4385"/>
                    <a:pt x="2258" y="4385"/>
                  </a:cubicBezTo>
                  <a:cubicBezTo>
                    <a:pt x="2488" y="4385"/>
                    <a:pt x="2664" y="4415"/>
                    <a:pt x="2699" y="4493"/>
                  </a:cubicBezTo>
                  <a:cubicBezTo>
                    <a:pt x="2815" y="4679"/>
                    <a:pt x="3280" y="5214"/>
                    <a:pt x="2862" y="5424"/>
                  </a:cubicBezTo>
                  <a:cubicBezTo>
                    <a:pt x="2607" y="5537"/>
                    <a:pt x="3023" y="5718"/>
                    <a:pt x="3367" y="5718"/>
                  </a:cubicBezTo>
                  <a:cubicBezTo>
                    <a:pt x="3589" y="5718"/>
                    <a:pt x="3782" y="5643"/>
                    <a:pt x="3746" y="5424"/>
                  </a:cubicBezTo>
                  <a:cubicBezTo>
                    <a:pt x="3629" y="4842"/>
                    <a:pt x="3327" y="3911"/>
                    <a:pt x="2908" y="3818"/>
                  </a:cubicBezTo>
                  <a:cubicBezTo>
                    <a:pt x="2489" y="3702"/>
                    <a:pt x="1722" y="3330"/>
                    <a:pt x="1675" y="2981"/>
                  </a:cubicBezTo>
                  <a:cubicBezTo>
                    <a:pt x="1605" y="2609"/>
                    <a:pt x="2280" y="1725"/>
                    <a:pt x="2280" y="1213"/>
                  </a:cubicBezTo>
                  <a:cubicBezTo>
                    <a:pt x="2280" y="694"/>
                    <a:pt x="2280" y="1"/>
                    <a:pt x="181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14337440" y="2549081"/>
              <a:ext cx="59247" cy="40500"/>
            </a:xfrm>
            <a:custGeom>
              <a:avLst/>
              <a:gdLst/>
              <a:ahLst/>
              <a:cxnLst/>
              <a:rect l="l" t="t" r="r" b="b"/>
              <a:pathLst>
                <a:path w="2642" h="1806" extrusionOk="0">
                  <a:moveTo>
                    <a:pt x="2478" y="0"/>
                  </a:moveTo>
                  <a:cubicBezTo>
                    <a:pt x="2318" y="0"/>
                    <a:pt x="2064" y="55"/>
                    <a:pt x="1978" y="84"/>
                  </a:cubicBezTo>
                  <a:cubicBezTo>
                    <a:pt x="1350" y="340"/>
                    <a:pt x="0" y="1806"/>
                    <a:pt x="466" y="1806"/>
                  </a:cubicBezTo>
                  <a:cubicBezTo>
                    <a:pt x="931" y="1806"/>
                    <a:pt x="2490" y="247"/>
                    <a:pt x="2606" y="84"/>
                  </a:cubicBezTo>
                  <a:cubicBezTo>
                    <a:pt x="2642" y="22"/>
                    <a:pt x="2578" y="0"/>
                    <a:pt x="247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14424898" y="2569577"/>
              <a:ext cx="90978" cy="69002"/>
            </a:xfrm>
            <a:custGeom>
              <a:avLst/>
              <a:gdLst/>
              <a:ahLst/>
              <a:cxnLst/>
              <a:rect l="l" t="t" r="r" b="b"/>
              <a:pathLst>
                <a:path w="4057" h="3077" extrusionOk="0">
                  <a:moveTo>
                    <a:pt x="3257" y="1"/>
                  </a:moveTo>
                  <a:cubicBezTo>
                    <a:pt x="3243" y="1"/>
                    <a:pt x="3230" y="3"/>
                    <a:pt x="3219" y="8"/>
                  </a:cubicBezTo>
                  <a:lnTo>
                    <a:pt x="2963" y="473"/>
                  </a:lnTo>
                  <a:cubicBezTo>
                    <a:pt x="2963" y="473"/>
                    <a:pt x="2289" y="775"/>
                    <a:pt x="2289" y="985"/>
                  </a:cubicBezTo>
                  <a:cubicBezTo>
                    <a:pt x="2289" y="1067"/>
                    <a:pt x="2153" y="1091"/>
                    <a:pt x="1969" y="1091"/>
                  </a:cubicBezTo>
                  <a:cubicBezTo>
                    <a:pt x="1682" y="1091"/>
                    <a:pt x="1277" y="1031"/>
                    <a:pt x="1079" y="1031"/>
                  </a:cubicBezTo>
                  <a:cubicBezTo>
                    <a:pt x="777" y="1031"/>
                    <a:pt x="148" y="1706"/>
                    <a:pt x="55" y="2078"/>
                  </a:cubicBezTo>
                  <a:cubicBezTo>
                    <a:pt x="0" y="2254"/>
                    <a:pt x="91" y="2347"/>
                    <a:pt x="211" y="2347"/>
                  </a:cubicBezTo>
                  <a:cubicBezTo>
                    <a:pt x="346" y="2347"/>
                    <a:pt x="518" y="2231"/>
                    <a:pt x="567" y="1985"/>
                  </a:cubicBezTo>
                  <a:cubicBezTo>
                    <a:pt x="625" y="1741"/>
                    <a:pt x="835" y="1659"/>
                    <a:pt x="1082" y="1659"/>
                  </a:cubicBezTo>
                  <a:cubicBezTo>
                    <a:pt x="1329" y="1659"/>
                    <a:pt x="1614" y="1741"/>
                    <a:pt x="1823" y="1822"/>
                  </a:cubicBezTo>
                  <a:cubicBezTo>
                    <a:pt x="2242" y="1985"/>
                    <a:pt x="2172" y="2706"/>
                    <a:pt x="2591" y="2916"/>
                  </a:cubicBezTo>
                  <a:cubicBezTo>
                    <a:pt x="2788" y="3014"/>
                    <a:pt x="2938" y="3076"/>
                    <a:pt x="3052" y="3076"/>
                  </a:cubicBezTo>
                  <a:cubicBezTo>
                    <a:pt x="3181" y="3076"/>
                    <a:pt x="3263" y="2997"/>
                    <a:pt x="3312" y="2799"/>
                  </a:cubicBezTo>
                  <a:cubicBezTo>
                    <a:pt x="3429" y="2450"/>
                    <a:pt x="3126" y="2241"/>
                    <a:pt x="3382" y="2078"/>
                  </a:cubicBezTo>
                  <a:cubicBezTo>
                    <a:pt x="3410" y="2060"/>
                    <a:pt x="3438" y="2052"/>
                    <a:pt x="3465" y="2052"/>
                  </a:cubicBezTo>
                  <a:cubicBezTo>
                    <a:pt x="3631" y="2052"/>
                    <a:pt x="3772" y="2343"/>
                    <a:pt x="3867" y="2343"/>
                  </a:cubicBezTo>
                  <a:cubicBezTo>
                    <a:pt x="3896" y="2343"/>
                    <a:pt x="3921" y="2314"/>
                    <a:pt x="3940" y="2241"/>
                  </a:cubicBezTo>
                  <a:cubicBezTo>
                    <a:pt x="4057" y="1869"/>
                    <a:pt x="3940" y="1147"/>
                    <a:pt x="3987" y="775"/>
                  </a:cubicBezTo>
                  <a:cubicBezTo>
                    <a:pt x="4052" y="449"/>
                    <a:pt x="3467" y="1"/>
                    <a:pt x="325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14199190" y="2614584"/>
              <a:ext cx="201399" cy="199134"/>
            </a:xfrm>
            <a:custGeom>
              <a:avLst/>
              <a:gdLst/>
              <a:ahLst/>
              <a:cxnLst/>
              <a:rect l="l" t="t" r="r" b="b"/>
              <a:pathLst>
                <a:path w="8981" h="8880" extrusionOk="0">
                  <a:moveTo>
                    <a:pt x="6573" y="0"/>
                  </a:moveTo>
                  <a:cubicBezTo>
                    <a:pt x="6408" y="0"/>
                    <a:pt x="6119" y="490"/>
                    <a:pt x="6119" y="490"/>
                  </a:cubicBezTo>
                  <a:cubicBezTo>
                    <a:pt x="5142" y="1327"/>
                    <a:pt x="3467" y="2770"/>
                    <a:pt x="2746" y="3281"/>
                  </a:cubicBezTo>
                  <a:cubicBezTo>
                    <a:pt x="2025" y="3793"/>
                    <a:pt x="1699" y="4119"/>
                    <a:pt x="1024" y="4119"/>
                  </a:cubicBezTo>
                  <a:cubicBezTo>
                    <a:pt x="350" y="4119"/>
                    <a:pt x="1" y="4282"/>
                    <a:pt x="47" y="5096"/>
                  </a:cubicBezTo>
                  <a:cubicBezTo>
                    <a:pt x="94" y="5933"/>
                    <a:pt x="675" y="6771"/>
                    <a:pt x="768" y="7329"/>
                  </a:cubicBezTo>
                  <a:cubicBezTo>
                    <a:pt x="885" y="7911"/>
                    <a:pt x="768" y="8213"/>
                    <a:pt x="2234" y="8330"/>
                  </a:cubicBezTo>
                  <a:cubicBezTo>
                    <a:pt x="3676" y="8423"/>
                    <a:pt x="3886" y="8748"/>
                    <a:pt x="4607" y="8841"/>
                  </a:cubicBezTo>
                  <a:cubicBezTo>
                    <a:pt x="4776" y="8863"/>
                    <a:pt x="4950" y="8879"/>
                    <a:pt x="5118" y="8879"/>
                  </a:cubicBezTo>
                  <a:cubicBezTo>
                    <a:pt x="5688" y="8879"/>
                    <a:pt x="6203" y="8691"/>
                    <a:pt x="6328" y="7864"/>
                  </a:cubicBezTo>
                  <a:cubicBezTo>
                    <a:pt x="6491" y="6771"/>
                    <a:pt x="6375" y="5933"/>
                    <a:pt x="7003" y="5631"/>
                  </a:cubicBezTo>
                  <a:cubicBezTo>
                    <a:pt x="7631" y="5305"/>
                    <a:pt x="8143" y="5003"/>
                    <a:pt x="7840" y="4840"/>
                  </a:cubicBezTo>
                  <a:cubicBezTo>
                    <a:pt x="7515" y="4677"/>
                    <a:pt x="6701" y="3537"/>
                    <a:pt x="6956" y="3026"/>
                  </a:cubicBezTo>
                  <a:cubicBezTo>
                    <a:pt x="7212" y="2514"/>
                    <a:pt x="8980" y="1676"/>
                    <a:pt x="7934" y="1211"/>
                  </a:cubicBezTo>
                  <a:cubicBezTo>
                    <a:pt x="6910" y="746"/>
                    <a:pt x="7026" y="94"/>
                    <a:pt x="6584" y="1"/>
                  </a:cubicBezTo>
                  <a:cubicBezTo>
                    <a:pt x="6581" y="1"/>
                    <a:pt x="6577" y="0"/>
                    <a:pt x="65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13941998" y="2640171"/>
              <a:ext cx="227995" cy="206265"/>
            </a:xfrm>
            <a:custGeom>
              <a:avLst/>
              <a:gdLst/>
              <a:ahLst/>
              <a:cxnLst/>
              <a:rect l="l" t="t" r="r" b="b"/>
              <a:pathLst>
                <a:path w="10167" h="9198" extrusionOk="0">
                  <a:moveTo>
                    <a:pt x="1071" y="0"/>
                  </a:moveTo>
                  <a:lnTo>
                    <a:pt x="1094" y="23"/>
                  </a:lnTo>
                  <a:cubicBezTo>
                    <a:pt x="605" y="23"/>
                    <a:pt x="0" y="116"/>
                    <a:pt x="931" y="907"/>
                  </a:cubicBezTo>
                  <a:cubicBezTo>
                    <a:pt x="1862" y="1675"/>
                    <a:pt x="2443" y="2303"/>
                    <a:pt x="3257" y="3490"/>
                  </a:cubicBezTo>
                  <a:cubicBezTo>
                    <a:pt x="4095" y="4699"/>
                    <a:pt x="6375" y="8375"/>
                    <a:pt x="7166" y="8840"/>
                  </a:cubicBezTo>
                  <a:cubicBezTo>
                    <a:pt x="7511" y="9050"/>
                    <a:pt x="8026" y="9198"/>
                    <a:pt x="8469" y="9198"/>
                  </a:cubicBezTo>
                  <a:cubicBezTo>
                    <a:pt x="9011" y="9198"/>
                    <a:pt x="9444" y="8977"/>
                    <a:pt x="9329" y="8375"/>
                  </a:cubicBezTo>
                  <a:cubicBezTo>
                    <a:pt x="9120" y="7282"/>
                    <a:pt x="10167" y="6956"/>
                    <a:pt x="9585" y="6491"/>
                  </a:cubicBezTo>
                  <a:cubicBezTo>
                    <a:pt x="9027" y="6025"/>
                    <a:pt x="8724" y="5979"/>
                    <a:pt x="8096" y="5677"/>
                  </a:cubicBezTo>
                  <a:cubicBezTo>
                    <a:pt x="7468" y="5351"/>
                    <a:pt x="7212" y="4676"/>
                    <a:pt x="7049" y="4374"/>
                  </a:cubicBezTo>
                  <a:cubicBezTo>
                    <a:pt x="6887" y="4048"/>
                    <a:pt x="4863" y="2955"/>
                    <a:pt x="4188" y="2094"/>
                  </a:cubicBezTo>
                  <a:cubicBezTo>
                    <a:pt x="2792" y="279"/>
                    <a:pt x="1071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14579495" y="2752184"/>
              <a:ext cx="378265" cy="179108"/>
            </a:xfrm>
            <a:custGeom>
              <a:avLst/>
              <a:gdLst/>
              <a:ahLst/>
              <a:cxnLst/>
              <a:rect l="l" t="t" r="r" b="b"/>
              <a:pathLst>
                <a:path w="16868" h="7987" extrusionOk="0">
                  <a:moveTo>
                    <a:pt x="2521" y="1"/>
                  </a:moveTo>
                  <a:cubicBezTo>
                    <a:pt x="2028" y="1"/>
                    <a:pt x="1440" y="133"/>
                    <a:pt x="1094" y="216"/>
                  </a:cubicBezTo>
                  <a:cubicBezTo>
                    <a:pt x="1094" y="216"/>
                    <a:pt x="420" y="356"/>
                    <a:pt x="210" y="519"/>
                  </a:cubicBezTo>
                  <a:cubicBezTo>
                    <a:pt x="1" y="682"/>
                    <a:pt x="1885" y="937"/>
                    <a:pt x="1932" y="1147"/>
                  </a:cubicBezTo>
                  <a:cubicBezTo>
                    <a:pt x="1978" y="1356"/>
                    <a:pt x="1769" y="1659"/>
                    <a:pt x="1676" y="1915"/>
                  </a:cubicBezTo>
                  <a:cubicBezTo>
                    <a:pt x="1560" y="2170"/>
                    <a:pt x="1769" y="2450"/>
                    <a:pt x="2281" y="2589"/>
                  </a:cubicBezTo>
                  <a:cubicBezTo>
                    <a:pt x="2816" y="2752"/>
                    <a:pt x="4375" y="3124"/>
                    <a:pt x="5305" y="3427"/>
                  </a:cubicBezTo>
                  <a:cubicBezTo>
                    <a:pt x="6236" y="3729"/>
                    <a:pt x="7352" y="4939"/>
                    <a:pt x="6747" y="5358"/>
                  </a:cubicBezTo>
                  <a:cubicBezTo>
                    <a:pt x="6073" y="5823"/>
                    <a:pt x="6026" y="6544"/>
                    <a:pt x="6864" y="6544"/>
                  </a:cubicBezTo>
                  <a:cubicBezTo>
                    <a:pt x="7444" y="6544"/>
                    <a:pt x="8681" y="6745"/>
                    <a:pt x="9650" y="6745"/>
                  </a:cubicBezTo>
                  <a:cubicBezTo>
                    <a:pt x="10081" y="6745"/>
                    <a:pt x="10459" y="6705"/>
                    <a:pt x="10702" y="6591"/>
                  </a:cubicBezTo>
                  <a:cubicBezTo>
                    <a:pt x="11253" y="6340"/>
                    <a:pt x="11445" y="5970"/>
                    <a:pt x="11793" y="5970"/>
                  </a:cubicBezTo>
                  <a:cubicBezTo>
                    <a:pt x="11930" y="5970"/>
                    <a:pt x="12091" y="6027"/>
                    <a:pt x="12308" y="6172"/>
                  </a:cubicBezTo>
                  <a:cubicBezTo>
                    <a:pt x="13098" y="6707"/>
                    <a:pt x="14494" y="7986"/>
                    <a:pt x="15681" y="7986"/>
                  </a:cubicBezTo>
                  <a:cubicBezTo>
                    <a:pt x="16867" y="7986"/>
                    <a:pt x="15681" y="7428"/>
                    <a:pt x="15169" y="6916"/>
                  </a:cubicBezTo>
                  <a:cubicBezTo>
                    <a:pt x="14657" y="6381"/>
                    <a:pt x="14029" y="5451"/>
                    <a:pt x="13820" y="4892"/>
                  </a:cubicBezTo>
                  <a:cubicBezTo>
                    <a:pt x="13610" y="4311"/>
                    <a:pt x="12517" y="3473"/>
                    <a:pt x="12098" y="3124"/>
                  </a:cubicBezTo>
                  <a:cubicBezTo>
                    <a:pt x="11679" y="2752"/>
                    <a:pt x="9981" y="2194"/>
                    <a:pt x="8469" y="1519"/>
                  </a:cubicBezTo>
                  <a:cubicBezTo>
                    <a:pt x="7614" y="1138"/>
                    <a:pt x="6863" y="1002"/>
                    <a:pt x="6318" y="1002"/>
                  </a:cubicBezTo>
                  <a:cubicBezTo>
                    <a:pt x="5898" y="1002"/>
                    <a:pt x="5599" y="1082"/>
                    <a:pt x="5468" y="1193"/>
                  </a:cubicBezTo>
                  <a:cubicBezTo>
                    <a:pt x="5142" y="1449"/>
                    <a:pt x="4584" y="2031"/>
                    <a:pt x="4119" y="2124"/>
                  </a:cubicBezTo>
                  <a:cubicBezTo>
                    <a:pt x="4091" y="2131"/>
                    <a:pt x="4063" y="2134"/>
                    <a:pt x="4037" y="2134"/>
                  </a:cubicBezTo>
                  <a:cubicBezTo>
                    <a:pt x="3621" y="2134"/>
                    <a:pt x="3374" y="1306"/>
                    <a:pt x="3374" y="519"/>
                  </a:cubicBezTo>
                  <a:cubicBezTo>
                    <a:pt x="3374" y="121"/>
                    <a:pt x="2991" y="1"/>
                    <a:pt x="252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14135032" y="2849800"/>
              <a:ext cx="193550" cy="49133"/>
            </a:xfrm>
            <a:custGeom>
              <a:avLst/>
              <a:gdLst/>
              <a:ahLst/>
              <a:cxnLst/>
              <a:rect l="l" t="t" r="r" b="b"/>
              <a:pathLst>
                <a:path w="8631" h="2191" extrusionOk="0">
                  <a:moveTo>
                    <a:pt x="916" y="1"/>
                  </a:moveTo>
                  <a:cubicBezTo>
                    <a:pt x="888" y="1"/>
                    <a:pt x="862" y="2"/>
                    <a:pt x="838" y="4"/>
                  </a:cubicBezTo>
                  <a:cubicBezTo>
                    <a:pt x="326" y="74"/>
                    <a:pt x="0" y="1005"/>
                    <a:pt x="1140" y="1167"/>
                  </a:cubicBezTo>
                  <a:cubicBezTo>
                    <a:pt x="2280" y="1307"/>
                    <a:pt x="4095" y="1935"/>
                    <a:pt x="5141" y="1935"/>
                  </a:cubicBezTo>
                  <a:cubicBezTo>
                    <a:pt x="6188" y="1935"/>
                    <a:pt x="7584" y="2191"/>
                    <a:pt x="7887" y="2191"/>
                  </a:cubicBezTo>
                  <a:cubicBezTo>
                    <a:pt x="8212" y="2191"/>
                    <a:pt x="8631" y="2028"/>
                    <a:pt x="7956" y="1679"/>
                  </a:cubicBezTo>
                  <a:cubicBezTo>
                    <a:pt x="7282" y="1307"/>
                    <a:pt x="5816" y="1377"/>
                    <a:pt x="6235" y="1260"/>
                  </a:cubicBezTo>
                  <a:cubicBezTo>
                    <a:pt x="6627" y="1173"/>
                    <a:pt x="7141" y="577"/>
                    <a:pt x="6233" y="577"/>
                  </a:cubicBezTo>
                  <a:cubicBezTo>
                    <a:pt x="6171" y="577"/>
                    <a:pt x="6102" y="580"/>
                    <a:pt x="6025" y="586"/>
                  </a:cubicBezTo>
                  <a:cubicBezTo>
                    <a:pt x="4839" y="702"/>
                    <a:pt x="4002" y="749"/>
                    <a:pt x="3629" y="749"/>
                  </a:cubicBezTo>
                  <a:cubicBezTo>
                    <a:pt x="3280" y="749"/>
                    <a:pt x="3071" y="632"/>
                    <a:pt x="3071" y="632"/>
                  </a:cubicBezTo>
                  <a:cubicBezTo>
                    <a:pt x="2827" y="433"/>
                    <a:pt x="1485" y="1"/>
                    <a:pt x="91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14314477" y="2892856"/>
              <a:ext cx="69293" cy="13567"/>
            </a:xfrm>
            <a:custGeom>
              <a:avLst/>
              <a:gdLst/>
              <a:ahLst/>
              <a:cxnLst/>
              <a:rect l="l" t="t" r="r" b="b"/>
              <a:pathLst>
                <a:path w="3090" h="605" extrusionOk="0">
                  <a:moveTo>
                    <a:pt x="2084" y="0"/>
                  </a:moveTo>
                  <a:cubicBezTo>
                    <a:pt x="1845" y="0"/>
                    <a:pt x="1653" y="15"/>
                    <a:pt x="1653" y="15"/>
                  </a:cubicBezTo>
                  <a:cubicBezTo>
                    <a:pt x="978" y="108"/>
                    <a:pt x="1" y="573"/>
                    <a:pt x="815" y="573"/>
                  </a:cubicBezTo>
                  <a:cubicBezTo>
                    <a:pt x="1182" y="573"/>
                    <a:pt x="1597" y="605"/>
                    <a:pt x="1966" y="605"/>
                  </a:cubicBezTo>
                  <a:cubicBezTo>
                    <a:pt x="2440" y="605"/>
                    <a:pt x="2838" y="553"/>
                    <a:pt x="2955" y="318"/>
                  </a:cubicBezTo>
                  <a:cubicBezTo>
                    <a:pt x="3090" y="48"/>
                    <a:pt x="2513" y="0"/>
                    <a:pt x="2084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14460038" y="2896915"/>
              <a:ext cx="74092" cy="34961"/>
            </a:xfrm>
            <a:custGeom>
              <a:avLst/>
              <a:gdLst/>
              <a:ahLst/>
              <a:cxnLst/>
              <a:rect l="l" t="t" r="r" b="b"/>
              <a:pathLst>
                <a:path w="3304" h="1559" extrusionOk="0">
                  <a:moveTo>
                    <a:pt x="2781" y="0"/>
                  </a:moveTo>
                  <a:cubicBezTo>
                    <a:pt x="2213" y="0"/>
                    <a:pt x="1233" y="206"/>
                    <a:pt x="1233" y="206"/>
                  </a:cubicBezTo>
                  <a:cubicBezTo>
                    <a:pt x="512" y="392"/>
                    <a:pt x="1" y="602"/>
                    <a:pt x="1" y="974"/>
                  </a:cubicBezTo>
                  <a:cubicBezTo>
                    <a:pt x="1" y="1242"/>
                    <a:pt x="266" y="1558"/>
                    <a:pt x="553" y="1558"/>
                  </a:cubicBezTo>
                  <a:cubicBezTo>
                    <a:pt x="665" y="1558"/>
                    <a:pt x="780" y="1510"/>
                    <a:pt x="885" y="1393"/>
                  </a:cubicBezTo>
                  <a:cubicBezTo>
                    <a:pt x="1233" y="974"/>
                    <a:pt x="3304" y="346"/>
                    <a:pt x="3164" y="90"/>
                  </a:cubicBezTo>
                  <a:cubicBezTo>
                    <a:pt x="3123" y="25"/>
                    <a:pt x="2976" y="0"/>
                    <a:pt x="27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14387515" y="2880052"/>
              <a:ext cx="85910" cy="24040"/>
            </a:xfrm>
            <a:custGeom>
              <a:avLst/>
              <a:gdLst/>
              <a:ahLst/>
              <a:cxnLst/>
              <a:rect l="l" t="t" r="r" b="b"/>
              <a:pathLst>
                <a:path w="3831" h="1072" extrusionOk="0">
                  <a:moveTo>
                    <a:pt x="3505" y="0"/>
                  </a:moveTo>
                  <a:cubicBezTo>
                    <a:pt x="3444" y="0"/>
                    <a:pt x="3356" y="23"/>
                    <a:pt x="3235" y="74"/>
                  </a:cubicBezTo>
                  <a:cubicBezTo>
                    <a:pt x="2444" y="377"/>
                    <a:pt x="722" y="423"/>
                    <a:pt x="722" y="423"/>
                  </a:cubicBezTo>
                  <a:lnTo>
                    <a:pt x="745" y="423"/>
                  </a:lnTo>
                  <a:cubicBezTo>
                    <a:pt x="327" y="633"/>
                    <a:pt x="1" y="1005"/>
                    <a:pt x="792" y="1005"/>
                  </a:cubicBezTo>
                  <a:cubicBezTo>
                    <a:pt x="1224" y="1005"/>
                    <a:pt x="1773" y="1071"/>
                    <a:pt x="2238" y="1071"/>
                  </a:cubicBezTo>
                  <a:cubicBezTo>
                    <a:pt x="2599" y="1071"/>
                    <a:pt x="2909" y="1031"/>
                    <a:pt x="3072" y="889"/>
                  </a:cubicBezTo>
                  <a:cubicBezTo>
                    <a:pt x="3385" y="634"/>
                    <a:pt x="3830" y="0"/>
                    <a:pt x="350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14380743" y="2910751"/>
              <a:ext cx="33929" cy="18523"/>
            </a:xfrm>
            <a:custGeom>
              <a:avLst/>
              <a:gdLst/>
              <a:ahLst/>
              <a:cxnLst/>
              <a:rect l="l" t="t" r="r" b="b"/>
              <a:pathLst>
                <a:path w="1513" h="826" extrusionOk="0">
                  <a:moveTo>
                    <a:pt x="601" y="0"/>
                  </a:moveTo>
                  <a:cubicBezTo>
                    <a:pt x="268" y="0"/>
                    <a:pt x="0" y="148"/>
                    <a:pt x="0" y="148"/>
                  </a:cubicBezTo>
                  <a:cubicBezTo>
                    <a:pt x="156" y="348"/>
                    <a:pt x="823" y="825"/>
                    <a:pt x="1145" y="825"/>
                  </a:cubicBezTo>
                  <a:cubicBezTo>
                    <a:pt x="1160" y="825"/>
                    <a:pt x="1174" y="824"/>
                    <a:pt x="1187" y="822"/>
                  </a:cubicBezTo>
                  <a:cubicBezTo>
                    <a:pt x="1513" y="776"/>
                    <a:pt x="1396" y="194"/>
                    <a:pt x="931" y="55"/>
                  </a:cubicBezTo>
                  <a:cubicBezTo>
                    <a:pt x="819" y="15"/>
                    <a:pt x="706" y="0"/>
                    <a:pt x="6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14364036" y="2755839"/>
              <a:ext cx="109412" cy="94701"/>
            </a:xfrm>
            <a:custGeom>
              <a:avLst/>
              <a:gdLst/>
              <a:ahLst/>
              <a:cxnLst/>
              <a:rect l="l" t="t" r="r" b="b"/>
              <a:pathLst>
                <a:path w="4879" h="4223" extrusionOk="0">
                  <a:moveTo>
                    <a:pt x="3130" y="1"/>
                  </a:moveTo>
                  <a:cubicBezTo>
                    <a:pt x="3074" y="1"/>
                    <a:pt x="3023" y="3"/>
                    <a:pt x="2979" y="7"/>
                  </a:cubicBezTo>
                  <a:cubicBezTo>
                    <a:pt x="2304" y="77"/>
                    <a:pt x="1350" y="53"/>
                    <a:pt x="745" y="379"/>
                  </a:cubicBezTo>
                  <a:cubicBezTo>
                    <a:pt x="1" y="774"/>
                    <a:pt x="187" y="937"/>
                    <a:pt x="443" y="1565"/>
                  </a:cubicBezTo>
                  <a:cubicBezTo>
                    <a:pt x="629" y="2007"/>
                    <a:pt x="792" y="2194"/>
                    <a:pt x="815" y="2705"/>
                  </a:cubicBezTo>
                  <a:cubicBezTo>
                    <a:pt x="838" y="3101"/>
                    <a:pt x="699" y="3473"/>
                    <a:pt x="862" y="3845"/>
                  </a:cubicBezTo>
                  <a:cubicBezTo>
                    <a:pt x="946" y="4064"/>
                    <a:pt x="1189" y="4222"/>
                    <a:pt x="1413" y="4222"/>
                  </a:cubicBezTo>
                  <a:cubicBezTo>
                    <a:pt x="1499" y="4222"/>
                    <a:pt x="1582" y="4199"/>
                    <a:pt x="1653" y="4148"/>
                  </a:cubicBezTo>
                  <a:cubicBezTo>
                    <a:pt x="1653" y="3729"/>
                    <a:pt x="1653" y="3310"/>
                    <a:pt x="1653" y="2891"/>
                  </a:cubicBezTo>
                  <a:cubicBezTo>
                    <a:pt x="1653" y="2682"/>
                    <a:pt x="1653" y="2449"/>
                    <a:pt x="1816" y="2310"/>
                  </a:cubicBezTo>
                  <a:cubicBezTo>
                    <a:pt x="1909" y="2248"/>
                    <a:pt x="2022" y="2227"/>
                    <a:pt x="2136" y="2227"/>
                  </a:cubicBezTo>
                  <a:cubicBezTo>
                    <a:pt x="2193" y="2227"/>
                    <a:pt x="2250" y="2232"/>
                    <a:pt x="2304" y="2240"/>
                  </a:cubicBezTo>
                  <a:cubicBezTo>
                    <a:pt x="2420" y="2240"/>
                    <a:pt x="2537" y="2240"/>
                    <a:pt x="2653" y="2310"/>
                  </a:cubicBezTo>
                  <a:cubicBezTo>
                    <a:pt x="2862" y="2426"/>
                    <a:pt x="2909" y="2705"/>
                    <a:pt x="3002" y="2915"/>
                  </a:cubicBezTo>
                  <a:cubicBezTo>
                    <a:pt x="3123" y="3178"/>
                    <a:pt x="3403" y="3370"/>
                    <a:pt x="3673" y="3370"/>
                  </a:cubicBezTo>
                  <a:cubicBezTo>
                    <a:pt x="3713" y="3370"/>
                    <a:pt x="3753" y="3366"/>
                    <a:pt x="3793" y="3357"/>
                  </a:cubicBezTo>
                  <a:cubicBezTo>
                    <a:pt x="4119" y="3287"/>
                    <a:pt x="4351" y="2891"/>
                    <a:pt x="4188" y="2612"/>
                  </a:cubicBezTo>
                  <a:cubicBezTo>
                    <a:pt x="4049" y="2333"/>
                    <a:pt x="3677" y="2287"/>
                    <a:pt x="3444" y="2124"/>
                  </a:cubicBezTo>
                  <a:cubicBezTo>
                    <a:pt x="3142" y="1914"/>
                    <a:pt x="3025" y="1472"/>
                    <a:pt x="3165" y="1147"/>
                  </a:cubicBezTo>
                  <a:lnTo>
                    <a:pt x="3165" y="1147"/>
                  </a:lnTo>
                  <a:cubicBezTo>
                    <a:pt x="3253" y="1167"/>
                    <a:pt x="3345" y="1177"/>
                    <a:pt x="3437" y="1177"/>
                  </a:cubicBezTo>
                  <a:cubicBezTo>
                    <a:pt x="3661" y="1177"/>
                    <a:pt x="3884" y="1116"/>
                    <a:pt x="4049" y="984"/>
                  </a:cubicBezTo>
                  <a:cubicBezTo>
                    <a:pt x="4878" y="239"/>
                    <a:pt x="3725" y="1"/>
                    <a:pt x="313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14395341" y="2715228"/>
              <a:ext cx="105936" cy="26170"/>
            </a:xfrm>
            <a:custGeom>
              <a:avLst/>
              <a:gdLst/>
              <a:ahLst/>
              <a:cxnLst/>
              <a:rect l="l" t="t" r="r" b="b"/>
              <a:pathLst>
                <a:path w="4724" h="1167" extrusionOk="0">
                  <a:moveTo>
                    <a:pt x="3980" y="1"/>
                  </a:moveTo>
                  <a:cubicBezTo>
                    <a:pt x="3654" y="1"/>
                    <a:pt x="3328" y="147"/>
                    <a:pt x="3002" y="213"/>
                  </a:cubicBezTo>
                  <a:cubicBezTo>
                    <a:pt x="2852" y="244"/>
                    <a:pt x="2699" y="255"/>
                    <a:pt x="2544" y="255"/>
                  </a:cubicBezTo>
                  <a:cubicBezTo>
                    <a:pt x="2160" y="255"/>
                    <a:pt x="1764" y="187"/>
                    <a:pt x="1377" y="187"/>
                  </a:cubicBezTo>
                  <a:cubicBezTo>
                    <a:pt x="1337" y="187"/>
                    <a:pt x="1297" y="188"/>
                    <a:pt x="1257" y="189"/>
                  </a:cubicBezTo>
                  <a:cubicBezTo>
                    <a:pt x="675" y="213"/>
                    <a:pt x="1" y="561"/>
                    <a:pt x="1" y="1166"/>
                  </a:cubicBezTo>
                  <a:cubicBezTo>
                    <a:pt x="280" y="1050"/>
                    <a:pt x="582" y="1027"/>
                    <a:pt x="908" y="1027"/>
                  </a:cubicBezTo>
                  <a:cubicBezTo>
                    <a:pt x="1908" y="1003"/>
                    <a:pt x="2932" y="957"/>
                    <a:pt x="3956" y="934"/>
                  </a:cubicBezTo>
                  <a:cubicBezTo>
                    <a:pt x="4142" y="934"/>
                    <a:pt x="4374" y="910"/>
                    <a:pt x="4491" y="748"/>
                  </a:cubicBezTo>
                  <a:cubicBezTo>
                    <a:pt x="4723" y="468"/>
                    <a:pt x="4398" y="50"/>
                    <a:pt x="4049" y="3"/>
                  </a:cubicBezTo>
                  <a:cubicBezTo>
                    <a:pt x="4026" y="2"/>
                    <a:pt x="4003" y="1"/>
                    <a:pt x="39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14528165" y="2702760"/>
              <a:ext cx="35185" cy="55479"/>
            </a:xfrm>
            <a:custGeom>
              <a:avLst/>
              <a:gdLst/>
              <a:ahLst/>
              <a:cxnLst/>
              <a:rect l="l" t="t" r="r" b="b"/>
              <a:pathLst>
                <a:path w="1569" h="2474" extrusionOk="0">
                  <a:moveTo>
                    <a:pt x="196" y="629"/>
                  </a:moveTo>
                  <a:cubicBezTo>
                    <a:pt x="194" y="646"/>
                    <a:pt x="191" y="664"/>
                    <a:pt x="189" y="681"/>
                  </a:cubicBezTo>
                  <a:lnTo>
                    <a:pt x="189" y="681"/>
                  </a:lnTo>
                  <a:lnTo>
                    <a:pt x="173" y="629"/>
                  </a:lnTo>
                  <a:close/>
                  <a:moveTo>
                    <a:pt x="568" y="1"/>
                  </a:moveTo>
                  <a:cubicBezTo>
                    <a:pt x="336" y="1"/>
                    <a:pt x="126" y="140"/>
                    <a:pt x="57" y="350"/>
                  </a:cubicBezTo>
                  <a:cubicBezTo>
                    <a:pt x="0" y="518"/>
                    <a:pt x="50" y="717"/>
                    <a:pt x="168" y="849"/>
                  </a:cubicBezTo>
                  <a:lnTo>
                    <a:pt x="168" y="849"/>
                  </a:lnTo>
                  <a:cubicBezTo>
                    <a:pt x="138" y="1109"/>
                    <a:pt x="116" y="1381"/>
                    <a:pt x="80" y="1653"/>
                  </a:cubicBezTo>
                  <a:cubicBezTo>
                    <a:pt x="57" y="1839"/>
                    <a:pt x="33" y="2048"/>
                    <a:pt x="126" y="2234"/>
                  </a:cubicBezTo>
                  <a:cubicBezTo>
                    <a:pt x="199" y="2361"/>
                    <a:pt x="342" y="2473"/>
                    <a:pt x="489" y="2473"/>
                  </a:cubicBezTo>
                  <a:cubicBezTo>
                    <a:pt x="531" y="2473"/>
                    <a:pt x="574" y="2464"/>
                    <a:pt x="615" y="2444"/>
                  </a:cubicBezTo>
                  <a:cubicBezTo>
                    <a:pt x="964" y="2257"/>
                    <a:pt x="615" y="1629"/>
                    <a:pt x="894" y="1327"/>
                  </a:cubicBezTo>
                  <a:cubicBezTo>
                    <a:pt x="1034" y="1187"/>
                    <a:pt x="1313" y="1187"/>
                    <a:pt x="1452" y="1024"/>
                  </a:cubicBezTo>
                  <a:cubicBezTo>
                    <a:pt x="1569" y="885"/>
                    <a:pt x="1545" y="652"/>
                    <a:pt x="1429" y="513"/>
                  </a:cubicBezTo>
                  <a:cubicBezTo>
                    <a:pt x="1313" y="350"/>
                    <a:pt x="1150" y="257"/>
                    <a:pt x="987" y="164"/>
                  </a:cubicBezTo>
                  <a:cubicBezTo>
                    <a:pt x="848" y="94"/>
                    <a:pt x="708" y="24"/>
                    <a:pt x="56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14537763" y="2784543"/>
              <a:ext cx="64719" cy="26888"/>
            </a:xfrm>
            <a:custGeom>
              <a:avLst/>
              <a:gdLst/>
              <a:ahLst/>
              <a:cxnLst/>
              <a:rect l="l" t="t" r="r" b="b"/>
              <a:pathLst>
                <a:path w="2886" h="1199" extrusionOk="0">
                  <a:moveTo>
                    <a:pt x="861" y="1"/>
                  </a:moveTo>
                  <a:cubicBezTo>
                    <a:pt x="643" y="1"/>
                    <a:pt x="424" y="25"/>
                    <a:pt x="210" y="76"/>
                  </a:cubicBezTo>
                  <a:lnTo>
                    <a:pt x="210" y="99"/>
                  </a:lnTo>
                  <a:cubicBezTo>
                    <a:pt x="280" y="355"/>
                    <a:pt x="1" y="681"/>
                    <a:pt x="187" y="844"/>
                  </a:cubicBezTo>
                  <a:cubicBezTo>
                    <a:pt x="257" y="890"/>
                    <a:pt x="303" y="890"/>
                    <a:pt x="373" y="914"/>
                  </a:cubicBezTo>
                  <a:cubicBezTo>
                    <a:pt x="675" y="960"/>
                    <a:pt x="955" y="1007"/>
                    <a:pt x="1257" y="1053"/>
                  </a:cubicBezTo>
                  <a:cubicBezTo>
                    <a:pt x="1490" y="1100"/>
                    <a:pt x="1699" y="1123"/>
                    <a:pt x="1932" y="1169"/>
                  </a:cubicBezTo>
                  <a:cubicBezTo>
                    <a:pt x="2060" y="1181"/>
                    <a:pt x="2188" y="1198"/>
                    <a:pt x="2313" y="1198"/>
                  </a:cubicBezTo>
                  <a:cubicBezTo>
                    <a:pt x="2438" y="1198"/>
                    <a:pt x="2560" y="1181"/>
                    <a:pt x="2676" y="1123"/>
                  </a:cubicBezTo>
                  <a:cubicBezTo>
                    <a:pt x="2792" y="1076"/>
                    <a:pt x="2886" y="937"/>
                    <a:pt x="2839" y="820"/>
                  </a:cubicBezTo>
                  <a:cubicBezTo>
                    <a:pt x="2816" y="774"/>
                    <a:pt x="2792" y="727"/>
                    <a:pt x="2746" y="704"/>
                  </a:cubicBezTo>
                  <a:cubicBezTo>
                    <a:pt x="2234" y="245"/>
                    <a:pt x="1548" y="1"/>
                    <a:pt x="86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14428732" y="2514345"/>
              <a:ext cx="27672" cy="46218"/>
            </a:xfrm>
            <a:custGeom>
              <a:avLst/>
              <a:gdLst/>
              <a:ahLst/>
              <a:cxnLst/>
              <a:rect l="l" t="t" r="r" b="b"/>
              <a:pathLst>
                <a:path w="1234" h="2061" extrusionOk="0">
                  <a:moveTo>
                    <a:pt x="312" y="1"/>
                  </a:moveTo>
                  <a:cubicBezTo>
                    <a:pt x="186" y="1"/>
                    <a:pt x="79" y="49"/>
                    <a:pt x="47" y="167"/>
                  </a:cubicBezTo>
                  <a:lnTo>
                    <a:pt x="164" y="144"/>
                  </a:lnTo>
                  <a:lnTo>
                    <a:pt x="164" y="144"/>
                  </a:lnTo>
                  <a:cubicBezTo>
                    <a:pt x="1" y="726"/>
                    <a:pt x="24" y="1331"/>
                    <a:pt x="210" y="1866"/>
                  </a:cubicBezTo>
                  <a:cubicBezTo>
                    <a:pt x="257" y="1959"/>
                    <a:pt x="280" y="2029"/>
                    <a:pt x="350" y="2052"/>
                  </a:cubicBezTo>
                  <a:cubicBezTo>
                    <a:pt x="368" y="2058"/>
                    <a:pt x="387" y="2061"/>
                    <a:pt x="405" y="2061"/>
                  </a:cubicBezTo>
                  <a:cubicBezTo>
                    <a:pt x="455" y="2061"/>
                    <a:pt x="502" y="2039"/>
                    <a:pt x="536" y="2005"/>
                  </a:cubicBezTo>
                  <a:cubicBezTo>
                    <a:pt x="1141" y="1633"/>
                    <a:pt x="1234" y="679"/>
                    <a:pt x="745" y="167"/>
                  </a:cubicBezTo>
                  <a:cubicBezTo>
                    <a:pt x="632" y="67"/>
                    <a:pt x="459" y="1"/>
                    <a:pt x="3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14475690" y="2508245"/>
              <a:ext cx="30790" cy="53798"/>
            </a:xfrm>
            <a:custGeom>
              <a:avLst/>
              <a:gdLst/>
              <a:ahLst/>
              <a:cxnLst/>
              <a:rect l="l" t="t" r="r" b="b"/>
              <a:pathLst>
                <a:path w="1373" h="2399" extrusionOk="0">
                  <a:moveTo>
                    <a:pt x="652" y="44"/>
                  </a:moveTo>
                  <a:cubicBezTo>
                    <a:pt x="652" y="80"/>
                    <a:pt x="651" y="116"/>
                    <a:pt x="650" y="153"/>
                  </a:cubicBezTo>
                  <a:lnTo>
                    <a:pt x="650" y="153"/>
                  </a:lnTo>
                  <a:lnTo>
                    <a:pt x="629" y="44"/>
                  </a:lnTo>
                  <a:close/>
                  <a:moveTo>
                    <a:pt x="520" y="1"/>
                  </a:moveTo>
                  <a:cubicBezTo>
                    <a:pt x="435" y="1"/>
                    <a:pt x="372" y="30"/>
                    <a:pt x="349" y="114"/>
                  </a:cubicBezTo>
                  <a:cubicBezTo>
                    <a:pt x="313" y="240"/>
                    <a:pt x="501" y="310"/>
                    <a:pt x="630" y="411"/>
                  </a:cubicBezTo>
                  <a:lnTo>
                    <a:pt x="630" y="411"/>
                  </a:lnTo>
                  <a:cubicBezTo>
                    <a:pt x="613" y="541"/>
                    <a:pt x="584" y="668"/>
                    <a:pt x="535" y="788"/>
                  </a:cubicBezTo>
                  <a:cubicBezTo>
                    <a:pt x="442" y="1044"/>
                    <a:pt x="256" y="1277"/>
                    <a:pt x="140" y="1533"/>
                  </a:cubicBezTo>
                  <a:cubicBezTo>
                    <a:pt x="47" y="1765"/>
                    <a:pt x="0" y="2091"/>
                    <a:pt x="187" y="2301"/>
                  </a:cubicBezTo>
                  <a:cubicBezTo>
                    <a:pt x="210" y="2347"/>
                    <a:pt x="256" y="2370"/>
                    <a:pt x="303" y="2394"/>
                  </a:cubicBezTo>
                  <a:cubicBezTo>
                    <a:pt x="315" y="2397"/>
                    <a:pt x="327" y="2398"/>
                    <a:pt x="339" y="2398"/>
                  </a:cubicBezTo>
                  <a:cubicBezTo>
                    <a:pt x="415" y="2398"/>
                    <a:pt x="475" y="2338"/>
                    <a:pt x="535" y="2277"/>
                  </a:cubicBezTo>
                  <a:cubicBezTo>
                    <a:pt x="1117" y="1765"/>
                    <a:pt x="1373" y="881"/>
                    <a:pt x="1140" y="137"/>
                  </a:cubicBezTo>
                  <a:cubicBezTo>
                    <a:pt x="953" y="121"/>
                    <a:pt x="692" y="1"/>
                    <a:pt x="52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14448556" y="2547287"/>
              <a:ext cx="16191" cy="32494"/>
            </a:xfrm>
            <a:custGeom>
              <a:avLst/>
              <a:gdLst/>
              <a:ahLst/>
              <a:cxnLst/>
              <a:rect l="l" t="t" r="r" b="b"/>
              <a:pathLst>
                <a:path w="722" h="1449" extrusionOk="0">
                  <a:moveTo>
                    <a:pt x="586" y="0"/>
                  </a:moveTo>
                  <a:cubicBezTo>
                    <a:pt x="499" y="0"/>
                    <a:pt x="410" y="26"/>
                    <a:pt x="350" y="71"/>
                  </a:cubicBezTo>
                  <a:lnTo>
                    <a:pt x="210" y="164"/>
                  </a:lnTo>
                  <a:lnTo>
                    <a:pt x="233" y="164"/>
                  </a:lnTo>
                  <a:cubicBezTo>
                    <a:pt x="233" y="350"/>
                    <a:pt x="140" y="536"/>
                    <a:pt x="94" y="699"/>
                  </a:cubicBezTo>
                  <a:cubicBezTo>
                    <a:pt x="24" y="885"/>
                    <a:pt x="1" y="1071"/>
                    <a:pt x="70" y="1234"/>
                  </a:cubicBezTo>
                  <a:cubicBezTo>
                    <a:pt x="119" y="1364"/>
                    <a:pt x="247" y="1448"/>
                    <a:pt x="367" y="1448"/>
                  </a:cubicBezTo>
                  <a:cubicBezTo>
                    <a:pt x="419" y="1448"/>
                    <a:pt x="470" y="1432"/>
                    <a:pt x="513" y="1397"/>
                  </a:cubicBezTo>
                  <a:cubicBezTo>
                    <a:pt x="466" y="932"/>
                    <a:pt x="536" y="443"/>
                    <a:pt x="722" y="24"/>
                  </a:cubicBezTo>
                  <a:cubicBezTo>
                    <a:pt x="681" y="8"/>
                    <a:pt x="634" y="0"/>
                    <a:pt x="58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14904008" y="2819011"/>
              <a:ext cx="80865" cy="43415"/>
            </a:xfrm>
            <a:custGeom>
              <a:avLst/>
              <a:gdLst/>
              <a:ahLst/>
              <a:cxnLst/>
              <a:rect l="l" t="t" r="r" b="b"/>
              <a:pathLst>
                <a:path w="3606" h="1936" extrusionOk="0">
                  <a:moveTo>
                    <a:pt x="2811" y="1"/>
                  </a:moveTo>
                  <a:cubicBezTo>
                    <a:pt x="2524" y="1"/>
                    <a:pt x="2233" y="354"/>
                    <a:pt x="2233" y="354"/>
                  </a:cubicBezTo>
                  <a:cubicBezTo>
                    <a:pt x="2210" y="563"/>
                    <a:pt x="2024" y="703"/>
                    <a:pt x="1815" y="749"/>
                  </a:cubicBezTo>
                  <a:cubicBezTo>
                    <a:pt x="1735" y="767"/>
                    <a:pt x="1655" y="774"/>
                    <a:pt x="1575" y="774"/>
                  </a:cubicBezTo>
                  <a:cubicBezTo>
                    <a:pt x="1445" y="774"/>
                    <a:pt x="1316" y="755"/>
                    <a:pt x="1187" y="726"/>
                  </a:cubicBezTo>
                  <a:cubicBezTo>
                    <a:pt x="1070" y="714"/>
                    <a:pt x="954" y="703"/>
                    <a:pt x="838" y="703"/>
                  </a:cubicBezTo>
                  <a:cubicBezTo>
                    <a:pt x="721" y="703"/>
                    <a:pt x="605" y="714"/>
                    <a:pt x="489" y="749"/>
                  </a:cubicBezTo>
                  <a:cubicBezTo>
                    <a:pt x="256" y="819"/>
                    <a:pt x="70" y="1005"/>
                    <a:pt x="47" y="1238"/>
                  </a:cubicBezTo>
                  <a:cubicBezTo>
                    <a:pt x="0" y="1656"/>
                    <a:pt x="512" y="1912"/>
                    <a:pt x="931" y="1936"/>
                  </a:cubicBezTo>
                  <a:cubicBezTo>
                    <a:pt x="1884" y="1936"/>
                    <a:pt x="2722" y="1331"/>
                    <a:pt x="3420" y="703"/>
                  </a:cubicBezTo>
                  <a:cubicBezTo>
                    <a:pt x="3513" y="633"/>
                    <a:pt x="3606" y="493"/>
                    <a:pt x="3559" y="377"/>
                  </a:cubicBezTo>
                  <a:cubicBezTo>
                    <a:pt x="3536" y="330"/>
                    <a:pt x="3490" y="284"/>
                    <a:pt x="3420" y="261"/>
                  </a:cubicBezTo>
                  <a:cubicBezTo>
                    <a:pt x="3420" y="261"/>
                    <a:pt x="3187" y="74"/>
                    <a:pt x="2862" y="5"/>
                  </a:cubicBezTo>
                  <a:cubicBezTo>
                    <a:pt x="2845" y="2"/>
                    <a:pt x="2828" y="1"/>
                    <a:pt x="281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15014070" y="2830560"/>
              <a:ext cx="56376" cy="38638"/>
            </a:xfrm>
            <a:custGeom>
              <a:avLst/>
              <a:gdLst/>
              <a:ahLst/>
              <a:cxnLst/>
              <a:rect l="l" t="t" r="r" b="b"/>
              <a:pathLst>
                <a:path w="2514" h="1723" extrusionOk="0">
                  <a:moveTo>
                    <a:pt x="131" y="0"/>
                  </a:moveTo>
                  <a:cubicBezTo>
                    <a:pt x="103" y="0"/>
                    <a:pt x="72" y="8"/>
                    <a:pt x="47" y="25"/>
                  </a:cubicBezTo>
                  <a:cubicBezTo>
                    <a:pt x="1" y="71"/>
                    <a:pt x="1" y="164"/>
                    <a:pt x="1" y="234"/>
                  </a:cubicBezTo>
                  <a:cubicBezTo>
                    <a:pt x="47" y="653"/>
                    <a:pt x="117" y="1141"/>
                    <a:pt x="466" y="1351"/>
                  </a:cubicBezTo>
                  <a:cubicBezTo>
                    <a:pt x="838" y="1560"/>
                    <a:pt x="1304" y="1723"/>
                    <a:pt x="1652" y="1723"/>
                  </a:cubicBezTo>
                  <a:cubicBezTo>
                    <a:pt x="2513" y="1630"/>
                    <a:pt x="978" y="1374"/>
                    <a:pt x="1164" y="653"/>
                  </a:cubicBezTo>
                  <a:cubicBezTo>
                    <a:pt x="1187" y="583"/>
                    <a:pt x="1141" y="490"/>
                    <a:pt x="1094" y="420"/>
                  </a:cubicBezTo>
                  <a:cubicBezTo>
                    <a:pt x="1024" y="374"/>
                    <a:pt x="955" y="327"/>
                    <a:pt x="861" y="304"/>
                  </a:cubicBezTo>
                  <a:lnTo>
                    <a:pt x="210" y="71"/>
                  </a:lnTo>
                  <a:cubicBezTo>
                    <a:pt x="225" y="26"/>
                    <a:pt x="182" y="0"/>
                    <a:pt x="13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14947288" y="2787279"/>
              <a:ext cx="43774" cy="39244"/>
            </a:xfrm>
            <a:custGeom>
              <a:avLst/>
              <a:gdLst/>
              <a:ahLst/>
              <a:cxnLst/>
              <a:rect l="l" t="t" r="r" b="b"/>
              <a:pathLst>
                <a:path w="1952" h="1750" extrusionOk="0">
                  <a:moveTo>
                    <a:pt x="94" y="1"/>
                  </a:moveTo>
                  <a:cubicBezTo>
                    <a:pt x="94" y="1"/>
                    <a:pt x="1" y="24"/>
                    <a:pt x="47" y="233"/>
                  </a:cubicBezTo>
                  <a:cubicBezTo>
                    <a:pt x="94" y="419"/>
                    <a:pt x="1327" y="1071"/>
                    <a:pt x="1536" y="1350"/>
                  </a:cubicBezTo>
                  <a:cubicBezTo>
                    <a:pt x="1722" y="1652"/>
                    <a:pt x="1629" y="1699"/>
                    <a:pt x="1722" y="1745"/>
                  </a:cubicBezTo>
                  <a:cubicBezTo>
                    <a:pt x="1728" y="1748"/>
                    <a:pt x="1733" y="1749"/>
                    <a:pt x="1738" y="1749"/>
                  </a:cubicBezTo>
                  <a:cubicBezTo>
                    <a:pt x="1830" y="1749"/>
                    <a:pt x="1951" y="1384"/>
                    <a:pt x="1885" y="1164"/>
                  </a:cubicBezTo>
                  <a:cubicBezTo>
                    <a:pt x="1792" y="931"/>
                    <a:pt x="722" y="326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11940791" y="461493"/>
              <a:ext cx="3711338" cy="2943438"/>
            </a:xfrm>
            <a:custGeom>
              <a:avLst/>
              <a:gdLst/>
              <a:ahLst/>
              <a:cxnLst/>
              <a:rect l="l" t="t" r="r" b="b"/>
              <a:pathLst>
                <a:path w="165500" h="131257" extrusionOk="0">
                  <a:moveTo>
                    <a:pt x="44923" y="58978"/>
                  </a:moveTo>
                  <a:cubicBezTo>
                    <a:pt x="45551" y="58978"/>
                    <a:pt x="44923" y="59281"/>
                    <a:pt x="44783" y="59374"/>
                  </a:cubicBezTo>
                  <a:cubicBezTo>
                    <a:pt x="44667" y="59444"/>
                    <a:pt x="44225" y="60072"/>
                    <a:pt x="43876" y="60653"/>
                  </a:cubicBezTo>
                  <a:cubicBezTo>
                    <a:pt x="43550" y="61258"/>
                    <a:pt x="43783" y="61793"/>
                    <a:pt x="44132" y="61886"/>
                  </a:cubicBezTo>
                  <a:cubicBezTo>
                    <a:pt x="44458" y="61956"/>
                    <a:pt x="45458" y="63049"/>
                    <a:pt x="46505" y="63724"/>
                  </a:cubicBezTo>
                  <a:cubicBezTo>
                    <a:pt x="47575" y="64399"/>
                    <a:pt x="46900" y="65376"/>
                    <a:pt x="46691" y="65585"/>
                  </a:cubicBezTo>
                  <a:cubicBezTo>
                    <a:pt x="46582" y="65694"/>
                    <a:pt x="45962" y="65772"/>
                    <a:pt x="45245" y="65772"/>
                  </a:cubicBezTo>
                  <a:cubicBezTo>
                    <a:pt x="44585" y="65772"/>
                    <a:pt x="43843" y="65706"/>
                    <a:pt x="43341" y="65539"/>
                  </a:cubicBezTo>
                  <a:cubicBezTo>
                    <a:pt x="42317" y="65166"/>
                    <a:pt x="41131" y="64841"/>
                    <a:pt x="40456" y="64841"/>
                  </a:cubicBezTo>
                  <a:cubicBezTo>
                    <a:pt x="39782" y="64841"/>
                    <a:pt x="39549" y="65259"/>
                    <a:pt x="39084" y="65608"/>
                  </a:cubicBezTo>
                  <a:cubicBezTo>
                    <a:pt x="38917" y="65741"/>
                    <a:pt x="38683" y="65788"/>
                    <a:pt x="38426" y="65788"/>
                  </a:cubicBezTo>
                  <a:cubicBezTo>
                    <a:pt x="37963" y="65788"/>
                    <a:pt x="37427" y="65637"/>
                    <a:pt x="37083" y="65562"/>
                  </a:cubicBezTo>
                  <a:cubicBezTo>
                    <a:pt x="37083" y="65562"/>
                    <a:pt x="36571" y="65259"/>
                    <a:pt x="36362" y="64934"/>
                  </a:cubicBezTo>
                  <a:cubicBezTo>
                    <a:pt x="36152" y="64631"/>
                    <a:pt x="36059" y="64468"/>
                    <a:pt x="36222" y="63724"/>
                  </a:cubicBezTo>
                  <a:cubicBezTo>
                    <a:pt x="36408" y="62980"/>
                    <a:pt x="36734" y="62747"/>
                    <a:pt x="36780" y="62351"/>
                  </a:cubicBezTo>
                  <a:cubicBezTo>
                    <a:pt x="36827" y="61956"/>
                    <a:pt x="37339" y="61886"/>
                    <a:pt x="37525" y="61421"/>
                  </a:cubicBezTo>
                  <a:cubicBezTo>
                    <a:pt x="37711" y="60956"/>
                    <a:pt x="37781" y="60909"/>
                    <a:pt x="37944" y="60630"/>
                  </a:cubicBezTo>
                  <a:cubicBezTo>
                    <a:pt x="38107" y="60351"/>
                    <a:pt x="38618" y="59769"/>
                    <a:pt x="39200" y="59630"/>
                  </a:cubicBezTo>
                  <a:cubicBezTo>
                    <a:pt x="39270" y="59609"/>
                    <a:pt x="39327" y="59600"/>
                    <a:pt x="39373" y="59600"/>
                  </a:cubicBezTo>
                  <a:cubicBezTo>
                    <a:pt x="39699" y="59600"/>
                    <a:pt x="39511" y="60045"/>
                    <a:pt x="39572" y="60188"/>
                  </a:cubicBezTo>
                  <a:cubicBezTo>
                    <a:pt x="39665" y="60351"/>
                    <a:pt x="40456" y="60234"/>
                    <a:pt x="40735" y="60351"/>
                  </a:cubicBezTo>
                  <a:cubicBezTo>
                    <a:pt x="40991" y="60467"/>
                    <a:pt x="40014" y="60723"/>
                    <a:pt x="39968" y="60793"/>
                  </a:cubicBezTo>
                  <a:cubicBezTo>
                    <a:pt x="39921" y="60863"/>
                    <a:pt x="40596" y="61212"/>
                    <a:pt x="40735" y="61770"/>
                  </a:cubicBezTo>
                  <a:cubicBezTo>
                    <a:pt x="40786" y="62024"/>
                    <a:pt x="40868" y="62109"/>
                    <a:pt x="40977" y="62109"/>
                  </a:cubicBezTo>
                  <a:cubicBezTo>
                    <a:pt x="41118" y="62109"/>
                    <a:pt x="41304" y="61968"/>
                    <a:pt x="41526" y="61863"/>
                  </a:cubicBezTo>
                  <a:cubicBezTo>
                    <a:pt x="41903" y="61686"/>
                    <a:pt x="42323" y="61466"/>
                    <a:pt x="42704" y="61466"/>
                  </a:cubicBezTo>
                  <a:cubicBezTo>
                    <a:pt x="42722" y="61466"/>
                    <a:pt x="42741" y="61466"/>
                    <a:pt x="42759" y="61467"/>
                  </a:cubicBezTo>
                  <a:cubicBezTo>
                    <a:pt x="42772" y="61468"/>
                    <a:pt x="42784" y="61469"/>
                    <a:pt x="42795" y="61469"/>
                  </a:cubicBezTo>
                  <a:cubicBezTo>
                    <a:pt x="43116" y="61469"/>
                    <a:pt x="42897" y="61160"/>
                    <a:pt x="42852" y="61025"/>
                  </a:cubicBezTo>
                  <a:cubicBezTo>
                    <a:pt x="42806" y="60886"/>
                    <a:pt x="42201" y="60909"/>
                    <a:pt x="41899" y="60886"/>
                  </a:cubicBezTo>
                  <a:cubicBezTo>
                    <a:pt x="41573" y="60863"/>
                    <a:pt x="41480" y="60397"/>
                    <a:pt x="41573" y="60118"/>
                  </a:cubicBezTo>
                  <a:cubicBezTo>
                    <a:pt x="41689" y="59816"/>
                    <a:pt x="42457" y="59653"/>
                    <a:pt x="42969" y="59467"/>
                  </a:cubicBezTo>
                  <a:cubicBezTo>
                    <a:pt x="43504" y="59281"/>
                    <a:pt x="44295" y="58978"/>
                    <a:pt x="44923" y="58978"/>
                  </a:cubicBezTo>
                  <a:close/>
                  <a:moveTo>
                    <a:pt x="55025" y="59351"/>
                  </a:moveTo>
                  <a:cubicBezTo>
                    <a:pt x="55276" y="59351"/>
                    <a:pt x="55546" y="59386"/>
                    <a:pt x="55834" y="59467"/>
                  </a:cubicBezTo>
                  <a:cubicBezTo>
                    <a:pt x="55834" y="59467"/>
                    <a:pt x="56159" y="59816"/>
                    <a:pt x="56183" y="60095"/>
                  </a:cubicBezTo>
                  <a:cubicBezTo>
                    <a:pt x="56229" y="60351"/>
                    <a:pt x="55996" y="60770"/>
                    <a:pt x="55880" y="60839"/>
                  </a:cubicBezTo>
                  <a:cubicBezTo>
                    <a:pt x="55554" y="61049"/>
                    <a:pt x="55205" y="61025"/>
                    <a:pt x="54903" y="61072"/>
                  </a:cubicBezTo>
                  <a:cubicBezTo>
                    <a:pt x="54619" y="61116"/>
                    <a:pt x="54725" y="61755"/>
                    <a:pt x="54449" y="61755"/>
                  </a:cubicBezTo>
                  <a:cubicBezTo>
                    <a:pt x="54432" y="61755"/>
                    <a:pt x="54412" y="61752"/>
                    <a:pt x="54391" y="61747"/>
                  </a:cubicBezTo>
                  <a:cubicBezTo>
                    <a:pt x="54331" y="61725"/>
                    <a:pt x="54280" y="61716"/>
                    <a:pt x="54239" y="61716"/>
                  </a:cubicBezTo>
                  <a:cubicBezTo>
                    <a:pt x="54055" y="61716"/>
                    <a:pt x="54045" y="61902"/>
                    <a:pt x="54159" y="62072"/>
                  </a:cubicBezTo>
                  <a:cubicBezTo>
                    <a:pt x="54321" y="62282"/>
                    <a:pt x="54601" y="63282"/>
                    <a:pt x="54857" y="63352"/>
                  </a:cubicBezTo>
                  <a:cubicBezTo>
                    <a:pt x="55089" y="63422"/>
                    <a:pt x="55694" y="63864"/>
                    <a:pt x="55717" y="64050"/>
                  </a:cubicBezTo>
                  <a:cubicBezTo>
                    <a:pt x="55757" y="64208"/>
                    <a:pt x="55662" y="64939"/>
                    <a:pt x="56005" y="64939"/>
                  </a:cubicBezTo>
                  <a:cubicBezTo>
                    <a:pt x="56065" y="64939"/>
                    <a:pt x="56139" y="64916"/>
                    <a:pt x="56229" y="64864"/>
                  </a:cubicBezTo>
                  <a:cubicBezTo>
                    <a:pt x="56347" y="64789"/>
                    <a:pt x="56453" y="64756"/>
                    <a:pt x="56549" y="64756"/>
                  </a:cubicBezTo>
                  <a:cubicBezTo>
                    <a:pt x="56929" y="64756"/>
                    <a:pt x="57155" y="65261"/>
                    <a:pt x="57322" y="65632"/>
                  </a:cubicBezTo>
                  <a:cubicBezTo>
                    <a:pt x="57459" y="65989"/>
                    <a:pt x="57321" y="66123"/>
                    <a:pt x="56917" y="66123"/>
                  </a:cubicBezTo>
                  <a:cubicBezTo>
                    <a:pt x="56770" y="66123"/>
                    <a:pt x="56587" y="66105"/>
                    <a:pt x="56369" y="66074"/>
                  </a:cubicBezTo>
                  <a:cubicBezTo>
                    <a:pt x="56313" y="66067"/>
                    <a:pt x="56262" y="66064"/>
                    <a:pt x="56217" y="66064"/>
                  </a:cubicBezTo>
                  <a:cubicBezTo>
                    <a:pt x="55613" y="66064"/>
                    <a:pt x="55847" y="66602"/>
                    <a:pt x="56020" y="66818"/>
                  </a:cubicBezTo>
                  <a:cubicBezTo>
                    <a:pt x="56183" y="67051"/>
                    <a:pt x="56578" y="67749"/>
                    <a:pt x="56787" y="68354"/>
                  </a:cubicBezTo>
                  <a:cubicBezTo>
                    <a:pt x="56997" y="68982"/>
                    <a:pt x="57067" y="69982"/>
                    <a:pt x="56578" y="70238"/>
                  </a:cubicBezTo>
                  <a:cubicBezTo>
                    <a:pt x="56484" y="70287"/>
                    <a:pt x="56350" y="70310"/>
                    <a:pt x="56188" y="70310"/>
                  </a:cubicBezTo>
                  <a:cubicBezTo>
                    <a:pt x="55512" y="70310"/>
                    <a:pt x="54356" y="69916"/>
                    <a:pt x="53624" y="69447"/>
                  </a:cubicBezTo>
                  <a:cubicBezTo>
                    <a:pt x="52716" y="68889"/>
                    <a:pt x="52972" y="68586"/>
                    <a:pt x="53182" y="67376"/>
                  </a:cubicBezTo>
                  <a:cubicBezTo>
                    <a:pt x="53391" y="66190"/>
                    <a:pt x="52856" y="65190"/>
                    <a:pt x="52367" y="64771"/>
                  </a:cubicBezTo>
                  <a:cubicBezTo>
                    <a:pt x="51902" y="64375"/>
                    <a:pt x="51855" y="63608"/>
                    <a:pt x="51832" y="63049"/>
                  </a:cubicBezTo>
                  <a:cubicBezTo>
                    <a:pt x="51809" y="62468"/>
                    <a:pt x="51437" y="62026"/>
                    <a:pt x="51437" y="61677"/>
                  </a:cubicBezTo>
                  <a:cubicBezTo>
                    <a:pt x="51437" y="61351"/>
                    <a:pt x="52623" y="60490"/>
                    <a:pt x="53205" y="60025"/>
                  </a:cubicBezTo>
                  <a:cubicBezTo>
                    <a:pt x="53660" y="59675"/>
                    <a:pt x="54260" y="59351"/>
                    <a:pt x="55025" y="59351"/>
                  </a:cubicBezTo>
                  <a:close/>
                  <a:moveTo>
                    <a:pt x="96817" y="1"/>
                  </a:moveTo>
                  <a:cubicBezTo>
                    <a:pt x="96686" y="1"/>
                    <a:pt x="96562" y="16"/>
                    <a:pt x="96452" y="51"/>
                  </a:cubicBezTo>
                  <a:cubicBezTo>
                    <a:pt x="95615" y="307"/>
                    <a:pt x="94987" y="1610"/>
                    <a:pt x="94777" y="2657"/>
                  </a:cubicBezTo>
                  <a:cubicBezTo>
                    <a:pt x="94591" y="3703"/>
                    <a:pt x="94265" y="4099"/>
                    <a:pt x="93544" y="4425"/>
                  </a:cubicBezTo>
                  <a:cubicBezTo>
                    <a:pt x="92823" y="4727"/>
                    <a:pt x="92753" y="5448"/>
                    <a:pt x="91613" y="5518"/>
                  </a:cubicBezTo>
                  <a:cubicBezTo>
                    <a:pt x="90473" y="5565"/>
                    <a:pt x="89334" y="5820"/>
                    <a:pt x="88659" y="6076"/>
                  </a:cubicBezTo>
                  <a:cubicBezTo>
                    <a:pt x="87984" y="6332"/>
                    <a:pt x="87519" y="6960"/>
                    <a:pt x="86170" y="6960"/>
                  </a:cubicBezTo>
                  <a:cubicBezTo>
                    <a:pt x="84797" y="6960"/>
                    <a:pt x="83611" y="8566"/>
                    <a:pt x="82680" y="9729"/>
                  </a:cubicBezTo>
                  <a:cubicBezTo>
                    <a:pt x="81750" y="10869"/>
                    <a:pt x="83355" y="11636"/>
                    <a:pt x="83006" y="12404"/>
                  </a:cubicBezTo>
                  <a:cubicBezTo>
                    <a:pt x="82634" y="13195"/>
                    <a:pt x="78330" y="13032"/>
                    <a:pt x="78074" y="13707"/>
                  </a:cubicBezTo>
                  <a:cubicBezTo>
                    <a:pt x="77818" y="14382"/>
                    <a:pt x="78958" y="16312"/>
                    <a:pt x="79423" y="16987"/>
                  </a:cubicBezTo>
                  <a:cubicBezTo>
                    <a:pt x="79888" y="17662"/>
                    <a:pt x="79516" y="18080"/>
                    <a:pt x="79004" y="18080"/>
                  </a:cubicBezTo>
                  <a:cubicBezTo>
                    <a:pt x="78469" y="18080"/>
                    <a:pt x="77446" y="16778"/>
                    <a:pt x="77027" y="16522"/>
                  </a:cubicBezTo>
                  <a:cubicBezTo>
                    <a:pt x="76987" y="16498"/>
                    <a:pt x="76937" y="16486"/>
                    <a:pt x="76878" y="16486"/>
                  </a:cubicBezTo>
                  <a:cubicBezTo>
                    <a:pt x="76308" y="16486"/>
                    <a:pt x="74891" y="17521"/>
                    <a:pt x="73817" y="18174"/>
                  </a:cubicBezTo>
                  <a:cubicBezTo>
                    <a:pt x="72607" y="18895"/>
                    <a:pt x="72979" y="22221"/>
                    <a:pt x="73235" y="23873"/>
                  </a:cubicBezTo>
                  <a:cubicBezTo>
                    <a:pt x="73399" y="24950"/>
                    <a:pt x="73093" y="25142"/>
                    <a:pt x="72717" y="25142"/>
                  </a:cubicBezTo>
                  <a:cubicBezTo>
                    <a:pt x="72508" y="25142"/>
                    <a:pt x="72278" y="25083"/>
                    <a:pt x="72095" y="25083"/>
                  </a:cubicBezTo>
                  <a:cubicBezTo>
                    <a:pt x="71583" y="25083"/>
                    <a:pt x="71932" y="21593"/>
                    <a:pt x="72002" y="20616"/>
                  </a:cubicBezTo>
                  <a:cubicBezTo>
                    <a:pt x="72048" y="19639"/>
                    <a:pt x="71374" y="19430"/>
                    <a:pt x="71839" y="17406"/>
                  </a:cubicBezTo>
                  <a:cubicBezTo>
                    <a:pt x="72304" y="15382"/>
                    <a:pt x="70955" y="15056"/>
                    <a:pt x="70118" y="14847"/>
                  </a:cubicBezTo>
                  <a:cubicBezTo>
                    <a:pt x="70004" y="14821"/>
                    <a:pt x="69903" y="14807"/>
                    <a:pt x="69812" y="14807"/>
                  </a:cubicBezTo>
                  <a:cubicBezTo>
                    <a:pt x="69252" y="14807"/>
                    <a:pt x="69076" y="15330"/>
                    <a:pt x="68675" y="16731"/>
                  </a:cubicBezTo>
                  <a:cubicBezTo>
                    <a:pt x="68210" y="18336"/>
                    <a:pt x="67326" y="20035"/>
                    <a:pt x="67000" y="20826"/>
                  </a:cubicBezTo>
                  <a:cubicBezTo>
                    <a:pt x="66698" y="21593"/>
                    <a:pt x="67489" y="23222"/>
                    <a:pt x="68466" y="24571"/>
                  </a:cubicBezTo>
                  <a:cubicBezTo>
                    <a:pt x="69466" y="25920"/>
                    <a:pt x="68466" y="26130"/>
                    <a:pt x="68163" y="26130"/>
                  </a:cubicBezTo>
                  <a:cubicBezTo>
                    <a:pt x="67861" y="26130"/>
                    <a:pt x="67117" y="25339"/>
                    <a:pt x="66186" y="24315"/>
                  </a:cubicBezTo>
                  <a:cubicBezTo>
                    <a:pt x="65255" y="23268"/>
                    <a:pt x="63790" y="23105"/>
                    <a:pt x="62696" y="22640"/>
                  </a:cubicBezTo>
                  <a:cubicBezTo>
                    <a:pt x="62384" y="22504"/>
                    <a:pt x="62117" y="22452"/>
                    <a:pt x="61910" y="22452"/>
                  </a:cubicBezTo>
                  <a:cubicBezTo>
                    <a:pt x="61405" y="22452"/>
                    <a:pt x="61247" y="22761"/>
                    <a:pt x="61626" y="22943"/>
                  </a:cubicBezTo>
                  <a:cubicBezTo>
                    <a:pt x="62138" y="23222"/>
                    <a:pt x="62603" y="24501"/>
                    <a:pt x="61719" y="24873"/>
                  </a:cubicBezTo>
                  <a:cubicBezTo>
                    <a:pt x="60835" y="25246"/>
                    <a:pt x="59905" y="25292"/>
                    <a:pt x="58974" y="25385"/>
                  </a:cubicBezTo>
                  <a:cubicBezTo>
                    <a:pt x="58435" y="25451"/>
                    <a:pt x="58156" y="25591"/>
                    <a:pt x="57788" y="25591"/>
                  </a:cubicBezTo>
                  <a:cubicBezTo>
                    <a:pt x="57505" y="25591"/>
                    <a:pt x="57170" y="25509"/>
                    <a:pt x="56625" y="25246"/>
                  </a:cubicBezTo>
                  <a:cubicBezTo>
                    <a:pt x="56440" y="25152"/>
                    <a:pt x="56242" y="25109"/>
                    <a:pt x="56033" y="25109"/>
                  </a:cubicBezTo>
                  <a:cubicBezTo>
                    <a:pt x="54842" y="25109"/>
                    <a:pt x="53313" y="26502"/>
                    <a:pt x="52204" y="27828"/>
                  </a:cubicBezTo>
                  <a:cubicBezTo>
                    <a:pt x="51363" y="28853"/>
                    <a:pt x="51206" y="29164"/>
                    <a:pt x="51018" y="29164"/>
                  </a:cubicBezTo>
                  <a:cubicBezTo>
                    <a:pt x="50920" y="29164"/>
                    <a:pt x="50814" y="29079"/>
                    <a:pt x="50599" y="28968"/>
                  </a:cubicBezTo>
                  <a:cubicBezTo>
                    <a:pt x="49994" y="28665"/>
                    <a:pt x="50390" y="27665"/>
                    <a:pt x="51064" y="27316"/>
                  </a:cubicBezTo>
                  <a:cubicBezTo>
                    <a:pt x="51762" y="26944"/>
                    <a:pt x="50297" y="25804"/>
                    <a:pt x="49994" y="25595"/>
                  </a:cubicBezTo>
                  <a:cubicBezTo>
                    <a:pt x="49966" y="25576"/>
                    <a:pt x="49936" y="25568"/>
                    <a:pt x="49904" y="25568"/>
                  </a:cubicBezTo>
                  <a:cubicBezTo>
                    <a:pt x="49574" y="25568"/>
                    <a:pt x="49096" y="26518"/>
                    <a:pt x="48947" y="27409"/>
                  </a:cubicBezTo>
                  <a:cubicBezTo>
                    <a:pt x="48785" y="28410"/>
                    <a:pt x="49320" y="29340"/>
                    <a:pt x="49320" y="29922"/>
                  </a:cubicBezTo>
                  <a:cubicBezTo>
                    <a:pt x="49320" y="30206"/>
                    <a:pt x="49209" y="30323"/>
                    <a:pt x="49003" y="30323"/>
                  </a:cubicBezTo>
                  <a:cubicBezTo>
                    <a:pt x="48788" y="30323"/>
                    <a:pt x="48468" y="30194"/>
                    <a:pt x="48063" y="29992"/>
                  </a:cubicBezTo>
                  <a:cubicBezTo>
                    <a:pt x="47988" y="29955"/>
                    <a:pt x="47910" y="29939"/>
                    <a:pt x="47828" y="29939"/>
                  </a:cubicBezTo>
                  <a:cubicBezTo>
                    <a:pt x="47075" y="29939"/>
                    <a:pt x="46087" y="31356"/>
                    <a:pt x="45667" y="31713"/>
                  </a:cubicBezTo>
                  <a:cubicBezTo>
                    <a:pt x="45202" y="32109"/>
                    <a:pt x="45667" y="32295"/>
                    <a:pt x="46086" y="33039"/>
                  </a:cubicBezTo>
                  <a:cubicBezTo>
                    <a:pt x="46257" y="33327"/>
                    <a:pt x="46080" y="33438"/>
                    <a:pt x="45754" y="33438"/>
                  </a:cubicBezTo>
                  <a:cubicBezTo>
                    <a:pt x="45240" y="33438"/>
                    <a:pt x="44355" y="33161"/>
                    <a:pt x="43899" y="32876"/>
                  </a:cubicBezTo>
                  <a:cubicBezTo>
                    <a:pt x="43705" y="32751"/>
                    <a:pt x="43547" y="32698"/>
                    <a:pt x="43427" y="32698"/>
                  </a:cubicBezTo>
                  <a:cubicBezTo>
                    <a:pt x="43102" y="32698"/>
                    <a:pt x="43050" y="33084"/>
                    <a:pt x="43271" y="33458"/>
                  </a:cubicBezTo>
                  <a:cubicBezTo>
                    <a:pt x="43597" y="33970"/>
                    <a:pt x="44062" y="34249"/>
                    <a:pt x="44178" y="34621"/>
                  </a:cubicBezTo>
                  <a:cubicBezTo>
                    <a:pt x="44272" y="34939"/>
                    <a:pt x="43959" y="35001"/>
                    <a:pt x="43615" y="35001"/>
                  </a:cubicBezTo>
                  <a:cubicBezTo>
                    <a:pt x="43531" y="35001"/>
                    <a:pt x="43446" y="34998"/>
                    <a:pt x="43364" y="34993"/>
                  </a:cubicBezTo>
                  <a:cubicBezTo>
                    <a:pt x="42922" y="34947"/>
                    <a:pt x="42038" y="34202"/>
                    <a:pt x="41875" y="33690"/>
                  </a:cubicBezTo>
                  <a:cubicBezTo>
                    <a:pt x="41736" y="33202"/>
                    <a:pt x="41643" y="31713"/>
                    <a:pt x="41596" y="31131"/>
                  </a:cubicBezTo>
                  <a:cubicBezTo>
                    <a:pt x="41573" y="30550"/>
                    <a:pt x="40549" y="30154"/>
                    <a:pt x="40061" y="29410"/>
                  </a:cubicBezTo>
                  <a:cubicBezTo>
                    <a:pt x="39771" y="28988"/>
                    <a:pt x="39720" y="28873"/>
                    <a:pt x="39772" y="28873"/>
                  </a:cubicBezTo>
                  <a:cubicBezTo>
                    <a:pt x="39812" y="28873"/>
                    <a:pt x="39913" y="28941"/>
                    <a:pt x="40014" y="28991"/>
                  </a:cubicBezTo>
                  <a:cubicBezTo>
                    <a:pt x="40247" y="29107"/>
                    <a:pt x="41247" y="29619"/>
                    <a:pt x="43038" y="30434"/>
                  </a:cubicBezTo>
                  <a:cubicBezTo>
                    <a:pt x="43758" y="30761"/>
                    <a:pt x="44263" y="30900"/>
                    <a:pt x="44665" y="30900"/>
                  </a:cubicBezTo>
                  <a:cubicBezTo>
                    <a:pt x="45264" y="30900"/>
                    <a:pt x="45631" y="30590"/>
                    <a:pt x="46133" y="30131"/>
                  </a:cubicBezTo>
                  <a:cubicBezTo>
                    <a:pt x="46947" y="29340"/>
                    <a:pt x="46714" y="29154"/>
                    <a:pt x="46668" y="28084"/>
                  </a:cubicBezTo>
                  <a:cubicBezTo>
                    <a:pt x="46621" y="27037"/>
                    <a:pt x="44760" y="26432"/>
                    <a:pt x="43620" y="25339"/>
                  </a:cubicBezTo>
                  <a:cubicBezTo>
                    <a:pt x="42503" y="24245"/>
                    <a:pt x="41736" y="24083"/>
                    <a:pt x="40712" y="24013"/>
                  </a:cubicBezTo>
                  <a:cubicBezTo>
                    <a:pt x="39712" y="23943"/>
                    <a:pt x="38037" y="22873"/>
                    <a:pt x="37711" y="22640"/>
                  </a:cubicBezTo>
                  <a:cubicBezTo>
                    <a:pt x="37409" y="22408"/>
                    <a:pt x="37897" y="22059"/>
                    <a:pt x="38502" y="21826"/>
                  </a:cubicBezTo>
                  <a:cubicBezTo>
                    <a:pt x="39084" y="21593"/>
                    <a:pt x="38176" y="21012"/>
                    <a:pt x="37897" y="20942"/>
                  </a:cubicBezTo>
                  <a:cubicBezTo>
                    <a:pt x="37641" y="20849"/>
                    <a:pt x="36013" y="20104"/>
                    <a:pt x="35617" y="20104"/>
                  </a:cubicBezTo>
                  <a:cubicBezTo>
                    <a:pt x="35222" y="20104"/>
                    <a:pt x="33710" y="20337"/>
                    <a:pt x="33035" y="20733"/>
                  </a:cubicBezTo>
                  <a:cubicBezTo>
                    <a:pt x="32384" y="21128"/>
                    <a:pt x="31407" y="21593"/>
                    <a:pt x="29894" y="22012"/>
                  </a:cubicBezTo>
                  <a:cubicBezTo>
                    <a:pt x="28382" y="22454"/>
                    <a:pt x="27242" y="24594"/>
                    <a:pt x="26940" y="25339"/>
                  </a:cubicBezTo>
                  <a:cubicBezTo>
                    <a:pt x="26614" y="26060"/>
                    <a:pt x="26219" y="26804"/>
                    <a:pt x="25614" y="28084"/>
                  </a:cubicBezTo>
                  <a:cubicBezTo>
                    <a:pt x="24986" y="29387"/>
                    <a:pt x="22566" y="33900"/>
                    <a:pt x="21915" y="34900"/>
                  </a:cubicBezTo>
                  <a:cubicBezTo>
                    <a:pt x="21240" y="35924"/>
                    <a:pt x="19449" y="36854"/>
                    <a:pt x="19449" y="36854"/>
                  </a:cubicBezTo>
                  <a:cubicBezTo>
                    <a:pt x="18239" y="37948"/>
                    <a:pt x="17774" y="38320"/>
                    <a:pt x="17983" y="38762"/>
                  </a:cubicBezTo>
                  <a:cubicBezTo>
                    <a:pt x="18169" y="39181"/>
                    <a:pt x="18053" y="41251"/>
                    <a:pt x="18076" y="43043"/>
                  </a:cubicBezTo>
                  <a:cubicBezTo>
                    <a:pt x="18108" y="44253"/>
                    <a:pt x="19011" y="44571"/>
                    <a:pt x="19722" y="44571"/>
                  </a:cubicBezTo>
                  <a:cubicBezTo>
                    <a:pt x="20063" y="44571"/>
                    <a:pt x="20360" y="44498"/>
                    <a:pt x="20496" y="44415"/>
                  </a:cubicBezTo>
                  <a:cubicBezTo>
                    <a:pt x="20938" y="44136"/>
                    <a:pt x="21426" y="43554"/>
                    <a:pt x="22171" y="42810"/>
                  </a:cubicBezTo>
                  <a:cubicBezTo>
                    <a:pt x="22320" y="42660"/>
                    <a:pt x="22433" y="42598"/>
                    <a:pt x="22520" y="42598"/>
                  </a:cubicBezTo>
                  <a:cubicBezTo>
                    <a:pt x="22865" y="42598"/>
                    <a:pt x="22794" y="43583"/>
                    <a:pt x="22962" y="43973"/>
                  </a:cubicBezTo>
                  <a:cubicBezTo>
                    <a:pt x="23148" y="44485"/>
                    <a:pt x="23799" y="45695"/>
                    <a:pt x="23962" y="46672"/>
                  </a:cubicBezTo>
                  <a:cubicBezTo>
                    <a:pt x="24125" y="47625"/>
                    <a:pt x="24311" y="48463"/>
                    <a:pt x="24939" y="48463"/>
                  </a:cubicBezTo>
                  <a:cubicBezTo>
                    <a:pt x="25567" y="48463"/>
                    <a:pt x="25637" y="47719"/>
                    <a:pt x="26498" y="47393"/>
                  </a:cubicBezTo>
                  <a:cubicBezTo>
                    <a:pt x="27359" y="47090"/>
                    <a:pt x="27196" y="45299"/>
                    <a:pt x="27196" y="44718"/>
                  </a:cubicBezTo>
                  <a:cubicBezTo>
                    <a:pt x="27196" y="44136"/>
                    <a:pt x="27777" y="43485"/>
                    <a:pt x="28592" y="43043"/>
                  </a:cubicBezTo>
                  <a:cubicBezTo>
                    <a:pt x="29429" y="42601"/>
                    <a:pt x="28824" y="41205"/>
                    <a:pt x="28405" y="40832"/>
                  </a:cubicBezTo>
                  <a:cubicBezTo>
                    <a:pt x="27987" y="40437"/>
                    <a:pt x="27498" y="40041"/>
                    <a:pt x="27545" y="39181"/>
                  </a:cubicBezTo>
                  <a:cubicBezTo>
                    <a:pt x="27591" y="38320"/>
                    <a:pt x="28638" y="36575"/>
                    <a:pt x="29545" y="35807"/>
                  </a:cubicBezTo>
                  <a:cubicBezTo>
                    <a:pt x="30429" y="35017"/>
                    <a:pt x="30755" y="34132"/>
                    <a:pt x="30848" y="33504"/>
                  </a:cubicBezTo>
                  <a:cubicBezTo>
                    <a:pt x="30988" y="32876"/>
                    <a:pt x="31360" y="31899"/>
                    <a:pt x="31802" y="31364"/>
                  </a:cubicBezTo>
                  <a:cubicBezTo>
                    <a:pt x="31912" y="31224"/>
                    <a:pt x="32060" y="31165"/>
                    <a:pt x="32232" y="31165"/>
                  </a:cubicBezTo>
                  <a:cubicBezTo>
                    <a:pt x="32718" y="31165"/>
                    <a:pt x="33399" y="31633"/>
                    <a:pt x="33966" y="32062"/>
                  </a:cubicBezTo>
                  <a:cubicBezTo>
                    <a:pt x="34757" y="32644"/>
                    <a:pt x="33756" y="33342"/>
                    <a:pt x="33314" y="33737"/>
                  </a:cubicBezTo>
                  <a:cubicBezTo>
                    <a:pt x="32895" y="34132"/>
                    <a:pt x="31686" y="35761"/>
                    <a:pt x="31058" y="36273"/>
                  </a:cubicBezTo>
                  <a:cubicBezTo>
                    <a:pt x="30429" y="36785"/>
                    <a:pt x="30778" y="37320"/>
                    <a:pt x="30941" y="37901"/>
                  </a:cubicBezTo>
                  <a:cubicBezTo>
                    <a:pt x="31104" y="38483"/>
                    <a:pt x="31011" y="39693"/>
                    <a:pt x="31058" y="40507"/>
                  </a:cubicBezTo>
                  <a:cubicBezTo>
                    <a:pt x="31104" y="41344"/>
                    <a:pt x="31942" y="41716"/>
                    <a:pt x="32500" y="41996"/>
                  </a:cubicBezTo>
                  <a:cubicBezTo>
                    <a:pt x="32568" y="42031"/>
                    <a:pt x="32640" y="42047"/>
                    <a:pt x="32717" y="42047"/>
                  </a:cubicBezTo>
                  <a:cubicBezTo>
                    <a:pt x="33249" y="42047"/>
                    <a:pt x="34017" y="41288"/>
                    <a:pt x="35175" y="40902"/>
                  </a:cubicBezTo>
                  <a:cubicBezTo>
                    <a:pt x="35570" y="40778"/>
                    <a:pt x="35867" y="40731"/>
                    <a:pt x="36094" y="40731"/>
                  </a:cubicBezTo>
                  <a:cubicBezTo>
                    <a:pt x="36629" y="40731"/>
                    <a:pt x="36769" y="40990"/>
                    <a:pt x="36850" y="41088"/>
                  </a:cubicBezTo>
                  <a:cubicBezTo>
                    <a:pt x="36967" y="41251"/>
                    <a:pt x="37641" y="41344"/>
                    <a:pt x="37827" y="41530"/>
                  </a:cubicBezTo>
                  <a:cubicBezTo>
                    <a:pt x="38013" y="41716"/>
                    <a:pt x="37478" y="41716"/>
                    <a:pt x="37129" y="41716"/>
                  </a:cubicBezTo>
                  <a:cubicBezTo>
                    <a:pt x="36800" y="41716"/>
                    <a:pt x="36533" y="42422"/>
                    <a:pt x="35818" y="42422"/>
                  </a:cubicBezTo>
                  <a:cubicBezTo>
                    <a:pt x="35776" y="42422"/>
                    <a:pt x="35732" y="42420"/>
                    <a:pt x="35687" y="42414"/>
                  </a:cubicBezTo>
                  <a:cubicBezTo>
                    <a:pt x="35463" y="42395"/>
                    <a:pt x="35209" y="42387"/>
                    <a:pt x="34949" y="42387"/>
                  </a:cubicBezTo>
                  <a:cubicBezTo>
                    <a:pt x="34263" y="42387"/>
                    <a:pt x="33535" y="42446"/>
                    <a:pt x="33198" y="42531"/>
                  </a:cubicBezTo>
                  <a:cubicBezTo>
                    <a:pt x="32733" y="42670"/>
                    <a:pt x="32523" y="43159"/>
                    <a:pt x="32616" y="43740"/>
                  </a:cubicBezTo>
                  <a:cubicBezTo>
                    <a:pt x="32686" y="44345"/>
                    <a:pt x="33314" y="44345"/>
                    <a:pt x="33361" y="44578"/>
                  </a:cubicBezTo>
                  <a:cubicBezTo>
                    <a:pt x="33384" y="44787"/>
                    <a:pt x="33268" y="45974"/>
                    <a:pt x="33035" y="46044"/>
                  </a:cubicBezTo>
                  <a:cubicBezTo>
                    <a:pt x="32998" y="46055"/>
                    <a:pt x="32961" y="46060"/>
                    <a:pt x="32923" y="46060"/>
                  </a:cubicBezTo>
                  <a:cubicBezTo>
                    <a:pt x="32725" y="46060"/>
                    <a:pt x="32514" y="45900"/>
                    <a:pt x="32221" y="45508"/>
                  </a:cubicBezTo>
                  <a:cubicBezTo>
                    <a:pt x="32078" y="45318"/>
                    <a:pt x="31897" y="45249"/>
                    <a:pt x="31719" y="45249"/>
                  </a:cubicBezTo>
                  <a:cubicBezTo>
                    <a:pt x="31462" y="45249"/>
                    <a:pt x="31214" y="45394"/>
                    <a:pt x="31104" y="45532"/>
                  </a:cubicBezTo>
                  <a:cubicBezTo>
                    <a:pt x="30895" y="45764"/>
                    <a:pt x="30499" y="46555"/>
                    <a:pt x="30592" y="47765"/>
                  </a:cubicBezTo>
                  <a:cubicBezTo>
                    <a:pt x="30662" y="48975"/>
                    <a:pt x="30848" y="48882"/>
                    <a:pt x="30476" y="48928"/>
                  </a:cubicBezTo>
                  <a:cubicBezTo>
                    <a:pt x="30476" y="48928"/>
                    <a:pt x="30360" y="49021"/>
                    <a:pt x="30243" y="49021"/>
                  </a:cubicBezTo>
                  <a:cubicBezTo>
                    <a:pt x="30150" y="49021"/>
                    <a:pt x="29801" y="49114"/>
                    <a:pt x="29778" y="49347"/>
                  </a:cubicBezTo>
                  <a:cubicBezTo>
                    <a:pt x="29755" y="49580"/>
                    <a:pt x="29732" y="49859"/>
                    <a:pt x="29127" y="49998"/>
                  </a:cubicBezTo>
                  <a:cubicBezTo>
                    <a:pt x="29057" y="50018"/>
                    <a:pt x="28997" y="50027"/>
                    <a:pt x="28945" y="50027"/>
                  </a:cubicBezTo>
                  <a:cubicBezTo>
                    <a:pt x="28565" y="50027"/>
                    <a:pt x="28630" y="49554"/>
                    <a:pt x="28568" y="49370"/>
                  </a:cubicBezTo>
                  <a:cubicBezTo>
                    <a:pt x="28526" y="49274"/>
                    <a:pt x="28419" y="49242"/>
                    <a:pt x="28279" y="49242"/>
                  </a:cubicBezTo>
                  <a:cubicBezTo>
                    <a:pt x="28116" y="49242"/>
                    <a:pt x="27909" y="49286"/>
                    <a:pt x="27708" y="49324"/>
                  </a:cubicBezTo>
                  <a:cubicBezTo>
                    <a:pt x="27335" y="49417"/>
                    <a:pt x="26195" y="50161"/>
                    <a:pt x="25963" y="50301"/>
                  </a:cubicBezTo>
                  <a:cubicBezTo>
                    <a:pt x="25834" y="50393"/>
                    <a:pt x="25686" y="50434"/>
                    <a:pt x="25531" y="50434"/>
                  </a:cubicBezTo>
                  <a:cubicBezTo>
                    <a:pt x="25294" y="50434"/>
                    <a:pt x="25038" y="50339"/>
                    <a:pt x="24800" y="50185"/>
                  </a:cubicBezTo>
                  <a:cubicBezTo>
                    <a:pt x="24404" y="49929"/>
                    <a:pt x="24776" y="49649"/>
                    <a:pt x="24590" y="49580"/>
                  </a:cubicBezTo>
                  <a:cubicBezTo>
                    <a:pt x="24584" y="49578"/>
                    <a:pt x="24578" y="49577"/>
                    <a:pt x="24570" y="49577"/>
                  </a:cubicBezTo>
                  <a:cubicBezTo>
                    <a:pt x="24334" y="49577"/>
                    <a:pt x="23253" y="50259"/>
                    <a:pt x="22915" y="50417"/>
                  </a:cubicBezTo>
                  <a:cubicBezTo>
                    <a:pt x="22873" y="50436"/>
                    <a:pt x="22839" y="50444"/>
                    <a:pt x="22811" y="50444"/>
                  </a:cubicBezTo>
                  <a:cubicBezTo>
                    <a:pt x="22593" y="50444"/>
                    <a:pt x="22778" y="49933"/>
                    <a:pt x="22799" y="49789"/>
                  </a:cubicBezTo>
                  <a:cubicBezTo>
                    <a:pt x="22805" y="49754"/>
                    <a:pt x="22792" y="49741"/>
                    <a:pt x="22764" y="49741"/>
                  </a:cubicBezTo>
                  <a:cubicBezTo>
                    <a:pt x="22680" y="49741"/>
                    <a:pt x="22462" y="49859"/>
                    <a:pt x="22217" y="49859"/>
                  </a:cubicBezTo>
                  <a:cubicBezTo>
                    <a:pt x="21915" y="49859"/>
                    <a:pt x="21706" y="49114"/>
                    <a:pt x="21706" y="48998"/>
                  </a:cubicBezTo>
                  <a:cubicBezTo>
                    <a:pt x="21706" y="48858"/>
                    <a:pt x="21589" y="48416"/>
                    <a:pt x="21682" y="48416"/>
                  </a:cubicBezTo>
                  <a:cubicBezTo>
                    <a:pt x="21775" y="48416"/>
                    <a:pt x="21868" y="48626"/>
                    <a:pt x="21961" y="48882"/>
                  </a:cubicBezTo>
                  <a:cubicBezTo>
                    <a:pt x="22000" y="48966"/>
                    <a:pt x="22073" y="49000"/>
                    <a:pt x="22156" y="49000"/>
                  </a:cubicBezTo>
                  <a:cubicBezTo>
                    <a:pt x="22326" y="49000"/>
                    <a:pt x="22535" y="48859"/>
                    <a:pt x="22566" y="48719"/>
                  </a:cubicBezTo>
                  <a:cubicBezTo>
                    <a:pt x="22613" y="48510"/>
                    <a:pt x="22357" y="48207"/>
                    <a:pt x="22217" y="48207"/>
                  </a:cubicBezTo>
                  <a:cubicBezTo>
                    <a:pt x="22136" y="48207"/>
                    <a:pt x="21986" y="48287"/>
                    <a:pt x="21904" y="48287"/>
                  </a:cubicBezTo>
                  <a:cubicBezTo>
                    <a:pt x="21868" y="48287"/>
                    <a:pt x="21845" y="48272"/>
                    <a:pt x="21845" y="48230"/>
                  </a:cubicBezTo>
                  <a:cubicBezTo>
                    <a:pt x="21845" y="48114"/>
                    <a:pt x="22310" y="47858"/>
                    <a:pt x="22403" y="47649"/>
                  </a:cubicBezTo>
                  <a:cubicBezTo>
                    <a:pt x="22520" y="47439"/>
                    <a:pt x="22636" y="47021"/>
                    <a:pt x="22636" y="47021"/>
                  </a:cubicBezTo>
                  <a:cubicBezTo>
                    <a:pt x="22566" y="47021"/>
                    <a:pt x="22217" y="46648"/>
                    <a:pt x="22101" y="46532"/>
                  </a:cubicBezTo>
                  <a:cubicBezTo>
                    <a:pt x="21985" y="46416"/>
                    <a:pt x="22310" y="45695"/>
                    <a:pt x="22287" y="45253"/>
                  </a:cubicBezTo>
                  <a:cubicBezTo>
                    <a:pt x="22287" y="45171"/>
                    <a:pt x="22250" y="45137"/>
                    <a:pt x="22187" y="45137"/>
                  </a:cubicBezTo>
                  <a:cubicBezTo>
                    <a:pt x="21911" y="45137"/>
                    <a:pt x="21142" y="45799"/>
                    <a:pt x="20915" y="45950"/>
                  </a:cubicBezTo>
                  <a:cubicBezTo>
                    <a:pt x="20612" y="46137"/>
                    <a:pt x="20473" y="46276"/>
                    <a:pt x="20356" y="46695"/>
                  </a:cubicBezTo>
                  <a:cubicBezTo>
                    <a:pt x="20240" y="47090"/>
                    <a:pt x="20333" y="47812"/>
                    <a:pt x="20356" y="48044"/>
                  </a:cubicBezTo>
                  <a:cubicBezTo>
                    <a:pt x="20356" y="48254"/>
                    <a:pt x="20705" y="48463"/>
                    <a:pt x="20752" y="48672"/>
                  </a:cubicBezTo>
                  <a:cubicBezTo>
                    <a:pt x="20821" y="48882"/>
                    <a:pt x="20961" y="50254"/>
                    <a:pt x="20798" y="50533"/>
                  </a:cubicBezTo>
                  <a:cubicBezTo>
                    <a:pt x="20635" y="50836"/>
                    <a:pt x="19682" y="50999"/>
                    <a:pt x="19402" y="51069"/>
                  </a:cubicBezTo>
                  <a:cubicBezTo>
                    <a:pt x="19146" y="51138"/>
                    <a:pt x="18472" y="51185"/>
                    <a:pt x="18286" y="51348"/>
                  </a:cubicBezTo>
                  <a:cubicBezTo>
                    <a:pt x="18076" y="51487"/>
                    <a:pt x="18286" y="51813"/>
                    <a:pt x="18309" y="51999"/>
                  </a:cubicBezTo>
                  <a:cubicBezTo>
                    <a:pt x="18332" y="52185"/>
                    <a:pt x="18332" y="52348"/>
                    <a:pt x="18100" y="52348"/>
                  </a:cubicBezTo>
                  <a:cubicBezTo>
                    <a:pt x="17890" y="52348"/>
                    <a:pt x="17937" y="51813"/>
                    <a:pt x="17820" y="51743"/>
                  </a:cubicBezTo>
                  <a:cubicBezTo>
                    <a:pt x="17806" y="51732"/>
                    <a:pt x="17793" y="51727"/>
                    <a:pt x="17779" y="51727"/>
                  </a:cubicBezTo>
                  <a:cubicBezTo>
                    <a:pt x="17682" y="51727"/>
                    <a:pt x="17603" y="52001"/>
                    <a:pt x="17541" y="52185"/>
                  </a:cubicBezTo>
                  <a:cubicBezTo>
                    <a:pt x="17495" y="52395"/>
                    <a:pt x="16913" y="53395"/>
                    <a:pt x="16611" y="53721"/>
                  </a:cubicBezTo>
                  <a:cubicBezTo>
                    <a:pt x="16332" y="54046"/>
                    <a:pt x="15610" y="54232"/>
                    <a:pt x="15308" y="54395"/>
                  </a:cubicBezTo>
                  <a:cubicBezTo>
                    <a:pt x="15029" y="54558"/>
                    <a:pt x="15122" y="55233"/>
                    <a:pt x="14796" y="55442"/>
                  </a:cubicBezTo>
                  <a:cubicBezTo>
                    <a:pt x="14494" y="55675"/>
                    <a:pt x="13935" y="56256"/>
                    <a:pt x="13703" y="56396"/>
                  </a:cubicBezTo>
                  <a:cubicBezTo>
                    <a:pt x="13657" y="56417"/>
                    <a:pt x="13610" y="56426"/>
                    <a:pt x="13560" y="56426"/>
                  </a:cubicBezTo>
                  <a:cubicBezTo>
                    <a:pt x="13329" y="56426"/>
                    <a:pt x="13047" y="56218"/>
                    <a:pt x="12702" y="55931"/>
                  </a:cubicBezTo>
                  <a:cubicBezTo>
                    <a:pt x="12648" y="55886"/>
                    <a:pt x="12607" y="55866"/>
                    <a:pt x="12576" y="55866"/>
                  </a:cubicBezTo>
                  <a:cubicBezTo>
                    <a:pt x="12369" y="55866"/>
                    <a:pt x="12639" y="56763"/>
                    <a:pt x="12679" y="56884"/>
                  </a:cubicBezTo>
                  <a:cubicBezTo>
                    <a:pt x="12745" y="57039"/>
                    <a:pt x="12519" y="57235"/>
                    <a:pt x="12217" y="57235"/>
                  </a:cubicBezTo>
                  <a:cubicBezTo>
                    <a:pt x="12201" y="57235"/>
                    <a:pt x="12184" y="57235"/>
                    <a:pt x="12167" y="57233"/>
                  </a:cubicBezTo>
                  <a:cubicBezTo>
                    <a:pt x="11946" y="57216"/>
                    <a:pt x="11376" y="57112"/>
                    <a:pt x="10849" y="57112"/>
                  </a:cubicBezTo>
                  <a:cubicBezTo>
                    <a:pt x="10656" y="57112"/>
                    <a:pt x="10468" y="57126"/>
                    <a:pt x="10306" y="57164"/>
                  </a:cubicBezTo>
                  <a:cubicBezTo>
                    <a:pt x="9701" y="57303"/>
                    <a:pt x="10143" y="57931"/>
                    <a:pt x="10236" y="58187"/>
                  </a:cubicBezTo>
                  <a:cubicBezTo>
                    <a:pt x="10329" y="58466"/>
                    <a:pt x="11237" y="58373"/>
                    <a:pt x="11656" y="58536"/>
                  </a:cubicBezTo>
                  <a:cubicBezTo>
                    <a:pt x="12051" y="58722"/>
                    <a:pt x="12795" y="59444"/>
                    <a:pt x="13051" y="60793"/>
                  </a:cubicBezTo>
                  <a:cubicBezTo>
                    <a:pt x="13307" y="62165"/>
                    <a:pt x="12330" y="63212"/>
                    <a:pt x="12028" y="63236"/>
                  </a:cubicBezTo>
                  <a:cubicBezTo>
                    <a:pt x="12006" y="63237"/>
                    <a:pt x="11975" y="63238"/>
                    <a:pt x="11935" y="63238"/>
                  </a:cubicBezTo>
                  <a:cubicBezTo>
                    <a:pt x="11366" y="63238"/>
                    <a:pt x="9018" y="63090"/>
                    <a:pt x="8236" y="63003"/>
                  </a:cubicBezTo>
                  <a:cubicBezTo>
                    <a:pt x="8140" y="62992"/>
                    <a:pt x="8048" y="62987"/>
                    <a:pt x="7958" y="62987"/>
                  </a:cubicBezTo>
                  <a:cubicBezTo>
                    <a:pt x="7285" y="62987"/>
                    <a:pt x="6789" y="63279"/>
                    <a:pt x="6584" y="63608"/>
                  </a:cubicBezTo>
                  <a:cubicBezTo>
                    <a:pt x="6375" y="63980"/>
                    <a:pt x="6677" y="64073"/>
                    <a:pt x="6840" y="64236"/>
                  </a:cubicBezTo>
                  <a:cubicBezTo>
                    <a:pt x="6956" y="64399"/>
                    <a:pt x="6933" y="65376"/>
                    <a:pt x="7003" y="65771"/>
                  </a:cubicBezTo>
                  <a:cubicBezTo>
                    <a:pt x="7073" y="66167"/>
                    <a:pt x="6537" y="67423"/>
                    <a:pt x="6351" y="67725"/>
                  </a:cubicBezTo>
                  <a:cubicBezTo>
                    <a:pt x="6189" y="68005"/>
                    <a:pt x="6561" y="68703"/>
                    <a:pt x="6677" y="69261"/>
                  </a:cubicBezTo>
                  <a:cubicBezTo>
                    <a:pt x="6801" y="69705"/>
                    <a:pt x="7021" y="69824"/>
                    <a:pt x="7232" y="69824"/>
                  </a:cubicBezTo>
                  <a:cubicBezTo>
                    <a:pt x="7297" y="69824"/>
                    <a:pt x="7361" y="69812"/>
                    <a:pt x="7421" y="69796"/>
                  </a:cubicBezTo>
                  <a:cubicBezTo>
                    <a:pt x="7476" y="69779"/>
                    <a:pt x="7564" y="69768"/>
                    <a:pt x="7669" y="69768"/>
                  </a:cubicBezTo>
                  <a:cubicBezTo>
                    <a:pt x="8012" y="69768"/>
                    <a:pt x="8551" y="69887"/>
                    <a:pt x="8817" y="70331"/>
                  </a:cubicBezTo>
                  <a:cubicBezTo>
                    <a:pt x="9051" y="70721"/>
                    <a:pt x="9316" y="70881"/>
                    <a:pt x="9501" y="70881"/>
                  </a:cubicBezTo>
                  <a:cubicBezTo>
                    <a:pt x="9592" y="70881"/>
                    <a:pt x="9663" y="70842"/>
                    <a:pt x="9701" y="70773"/>
                  </a:cubicBezTo>
                  <a:cubicBezTo>
                    <a:pt x="9818" y="70540"/>
                    <a:pt x="10585" y="70308"/>
                    <a:pt x="11376" y="70261"/>
                  </a:cubicBezTo>
                  <a:cubicBezTo>
                    <a:pt x="12191" y="70215"/>
                    <a:pt x="12423" y="69982"/>
                    <a:pt x="13261" y="69191"/>
                  </a:cubicBezTo>
                  <a:cubicBezTo>
                    <a:pt x="14098" y="68423"/>
                    <a:pt x="13889" y="67912"/>
                    <a:pt x="13726" y="67725"/>
                  </a:cubicBezTo>
                  <a:cubicBezTo>
                    <a:pt x="13540" y="67516"/>
                    <a:pt x="13842" y="66934"/>
                    <a:pt x="14308" y="66306"/>
                  </a:cubicBezTo>
                  <a:cubicBezTo>
                    <a:pt x="14773" y="65701"/>
                    <a:pt x="15192" y="65655"/>
                    <a:pt x="15494" y="65632"/>
                  </a:cubicBezTo>
                  <a:cubicBezTo>
                    <a:pt x="15796" y="65608"/>
                    <a:pt x="16378" y="64957"/>
                    <a:pt x="16378" y="64957"/>
                  </a:cubicBezTo>
                  <a:cubicBezTo>
                    <a:pt x="16657" y="64678"/>
                    <a:pt x="16355" y="64143"/>
                    <a:pt x="16611" y="63445"/>
                  </a:cubicBezTo>
                  <a:cubicBezTo>
                    <a:pt x="16682" y="63231"/>
                    <a:pt x="16854" y="63155"/>
                    <a:pt x="17075" y="63155"/>
                  </a:cubicBezTo>
                  <a:cubicBezTo>
                    <a:pt x="17575" y="63155"/>
                    <a:pt x="18325" y="63543"/>
                    <a:pt x="18728" y="63608"/>
                  </a:cubicBezTo>
                  <a:cubicBezTo>
                    <a:pt x="18770" y="63614"/>
                    <a:pt x="18811" y="63618"/>
                    <a:pt x="18850" y="63618"/>
                  </a:cubicBezTo>
                  <a:cubicBezTo>
                    <a:pt x="19353" y="63618"/>
                    <a:pt x="19630" y="63097"/>
                    <a:pt x="19868" y="62817"/>
                  </a:cubicBezTo>
                  <a:cubicBezTo>
                    <a:pt x="20046" y="62622"/>
                    <a:pt x="20543" y="62461"/>
                    <a:pt x="21048" y="62461"/>
                  </a:cubicBezTo>
                  <a:cubicBezTo>
                    <a:pt x="21266" y="62461"/>
                    <a:pt x="21486" y="62491"/>
                    <a:pt x="21682" y="62561"/>
                  </a:cubicBezTo>
                  <a:cubicBezTo>
                    <a:pt x="22334" y="62817"/>
                    <a:pt x="22543" y="63840"/>
                    <a:pt x="22683" y="64096"/>
                  </a:cubicBezTo>
                  <a:cubicBezTo>
                    <a:pt x="22799" y="64352"/>
                    <a:pt x="24195" y="65376"/>
                    <a:pt x="24660" y="65678"/>
                  </a:cubicBezTo>
                  <a:cubicBezTo>
                    <a:pt x="25125" y="65957"/>
                    <a:pt x="26498" y="67097"/>
                    <a:pt x="26661" y="67470"/>
                  </a:cubicBezTo>
                  <a:cubicBezTo>
                    <a:pt x="26777" y="67865"/>
                    <a:pt x="26661" y="68284"/>
                    <a:pt x="26475" y="68540"/>
                  </a:cubicBezTo>
                  <a:cubicBezTo>
                    <a:pt x="26288" y="68819"/>
                    <a:pt x="26358" y="68958"/>
                    <a:pt x="26498" y="69075"/>
                  </a:cubicBezTo>
                  <a:cubicBezTo>
                    <a:pt x="26515" y="69089"/>
                    <a:pt x="26535" y="69095"/>
                    <a:pt x="26558" y="69095"/>
                  </a:cubicBezTo>
                  <a:cubicBezTo>
                    <a:pt x="26725" y="69095"/>
                    <a:pt x="27035" y="68745"/>
                    <a:pt x="27219" y="68377"/>
                  </a:cubicBezTo>
                  <a:cubicBezTo>
                    <a:pt x="27428" y="67935"/>
                    <a:pt x="27545" y="67563"/>
                    <a:pt x="27335" y="67214"/>
                  </a:cubicBezTo>
                  <a:cubicBezTo>
                    <a:pt x="27103" y="66841"/>
                    <a:pt x="27452" y="66562"/>
                    <a:pt x="27545" y="66469"/>
                  </a:cubicBezTo>
                  <a:cubicBezTo>
                    <a:pt x="27551" y="66463"/>
                    <a:pt x="27560" y="66459"/>
                    <a:pt x="27570" y="66459"/>
                  </a:cubicBezTo>
                  <a:cubicBezTo>
                    <a:pt x="27700" y="66459"/>
                    <a:pt x="28100" y="66991"/>
                    <a:pt x="28359" y="67121"/>
                  </a:cubicBezTo>
                  <a:cubicBezTo>
                    <a:pt x="28396" y="67142"/>
                    <a:pt x="28429" y="67152"/>
                    <a:pt x="28457" y="67152"/>
                  </a:cubicBezTo>
                  <a:cubicBezTo>
                    <a:pt x="28638" y="67152"/>
                    <a:pt x="28638" y="66750"/>
                    <a:pt x="28638" y="66609"/>
                  </a:cubicBezTo>
                  <a:cubicBezTo>
                    <a:pt x="28615" y="66423"/>
                    <a:pt x="27079" y="65585"/>
                    <a:pt x="26754" y="65376"/>
                  </a:cubicBezTo>
                  <a:cubicBezTo>
                    <a:pt x="26451" y="65166"/>
                    <a:pt x="26521" y="64934"/>
                    <a:pt x="26521" y="64934"/>
                  </a:cubicBezTo>
                  <a:cubicBezTo>
                    <a:pt x="26521" y="64934"/>
                    <a:pt x="26033" y="64887"/>
                    <a:pt x="25777" y="64794"/>
                  </a:cubicBezTo>
                  <a:cubicBezTo>
                    <a:pt x="25544" y="64701"/>
                    <a:pt x="24427" y="63189"/>
                    <a:pt x="24102" y="62840"/>
                  </a:cubicBezTo>
                  <a:cubicBezTo>
                    <a:pt x="23799" y="62491"/>
                    <a:pt x="23729" y="61979"/>
                    <a:pt x="23683" y="61723"/>
                  </a:cubicBezTo>
                  <a:cubicBezTo>
                    <a:pt x="23636" y="61467"/>
                    <a:pt x="23869" y="61025"/>
                    <a:pt x="24358" y="60770"/>
                  </a:cubicBezTo>
                  <a:cubicBezTo>
                    <a:pt x="24495" y="60695"/>
                    <a:pt x="24582" y="60663"/>
                    <a:pt x="24636" y="60663"/>
                  </a:cubicBezTo>
                  <a:cubicBezTo>
                    <a:pt x="24783" y="60663"/>
                    <a:pt x="24683" y="60897"/>
                    <a:pt x="24683" y="61119"/>
                  </a:cubicBezTo>
                  <a:cubicBezTo>
                    <a:pt x="24683" y="61418"/>
                    <a:pt x="24958" y="61540"/>
                    <a:pt x="25129" y="61540"/>
                  </a:cubicBezTo>
                  <a:cubicBezTo>
                    <a:pt x="25144" y="61540"/>
                    <a:pt x="25159" y="61539"/>
                    <a:pt x="25172" y="61537"/>
                  </a:cubicBezTo>
                  <a:cubicBezTo>
                    <a:pt x="25306" y="61515"/>
                    <a:pt x="25311" y="61257"/>
                    <a:pt x="25394" y="61257"/>
                  </a:cubicBezTo>
                  <a:cubicBezTo>
                    <a:pt x="25397" y="61257"/>
                    <a:pt x="25401" y="61257"/>
                    <a:pt x="25404" y="61258"/>
                  </a:cubicBezTo>
                  <a:cubicBezTo>
                    <a:pt x="25567" y="61328"/>
                    <a:pt x="25684" y="61467"/>
                    <a:pt x="25753" y="61630"/>
                  </a:cubicBezTo>
                  <a:cubicBezTo>
                    <a:pt x="25940" y="62142"/>
                    <a:pt x="26079" y="62445"/>
                    <a:pt x="26242" y="62654"/>
                  </a:cubicBezTo>
                  <a:cubicBezTo>
                    <a:pt x="26591" y="63119"/>
                    <a:pt x="27079" y="63026"/>
                    <a:pt x="27638" y="63654"/>
                  </a:cubicBezTo>
                  <a:cubicBezTo>
                    <a:pt x="28057" y="64143"/>
                    <a:pt x="29476" y="63840"/>
                    <a:pt x="29359" y="65678"/>
                  </a:cubicBezTo>
                  <a:cubicBezTo>
                    <a:pt x="29290" y="66446"/>
                    <a:pt x="29336" y="67446"/>
                    <a:pt x="29499" y="67865"/>
                  </a:cubicBezTo>
                  <a:cubicBezTo>
                    <a:pt x="29558" y="67998"/>
                    <a:pt x="29654" y="68039"/>
                    <a:pt x="29762" y="68039"/>
                  </a:cubicBezTo>
                  <a:cubicBezTo>
                    <a:pt x="29943" y="68039"/>
                    <a:pt x="30155" y="67923"/>
                    <a:pt x="30278" y="67923"/>
                  </a:cubicBezTo>
                  <a:cubicBezTo>
                    <a:pt x="30314" y="67923"/>
                    <a:pt x="30342" y="67933"/>
                    <a:pt x="30360" y="67958"/>
                  </a:cubicBezTo>
                  <a:cubicBezTo>
                    <a:pt x="30499" y="68121"/>
                    <a:pt x="30569" y="68377"/>
                    <a:pt x="30802" y="68540"/>
                  </a:cubicBezTo>
                  <a:cubicBezTo>
                    <a:pt x="31034" y="68679"/>
                    <a:pt x="31174" y="68679"/>
                    <a:pt x="31174" y="68679"/>
                  </a:cubicBezTo>
                  <a:cubicBezTo>
                    <a:pt x="31174" y="68679"/>
                    <a:pt x="30941" y="68865"/>
                    <a:pt x="30709" y="68865"/>
                  </a:cubicBezTo>
                  <a:cubicBezTo>
                    <a:pt x="30476" y="68865"/>
                    <a:pt x="30918" y="69447"/>
                    <a:pt x="31151" y="69866"/>
                  </a:cubicBezTo>
                  <a:cubicBezTo>
                    <a:pt x="31383" y="70261"/>
                    <a:pt x="31918" y="70424"/>
                    <a:pt x="32244" y="70471"/>
                  </a:cubicBezTo>
                  <a:cubicBezTo>
                    <a:pt x="32261" y="70474"/>
                    <a:pt x="32276" y="70476"/>
                    <a:pt x="32290" y="70476"/>
                  </a:cubicBezTo>
                  <a:cubicBezTo>
                    <a:pt x="32519" y="70476"/>
                    <a:pt x="32289" y="69947"/>
                    <a:pt x="32267" y="69749"/>
                  </a:cubicBezTo>
                  <a:cubicBezTo>
                    <a:pt x="32244" y="69540"/>
                    <a:pt x="32500" y="69331"/>
                    <a:pt x="32337" y="69191"/>
                  </a:cubicBezTo>
                  <a:cubicBezTo>
                    <a:pt x="32219" y="69073"/>
                    <a:pt x="32223" y="68991"/>
                    <a:pt x="32297" y="68991"/>
                  </a:cubicBezTo>
                  <a:cubicBezTo>
                    <a:pt x="32325" y="68991"/>
                    <a:pt x="32362" y="69003"/>
                    <a:pt x="32407" y="69028"/>
                  </a:cubicBezTo>
                  <a:cubicBezTo>
                    <a:pt x="32497" y="69073"/>
                    <a:pt x="32603" y="69113"/>
                    <a:pt x="32744" y="69113"/>
                  </a:cubicBezTo>
                  <a:cubicBezTo>
                    <a:pt x="32895" y="69113"/>
                    <a:pt x="33085" y="69067"/>
                    <a:pt x="33337" y="68935"/>
                  </a:cubicBezTo>
                  <a:cubicBezTo>
                    <a:pt x="33849" y="68656"/>
                    <a:pt x="33175" y="68354"/>
                    <a:pt x="32965" y="68191"/>
                  </a:cubicBezTo>
                  <a:cubicBezTo>
                    <a:pt x="32756" y="68051"/>
                    <a:pt x="32267" y="67470"/>
                    <a:pt x="32035" y="66841"/>
                  </a:cubicBezTo>
                  <a:cubicBezTo>
                    <a:pt x="31930" y="66558"/>
                    <a:pt x="31957" y="66478"/>
                    <a:pt x="32049" y="66478"/>
                  </a:cubicBezTo>
                  <a:cubicBezTo>
                    <a:pt x="32161" y="66478"/>
                    <a:pt x="32368" y="66596"/>
                    <a:pt x="32546" y="66609"/>
                  </a:cubicBezTo>
                  <a:cubicBezTo>
                    <a:pt x="32564" y="66610"/>
                    <a:pt x="32582" y="66611"/>
                    <a:pt x="32599" y="66611"/>
                  </a:cubicBezTo>
                  <a:cubicBezTo>
                    <a:pt x="32909" y="66611"/>
                    <a:pt x="33029" y="66414"/>
                    <a:pt x="32919" y="66260"/>
                  </a:cubicBezTo>
                  <a:cubicBezTo>
                    <a:pt x="32811" y="66116"/>
                    <a:pt x="33205" y="66027"/>
                    <a:pt x="33670" y="66027"/>
                  </a:cubicBezTo>
                  <a:cubicBezTo>
                    <a:pt x="33805" y="66027"/>
                    <a:pt x="33946" y="66035"/>
                    <a:pt x="34082" y="66050"/>
                  </a:cubicBezTo>
                  <a:cubicBezTo>
                    <a:pt x="35175" y="66143"/>
                    <a:pt x="34757" y="67656"/>
                    <a:pt x="34757" y="68005"/>
                  </a:cubicBezTo>
                  <a:cubicBezTo>
                    <a:pt x="34757" y="68354"/>
                    <a:pt x="35222" y="68540"/>
                    <a:pt x="35501" y="69331"/>
                  </a:cubicBezTo>
                  <a:cubicBezTo>
                    <a:pt x="35770" y="70118"/>
                    <a:pt x="36894" y="70636"/>
                    <a:pt x="37658" y="70636"/>
                  </a:cubicBezTo>
                  <a:cubicBezTo>
                    <a:pt x="37820" y="70636"/>
                    <a:pt x="37965" y="70612"/>
                    <a:pt x="38083" y="70564"/>
                  </a:cubicBezTo>
                  <a:cubicBezTo>
                    <a:pt x="38362" y="70454"/>
                    <a:pt x="38572" y="70396"/>
                    <a:pt x="38773" y="70396"/>
                  </a:cubicBezTo>
                  <a:cubicBezTo>
                    <a:pt x="39042" y="70396"/>
                    <a:pt x="39292" y="70500"/>
                    <a:pt x="39665" y="70726"/>
                  </a:cubicBezTo>
                  <a:cubicBezTo>
                    <a:pt x="39942" y="70889"/>
                    <a:pt x="40125" y="70957"/>
                    <a:pt x="40276" y="70957"/>
                  </a:cubicBezTo>
                  <a:cubicBezTo>
                    <a:pt x="40494" y="70957"/>
                    <a:pt x="40647" y="70816"/>
                    <a:pt x="40921" y="70610"/>
                  </a:cubicBezTo>
                  <a:cubicBezTo>
                    <a:pt x="41147" y="70441"/>
                    <a:pt x="41449" y="70354"/>
                    <a:pt x="41750" y="70354"/>
                  </a:cubicBezTo>
                  <a:cubicBezTo>
                    <a:pt x="42071" y="70354"/>
                    <a:pt x="42392" y="70453"/>
                    <a:pt x="42620" y="70657"/>
                  </a:cubicBezTo>
                  <a:cubicBezTo>
                    <a:pt x="43108" y="71052"/>
                    <a:pt x="41922" y="73518"/>
                    <a:pt x="41782" y="74123"/>
                  </a:cubicBezTo>
                  <a:cubicBezTo>
                    <a:pt x="41643" y="74622"/>
                    <a:pt x="41366" y="75428"/>
                    <a:pt x="40630" y="75428"/>
                  </a:cubicBezTo>
                  <a:cubicBezTo>
                    <a:pt x="40508" y="75428"/>
                    <a:pt x="40373" y="75406"/>
                    <a:pt x="40224" y="75356"/>
                  </a:cubicBezTo>
                  <a:cubicBezTo>
                    <a:pt x="39955" y="75266"/>
                    <a:pt x="39677" y="75230"/>
                    <a:pt x="39403" y="75230"/>
                  </a:cubicBezTo>
                  <a:cubicBezTo>
                    <a:pt x="38608" y="75230"/>
                    <a:pt x="37841" y="75532"/>
                    <a:pt x="37409" y="75705"/>
                  </a:cubicBezTo>
                  <a:cubicBezTo>
                    <a:pt x="37333" y="75735"/>
                    <a:pt x="37235" y="75750"/>
                    <a:pt x="37116" y="75750"/>
                  </a:cubicBezTo>
                  <a:cubicBezTo>
                    <a:pt x="36315" y="75750"/>
                    <a:pt x="34555" y="75095"/>
                    <a:pt x="32267" y="74123"/>
                  </a:cubicBezTo>
                  <a:cubicBezTo>
                    <a:pt x="31742" y="73893"/>
                    <a:pt x="31332" y="73801"/>
                    <a:pt x="31012" y="73801"/>
                  </a:cubicBezTo>
                  <a:cubicBezTo>
                    <a:pt x="29746" y="73801"/>
                    <a:pt x="29894" y="75240"/>
                    <a:pt x="29894" y="75240"/>
                  </a:cubicBezTo>
                  <a:cubicBezTo>
                    <a:pt x="29935" y="75922"/>
                    <a:pt x="29628" y="76241"/>
                    <a:pt x="29215" y="76241"/>
                  </a:cubicBezTo>
                  <a:cubicBezTo>
                    <a:pt x="29149" y="76241"/>
                    <a:pt x="29081" y="76233"/>
                    <a:pt x="29010" y="76217"/>
                  </a:cubicBezTo>
                  <a:cubicBezTo>
                    <a:pt x="28499" y="76100"/>
                    <a:pt x="28499" y="75705"/>
                    <a:pt x="27731" y="75682"/>
                  </a:cubicBezTo>
                  <a:cubicBezTo>
                    <a:pt x="26940" y="75635"/>
                    <a:pt x="26428" y="75193"/>
                    <a:pt x="26195" y="74612"/>
                  </a:cubicBezTo>
                  <a:cubicBezTo>
                    <a:pt x="25963" y="74030"/>
                    <a:pt x="23683" y="73890"/>
                    <a:pt x="22962" y="73518"/>
                  </a:cubicBezTo>
                  <a:cubicBezTo>
                    <a:pt x="22264" y="73169"/>
                    <a:pt x="22613" y="72378"/>
                    <a:pt x="22659" y="71075"/>
                  </a:cubicBezTo>
                  <a:cubicBezTo>
                    <a:pt x="22706" y="69796"/>
                    <a:pt x="22264" y="69633"/>
                    <a:pt x="21775" y="69633"/>
                  </a:cubicBezTo>
                  <a:cubicBezTo>
                    <a:pt x="21263" y="69633"/>
                    <a:pt x="18728" y="69866"/>
                    <a:pt x="16471" y="70215"/>
                  </a:cubicBezTo>
                  <a:cubicBezTo>
                    <a:pt x="14215" y="70564"/>
                    <a:pt x="12586" y="71704"/>
                    <a:pt x="11330" y="71750"/>
                  </a:cubicBezTo>
                  <a:cubicBezTo>
                    <a:pt x="11310" y="71750"/>
                    <a:pt x="11291" y="71751"/>
                    <a:pt x="11272" y="71751"/>
                  </a:cubicBezTo>
                  <a:cubicBezTo>
                    <a:pt x="10098" y="71751"/>
                    <a:pt x="9550" y="71075"/>
                    <a:pt x="9184" y="71075"/>
                  </a:cubicBezTo>
                  <a:cubicBezTo>
                    <a:pt x="9178" y="71075"/>
                    <a:pt x="9172" y="71075"/>
                    <a:pt x="9166" y="71075"/>
                  </a:cubicBezTo>
                  <a:cubicBezTo>
                    <a:pt x="8771" y="71122"/>
                    <a:pt x="9283" y="72518"/>
                    <a:pt x="8096" y="73030"/>
                  </a:cubicBezTo>
                  <a:cubicBezTo>
                    <a:pt x="6049" y="73914"/>
                    <a:pt x="6189" y="75914"/>
                    <a:pt x="6119" y="76659"/>
                  </a:cubicBezTo>
                  <a:cubicBezTo>
                    <a:pt x="6049" y="77380"/>
                    <a:pt x="3443" y="78683"/>
                    <a:pt x="3187" y="79125"/>
                  </a:cubicBezTo>
                  <a:cubicBezTo>
                    <a:pt x="2955" y="79613"/>
                    <a:pt x="931" y="82451"/>
                    <a:pt x="559" y="83149"/>
                  </a:cubicBezTo>
                  <a:cubicBezTo>
                    <a:pt x="163" y="83847"/>
                    <a:pt x="117" y="84033"/>
                    <a:pt x="791" y="86267"/>
                  </a:cubicBezTo>
                  <a:cubicBezTo>
                    <a:pt x="1443" y="88477"/>
                    <a:pt x="0" y="89617"/>
                    <a:pt x="0" y="89803"/>
                  </a:cubicBezTo>
                  <a:cubicBezTo>
                    <a:pt x="0" y="89989"/>
                    <a:pt x="210" y="91780"/>
                    <a:pt x="1606" y="92734"/>
                  </a:cubicBezTo>
                  <a:cubicBezTo>
                    <a:pt x="3001" y="93665"/>
                    <a:pt x="3118" y="94595"/>
                    <a:pt x="3281" y="95060"/>
                  </a:cubicBezTo>
                  <a:cubicBezTo>
                    <a:pt x="3426" y="95475"/>
                    <a:pt x="6272" y="98239"/>
                    <a:pt x="7827" y="98239"/>
                  </a:cubicBezTo>
                  <a:cubicBezTo>
                    <a:pt x="8015" y="98239"/>
                    <a:pt x="8185" y="98199"/>
                    <a:pt x="8329" y="98108"/>
                  </a:cubicBezTo>
                  <a:cubicBezTo>
                    <a:pt x="8920" y="97724"/>
                    <a:pt x="9867" y="97618"/>
                    <a:pt x="10735" y="97618"/>
                  </a:cubicBezTo>
                  <a:cubicBezTo>
                    <a:pt x="11815" y="97618"/>
                    <a:pt x="12772" y="97782"/>
                    <a:pt x="12772" y="97782"/>
                  </a:cubicBezTo>
                  <a:cubicBezTo>
                    <a:pt x="14200" y="97076"/>
                    <a:pt x="15455" y="96824"/>
                    <a:pt x="16388" y="96824"/>
                  </a:cubicBezTo>
                  <a:cubicBezTo>
                    <a:pt x="16991" y="96824"/>
                    <a:pt x="17458" y="96929"/>
                    <a:pt x="17751" y="97084"/>
                  </a:cubicBezTo>
                  <a:cubicBezTo>
                    <a:pt x="18409" y="97434"/>
                    <a:pt x="17884" y="98294"/>
                    <a:pt x="19092" y="98294"/>
                  </a:cubicBezTo>
                  <a:cubicBezTo>
                    <a:pt x="19249" y="98294"/>
                    <a:pt x="19436" y="98280"/>
                    <a:pt x="19658" y="98248"/>
                  </a:cubicBezTo>
                  <a:cubicBezTo>
                    <a:pt x="19820" y="98225"/>
                    <a:pt x="19968" y="98214"/>
                    <a:pt x="20106" y="98214"/>
                  </a:cubicBezTo>
                  <a:cubicBezTo>
                    <a:pt x="22381" y="98214"/>
                    <a:pt x="21450" y="101132"/>
                    <a:pt x="21450" y="101132"/>
                  </a:cubicBezTo>
                  <a:cubicBezTo>
                    <a:pt x="21217" y="102179"/>
                    <a:pt x="20589" y="102389"/>
                    <a:pt x="21217" y="103133"/>
                  </a:cubicBezTo>
                  <a:cubicBezTo>
                    <a:pt x="23450" y="105762"/>
                    <a:pt x="24032" y="107274"/>
                    <a:pt x="24520" y="109437"/>
                  </a:cubicBezTo>
                  <a:cubicBezTo>
                    <a:pt x="25032" y="111554"/>
                    <a:pt x="23753" y="112811"/>
                    <a:pt x="23311" y="115067"/>
                  </a:cubicBezTo>
                  <a:cubicBezTo>
                    <a:pt x="22892" y="117324"/>
                    <a:pt x="25032" y="119278"/>
                    <a:pt x="25311" y="119929"/>
                  </a:cubicBezTo>
                  <a:cubicBezTo>
                    <a:pt x="25567" y="120604"/>
                    <a:pt x="25428" y="123396"/>
                    <a:pt x="26126" y="124489"/>
                  </a:cubicBezTo>
                  <a:cubicBezTo>
                    <a:pt x="26824" y="125583"/>
                    <a:pt x="28382" y="128258"/>
                    <a:pt x="28429" y="130096"/>
                  </a:cubicBezTo>
                  <a:cubicBezTo>
                    <a:pt x="28451" y="130990"/>
                    <a:pt x="29163" y="131257"/>
                    <a:pt x="30196" y="131257"/>
                  </a:cubicBezTo>
                  <a:cubicBezTo>
                    <a:pt x="31286" y="131257"/>
                    <a:pt x="32732" y="130961"/>
                    <a:pt x="34105" y="130794"/>
                  </a:cubicBezTo>
                  <a:cubicBezTo>
                    <a:pt x="36804" y="130491"/>
                    <a:pt x="38735" y="126676"/>
                    <a:pt x="39595" y="125629"/>
                  </a:cubicBezTo>
                  <a:cubicBezTo>
                    <a:pt x="41247" y="123582"/>
                    <a:pt x="39084" y="123117"/>
                    <a:pt x="41224" y="122395"/>
                  </a:cubicBezTo>
                  <a:cubicBezTo>
                    <a:pt x="42573" y="121930"/>
                    <a:pt x="42178" y="120860"/>
                    <a:pt x="42015" y="118743"/>
                  </a:cubicBezTo>
                  <a:cubicBezTo>
                    <a:pt x="41852" y="116579"/>
                    <a:pt x="45039" y="115695"/>
                    <a:pt x="46179" y="114137"/>
                  </a:cubicBezTo>
                  <a:cubicBezTo>
                    <a:pt x="47296" y="112578"/>
                    <a:pt x="45086" y="109112"/>
                    <a:pt x="45272" y="105459"/>
                  </a:cubicBezTo>
                  <a:cubicBezTo>
                    <a:pt x="45365" y="104017"/>
                    <a:pt x="50343" y="99899"/>
                    <a:pt x="51855" y="98597"/>
                  </a:cubicBezTo>
                  <a:cubicBezTo>
                    <a:pt x="53368" y="97317"/>
                    <a:pt x="54508" y="94060"/>
                    <a:pt x="54694" y="92757"/>
                  </a:cubicBezTo>
                  <a:cubicBezTo>
                    <a:pt x="54768" y="92305"/>
                    <a:pt x="54650" y="92140"/>
                    <a:pt x="54392" y="92140"/>
                  </a:cubicBezTo>
                  <a:cubicBezTo>
                    <a:pt x="53922" y="92140"/>
                    <a:pt x="52985" y="92691"/>
                    <a:pt x="51902" y="93036"/>
                  </a:cubicBezTo>
                  <a:cubicBezTo>
                    <a:pt x="51337" y="93225"/>
                    <a:pt x="50816" y="93331"/>
                    <a:pt x="50345" y="93331"/>
                  </a:cubicBezTo>
                  <a:cubicBezTo>
                    <a:pt x="49419" y="93331"/>
                    <a:pt x="48681" y="92922"/>
                    <a:pt x="48157" y="91920"/>
                  </a:cubicBezTo>
                  <a:cubicBezTo>
                    <a:pt x="47389" y="90384"/>
                    <a:pt x="46063" y="89849"/>
                    <a:pt x="45365" y="88849"/>
                  </a:cubicBezTo>
                  <a:cubicBezTo>
                    <a:pt x="44644" y="87825"/>
                    <a:pt x="43922" y="86430"/>
                    <a:pt x="43527" y="84824"/>
                  </a:cubicBezTo>
                  <a:cubicBezTo>
                    <a:pt x="43132" y="83242"/>
                    <a:pt x="41899" y="81358"/>
                    <a:pt x="41270" y="80311"/>
                  </a:cubicBezTo>
                  <a:cubicBezTo>
                    <a:pt x="40642" y="79264"/>
                    <a:pt x="40293" y="78962"/>
                    <a:pt x="39782" y="77729"/>
                  </a:cubicBezTo>
                  <a:cubicBezTo>
                    <a:pt x="39612" y="77336"/>
                    <a:pt x="39606" y="77193"/>
                    <a:pt x="39681" y="77193"/>
                  </a:cubicBezTo>
                  <a:cubicBezTo>
                    <a:pt x="39833" y="77193"/>
                    <a:pt x="40316" y="77775"/>
                    <a:pt x="40456" y="78055"/>
                  </a:cubicBezTo>
                  <a:cubicBezTo>
                    <a:pt x="40599" y="78377"/>
                    <a:pt x="40839" y="78506"/>
                    <a:pt x="41314" y="78506"/>
                  </a:cubicBezTo>
                  <a:cubicBezTo>
                    <a:pt x="41455" y="78506"/>
                    <a:pt x="41618" y="78495"/>
                    <a:pt x="41805" y="78473"/>
                  </a:cubicBezTo>
                  <a:cubicBezTo>
                    <a:pt x="41814" y="78473"/>
                    <a:pt x="41822" y="78472"/>
                    <a:pt x="41831" y="78472"/>
                  </a:cubicBezTo>
                  <a:cubicBezTo>
                    <a:pt x="42643" y="78472"/>
                    <a:pt x="43775" y="81781"/>
                    <a:pt x="45272" y="84406"/>
                  </a:cubicBezTo>
                  <a:cubicBezTo>
                    <a:pt x="46807" y="87034"/>
                    <a:pt x="48087" y="88453"/>
                    <a:pt x="48343" y="90664"/>
                  </a:cubicBezTo>
                  <a:cubicBezTo>
                    <a:pt x="48424" y="91313"/>
                    <a:pt x="48852" y="91559"/>
                    <a:pt x="49467" y="91559"/>
                  </a:cubicBezTo>
                  <a:cubicBezTo>
                    <a:pt x="50968" y="91559"/>
                    <a:pt x="53584" y="90097"/>
                    <a:pt x="55019" y="89454"/>
                  </a:cubicBezTo>
                  <a:cubicBezTo>
                    <a:pt x="57043" y="88570"/>
                    <a:pt x="59370" y="86453"/>
                    <a:pt x="60812" y="84708"/>
                  </a:cubicBezTo>
                  <a:cubicBezTo>
                    <a:pt x="62254" y="82963"/>
                    <a:pt x="61394" y="82614"/>
                    <a:pt x="60533" y="82498"/>
                  </a:cubicBezTo>
                  <a:cubicBezTo>
                    <a:pt x="59672" y="82382"/>
                    <a:pt x="59207" y="81754"/>
                    <a:pt x="58974" y="81172"/>
                  </a:cubicBezTo>
                  <a:cubicBezTo>
                    <a:pt x="58794" y="80721"/>
                    <a:pt x="58711" y="80550"/>
                    <a:pt x="58575" y="80550"/>
                  </a:cubicBezTo>
                  <a:cubicBezTo>
                    <a:pt x="58535" y="80550"/>
                    <a:pt x="58491" y="80564"/>
                    <a:pt x="58439" y="80590"/>
                  </a:cubicBezTo>
                  <a:cubicBezTo>
                    <a:pt x="58206" y="80707"/>
                    <a:pt x="57229" y="81916"/>
                    <a:pt x="55950" y="81986"/>
                  </a:cubicBezTo>
                  <a:cubicBezTo>
                    <a:pt x="55913" y="81989"/>
                    <a:pt x="55876" y="81990"/>
                    <a:pt x="55841" y="81990"/>
                  </a:cubicBezTo>
                  <a:cubicBezTo>
                    <a:pt x="54647" y="81990"/>
                    <a:pt x="54253" y="80507"/>
                    <a:pt x="53530" y="79264"/>
                  </a:cubicBezTo>
                  <a:cubicBezTo>
                    <a:pt x="52786" y="77985"/>
                    <a:pt x="51902" y="77194"/>
                    <a:pt x="53019" y="76612"/>
                  </a:cubicBezTo>
                  <a:cubicBezTo>
                    <a:pt x="53184" y="76528"/>
                    <a:pt x="53333" y="76491"/>
                    <a:pt x="53465" y="76491"/>
                  </a:cubicBezTo>
                  <a:cubicBezTo>
                    <a:pt x="54241" y="76491"/>
                    <a:pt x="54468" y="77763"/>
                    <a:pt x="54508" y="78101"/>
                  </a:cubicBezTo>
                  <a:cubicBezTo>
                    <a:pt x="54531" y="78497"/>
                    <a:pt x="56322" y="79381"/>
                    <a:pt x="56485" y="79543"/>
                  </a:cubicBezTo>
                  <a:cubicBezTo>
                    <a:pt x="56648" y="79706"/>
                    <a:pt x="58904" y="79567"/>
                    <a:pt x="59253" y="80358"/>
                  </a:cubicBezTo>
                  <a:cubicBezTo>
                    <a:pt x="59495" y="80904"/>
                    <a:pt x="61025" y="81051"/>
                    <a:pt x="62508" y="81051"/>
                  </a:cubicBezTo>
                  <a:cubicBezTo>
                    <a:pt x="63171" y="81051"/>
                    <a:pt x="63824" y="81022"/>
                    <a:pt x="64348" y="80986"/>
                  </a:cubicBezTo>
                  <a:cubicBezTo>
                    <a:pt x="64935" y="80948"/>
                    <a:pt x="65507" y="80817"/>
                    <a:pt x="66040" y="80817"/>
                  </a:cubicBezTo>
                  <a:cubicBezTo>
                    <a:pt x="66816" y="80817"/>
                    <a:pt x="67509" y="81094"/>
                    <a:pt x="68047" y="82335"/>
                  </a:cubicBezTo>
                  <a:cubicBezTo>
                    <a:pt x="68906" y="84372"/>
                    <a:pt x="69809" y="84776"/>
                    <a:pt x="70443" y="84776"/>
                  </a:cubicBezTo>
                  <a:cubicBezTo>
                    <a:pt x="70736" y="84776"/>
                    <a:pt x="70971" y="84690"/>
                    <a:pt x="71118" y="84638"/>
                  </a:cubicBezTo>
                  <a:cubicBezTo>
                    <a:pt x="71479" y="84512"/>
                    <a:pt x="71630" y="84133"/>
                    <a:pt x="71679" y="84133"/>
                  </a:cubicBezTo>
                  <a:cubicBezTo>
                    <a:pt x="71694" y="84133"/>
                    <a:pt x="71700" y="84165"/>
                    <a:pt x="71700" y="84243"/>
                  </a:cubicBezTo>
                  <a:cubicBezTo>
                    <a:pt x="71700" y="84592"/>
                    <a:pt x="71932" y="87081"/>
                    <a:pt x="72304" y="88570"/>
                  </a:cubicBezTo>
                  <a:cubicBezTo>
                    <a:pt x="72653" y="90059"/>
                    <a:pt x="75050" y="94688"/>
                    <a:pt x="75492" y="95223"/>
                  </a:cubicBezTo>
                  <a:cubicBezTo>
                    <a:pt x="75549" y="95300"/>
                    <a:pt x="75627" y="95335"/>
                    <a:pt x="75718" y="95335"/>
                  </a:cubicBezTo>
                  <a:cubicBezTo>
                    <a:pt x="76285" y="95335"/>
                    <a:pt x="77385" y="93988"/>
                    <a:pt x="77585" y="93246"/>
                  </a:cubicBezTo>
                  <a:cubicBezTo>
                    <a:pt x="77818" y="92385"/>
                    <a:pt x="77702" y="91175"/>
                    <a:pt x="77702" y="90012"/>
                  </a:cubicBezTo>
                  <a:cubicBezTo>
                    <a:pt x="77702" y="88849"/>
                    <a:pt x="79097" y="88616"/>
                    <a:pt x="80354" y="87337"/>
                  </a:cubicBezTo>
                  <a:cubicBezTo>
                    <a:pt x="81587" y="86034"/>
                    <a:pt x="83890" y="84452"/>
                    <a:pt x="85960" y="83708"/>
                  </a:cubicBezTo>
                  <a:cubicBezTo>
                    <a:pt x="86345" y="83569"/>
                    <a:pt x="86637" y="83513"/>
                    <a:pt x="86857" y="83513"/>
                  </a:cubicBezTo>
                  <a:cubicBezTo>
                    <a:pt x="87819" y="83513"/>
                    <a:pt x="87403" y="84592"/>
                    <a:pt x="87403" y="84592"/>
                  </a:cubicBezTo>
                  <a:cubicBezTo>
                    <a:pt x="87519" y="85290"/>
                    <a:pt x="89380" y="86546"/>
                    <a:pt x="89217" y="87476"/>
                  </a:cubicBezTo>
                  <a:cubicBezTo>
                    <a:pt x="89054" y="88512"/>
                    <a:pt x="89299" y="88855"/>
                    <a:pt x="89683" y="88855"/>
                  </a:cubicBezTo>
                  <a:cubicBezTo>
                    <a:pt x="90066" y="88855"/>
                    <a:pt x="90590" y="88512"/>
                    <a:pt x="90985" y="88174"/>
                  </a:cubicBezTo>
                  <a:cubicBezTo>
                    <a:pt x="91189" y="88001"/>
                    <a:pt x="91298" y="87904"/>
                    <a:pt x="91365" y="87904"/>
                  </a:cubicBezTo>
                  <a:cubicBezTo>
                    <a:pt x="91549" y="87904"/>
                    <a:pt x="91413" y="88647"/>
                    <a:pt x="92079" y="90594"/>
                  </a:cubicBezTo>
                  <a:cubicBezTo>
                    <a:pt x="92963" y="93246"/>
                    <a:pt x="91869" y="94572"/>
                    <a:pt x="92544" y="94921"/>
                  </a:cubicBezTo>
                  <a:cubicBezTo>
                    <a:pt x="93195" y="95270"/>
                    <a:pt x="93707" y="96968"/>
                    <a:pt x="93707" y="98131"/>
                  </a:cubicBezTo>
                  <a:cubicBezTo>
                    <a:pt x="93707" y="99318"/>
                    <a:pt x="95964" y="100411"/>
                    <a:pt x="96708" y="100830"/>
                  </a:cubicBezTo>
                  <a:cubicBezTo>
                    <a:pt x="96815" y="100890"/>
                    <a:pt x="96897" y="100917"/>
                    <a:pt x="96958" y="100917"/>
                  </a:cubicBezTo>
                  <a:cubicBezTo>
                    <a:pt x="97324" y="100917"/>
                    <a:pt x="96934" y="99949"/>
                    <a:pt x="96476" y="99271"/>
                  </a:cubicBezTo>
                  <a:cubicBezTo>
                    <a:pt x="95917" y="98503"/>
                    <a:pt x="96476" y="98154"/>
                    <a:pt x="96196" y="97480"/>
                  </a:cubicBezTo>
                  <a:cubicBezTo>
                    <a:pt x="95917" y="96828"/>
                    <a:pt x="94870" y="96503"/>
                    <a:pt x="93870" y="95386"/>
                  </a:cubicBezTo>
                  <a:cubicBezTo>
                    <a:pt x="92846" y="94246"/>
                    <a:pt x="93405" y="93758"/>
                    <a:pt x="93358" y="92734"/>
                  </a:cubicBezTo>
                  <a:cubicBezTo>
                    <a:pt x="93312" y="91734"/>
                    <a:pt x="93823" y="91222"/>
                    <a:pt x="94452" y="91222"/>
                  </a:cubicBezTo>
                  <a:cubicBezTo>
                    <a:pt x="95056" y="91222"/>
                    <a:pt x="96010" y="91920"/>
                    <a:pt x="96778" y="93362"/>
                  </a:cubicBezTo>
                  <a:cubicBezTo>
                    <a:pt x="97207" y="94169"/>
                    <a:pt x="97193" y="94721"/>
                    <a:pt x="97553" y="94721"/>
                  </a:cubicBezTo>
                  <a:cubicBezTo>
                    <a:pt x="97836" y="94721"/>
                    <a:pt x="98352" y="94379"/>
                    <a:pt x="99500" y="93548"/>
                  </a:cubicBezTo>
                  <a:cubicBezTo>
                    <a:pt x="102129" y="91687"/>
                    <a:pt x="100989" y="89896"/>
                    <a:pt x="99570" y="88198"/>
                  </a:cubicBezTo>
                  <a:cubicBezTo>
                    <a:pt x="98174" y="86476"/>
                    <a:pt x="98383" y="86616"/>
                    <a:pt x="98965" y="85220"/>
                  </a:cubicBezTo>
                  <a:cubicBezTo>
                    <a:pt x="99298" y="84419"/>
                    <a:pt x="99954" y="84284"/>
                    <a:pt x="100865" y="84284"/>
                  </a:cubicBezTo>
                  <a:cubicBezTo>
                    <a:pt x="101326" y="84284"/>
                    <a:pt x="101853" y="84319"/>
                    <a:pt x="102437" y="84319"/>
                  </a:cubicBezTo>
                  <a:cubicBezTo>
                    <a:pt x="102710" y="84319"/>
                    <a:pt x="102995" y="84311"/>
                    <a:pt x="103292" y="84289"/>
                  </a:cubicBezTo>
                  <a:cubicBezTo>
                    <a:pt x="105455" y="84150"/>
                    <a:pt x="106432" y="83312"/>
                    <a:pt x="109550" y="80009"/>
                  </a:cubicBezTo>
                  <a:cubicBezTo>
                    <a:pt x="112667" y="76705"/>
                    <a:pt x="110829" y="74751"/>
                    <a:pt x="109806" y="73076"/>
                  </a:cubicBezTo>
                  <a:cubicBezTo>
                    <a:pt x="108805" y="71401"/>
                    <a:pt x="109271" y="71471"/>
                    <a:pt x="110783" y="70354"/>
                  </a:cubicBezTo>
                  <a:cubicBezTo>
                    <a:pt x="111855" y="69558"/>
                    <a:pt x="111078" y="69307"/>
                    <a:pt x="110060" y="69307"/>
                  </a:cubicBezTo>
                  <a:cubicBezTo>
                    <a:pt x="109620" y="69307"/>
                    <a:pt x="109136" y="69354"/>
                    <a:pt x="108736" y="69424"/>
                  </a:cubicBezTo>
                  <a:cubicBezTo>
                    <a:pt x="108643" y="69440"/>
                    <a:pt x="108558" y="69448"/>
                    <a:pt x="108482" y="69448"/>
                  </a:cubicBezTo>
                  <a:cubicBezTo>
                    <a:pt x="107469" y="69448"/>
                    <a:pt x="107919" y="68065"/>
                    <a:pt x="109736" y="66702"/>
                  </a:cubicBezTo>
                  <a:cubicBezTo>
                    <a:pt x="110187" y="66358"/>
                    <a:pt x="110467" y="66223"/>
                    <a:pt x="110634" y="66223"/>
                  </a:cubicBezTo>
                  <a:cubicBezTo>
                    <a:pt x="111188" y="66223"/>
                    <a:pt x="110482" y="67724"/>
                    <a:pt x="110643" y="68028"/>
                  </a:cubicBezTo>
                  <a:cubicBezTo>
                    <a:pt x="110669" y="68079"/>
                    <a:pt x="110713" y="68101"/>
                    <a:pt x="110773" y="68101"/>
                  </a:cubicBezTo>
                  <a:cubicBezTo>
                    <a:pt x="111153" y="68101"/>
                    <a:pt x="112157" y="67215"/>
                    <a:pt x="112900" y="67074"/>
                  </a:cubicBezTo>
                  <a:cubicBezTo>
                    <a:pt x="112963" y="67064"/>
                    <a:pt x="113020" y="67059"/>
                    <a:pt x="113073" y="67059"/>
                  </a:cubicBezTo>
                  <a:cubicBezTo>
                    <a:pt x="113743" y="67059"/>
                    <a:pt x="113629" y="67846"/>
                    <a:pt x="113435" y="68493"/>
                  </a:cubicBezTo>
                  <a:cubicBezTo>
                    <a:pt x="113249" y="69191"/>
                    <a:pt x="114063" y="69261"/>
                    <a:pt x="114807" y="69493"/>
                  </a:cubicBezTo>
                  <a:cubicBezTo>
                    <a:pt x="115552" y="69726"/>
                    <a:pt x="114598" y="71680"/>
                    <a:pt x="114482" y="72448"/>
                  </a:cubicBezTo>
                  <a:cubicBezTo>
                    <a:pt x="114451" y="72708"/>
                    <a:pt x="114468" y="72812"/>
                    <a:pt x="114566" y="72812"/>
                  </a:cubicBezTo>
                  <a:cubicBezTo>
                    <a:pt x="114765" y="72812"/>
                    <a:pt x="115297" y="72381"/>
                    <a:pt x="116436" y="71959"/>
                  </a:cubicBezTo>
                  <a:cubicBezTo>
                    <a:pt x="118157" y="71331"/>
                    <a:pt x="117250" y="69889"/>
                    <a:pt x="116831" y="69075"/>
                  </a:cubicBezTo>
                  <a:cubicBezTo>
                    <a:pt x="116413" y="68260"/>
                    <a:pt x="115691" y="67470"/>
                    <a:pt x="116250" y="66632"/>
                  </a:cubicBezTo>
                  <a:cubicBezTo>
                    <a:pt x="116734" y="65854"/>
                    <a:pt x="118434" y="63935"/>
                    <a:pt x="119272" y="63935"/>
                  </a:cubicBezTo>
                  <a:cubicBezTo>
                    <a:pt x="119361" y="63935"/>
                    <a:pt x="119440" y="63956"/>
                    <a:pt x="119507" y="64003"/>
                  </a:cubicBezTo>
                  <a:cubicBezTo>
                    <a:pt x="119664" y="64119"/>
                    <a:pt x="119803" y="64182"/>
                    <a:pt x="119953" y="64182"/>
                  </a:cubicBezTo>
                  <a:cubicBezTo>
                    <a:pt x="120468" y="64182"/>
                    <a:pt x="121118" y="63436"/>
                    <a:pt x="123136" y="61491"/>
                  </a:cubicBezTo>
                  <a:cubicBezTo>
                    <a:pt x="125741" y="58955"/>
                    <a:pt x="126719" y="52999"/>
                    <a:pt x="126602" y="51231"/>
                  </a:cubicBezTo>
                  <a:cubicBezTo>
                    <a:pt x="126542" y="50329"/>
                    <a:pt x="126115" y="50155"/>
                    <a:pt x="125469" y="50155"/>
                  </a:cubicBezTo>
                  <a:cubicBezTo>
                    <a:pt x="125061" y="50155"/>
                    <a:pt x="124566" y="50225"/>
                    <a:pt x="124020" y="50225"/>
                  </a:cubicBezTo>
                  <a:cubicBezTo>
                    <a:pt x="123759" y="50225"/>
                    <a:pt x="123486" y="50209"/>
                    <a:pt x="123206" y="50161"/>
                  </a:cubicBezTo>
                  <a:cubicBezTo>
                    <a:pt x="121438" y="49836"/>
                    <a:pt x="122391" y="49091"/>
                    <a:pt x="125137" y="45718"/>
                  </a:cubicBezTo>
                  <a:cubicBezTo>
                    <a:pt x="127287" y="43035"/>
                    <a:pt x="128435" y="42616"/>
                    <a:pt x="130325" y="42616"/>
                  </a:cubicBezTo>
                  <a:cubicBezTo>
                    <a:pt x="130828" y="42616"/>
                    <a:pt x="131383" y="42646"/>
                    <a:pt x="132023" y="42670"/>
                  </a:cubicBezTo>
                  <a:cubicBezTo>
                    <a:pt x="134601" y="42769"/>
                    <a:pt x="135268" y="43021"/>
                    <a:pt x="136231" y="43021"/>
                  </a:cubicBezTo>
                  <a:cubicBezTo>
                    <a:pt x="136397" y="43021"/>
                    <a:pt x="136573" y="43013"/>
                    <a:pt x="136769" y="42996"/>
                  </a:cubicBezTo>
                  <a:cubicBezTo>
                    <a:pt x="138095" y="42880"/>
                    <a:pt x="136838" y="42182"/>
                    <a:pt x="137350" y="41391"/>
                  </a:cubicBezTo>
                  <a:cubicBezTo>
                    <a:pt x="137862" y="40623"/>
                    <a:pt x="139932" y="38622"/>
                    <a:pt x="140933" y="38622"/>
                  </a:cubicBezTo>
                  <a:cubicBezTo>
                    <a:pt x="141933" y="38622"/>
                    <a:pt x="141514" y="40065"/>
                    <a:pt x="141631" y="40693"/>
                  </a:cubicBezTo>
                  <a:cubicBezTo>
                    <a:pt x="141665" y="40879"/>
                    <a:pt x="141683" y="40974"/>
                    <a:pt x="141724" y="40974"/>
                  </a:cubicBezTo>
                  <a:cubicBezTo>
                    <a:pt x="141821" y="40974"/>
                    <a:pt x="142044" y="40446"/>
                    <a:pt x="142910" y="39367"/>
                  </a:cubicBezTo>
                  <a:cubicBezTo>
                    <a:pt x="144166" y="37855"/>
                    <a:pt x="143701" y="37576"/>
                    <a:pt x="144748" y="37157"/>
                  </a:cubicBezTo>
                  <a:cubicBezTo>
                    <a:pt x="144920" y="37084"/>
                    <a:pt x="145048" y="37051"/>
                    <a:pt x="145141" y="37051"/>
                  </a:cubicBezTo>
                  <a:cubicBezTo>
                    <a:pt x="145610" y="37051"/>
                    <a:pt x="145156" y="37903"/>
                    <a:pt x="144864" y="38739"/>
                  </a:cubicBezTo>
                  <a:cubicBezTo>
                    <a:pt x="144515" y="39762"/>
                    <a:pt x="143027" y="40879"/>
                    <a:pt x="142259" y="41833"/>
                  </a:cubicBezTo>
                  <a:cubicBezTo>
                    <a:pt x="141468" y="42763"/>
                    <a:pt x="138676" y="45904"/>
                    <a:pt x="137932" y="47067"/>
                  </a:cubicBezTo>
                  <a:cubicBezTo>
                    <a:pt x="137187" y="48254"/>
                    <a:pt x="138583" y="54581"/>
                    <a:pt x="138932" y="54581"/>
                  </a:cubicBezTo>
                  <a:cubicBezTo>
                    <a:pt x="139304" y="54581"/>
                    <a:pt x="141398" y="52302"/>
                    <a:pt x="141468" y="51231"/>
                  </a:cubicBezTo>
                  <a:cubicBezTo>
                    <a:pt x="141561" y="50185"/>
                    <a:pt x="141910" y="49998"/>
                    <a:pt x="142561" y="49719"/>
                  </a:cubicBezTo>
                  <a:cubicBezTo>
                    <a:pt x="143236" y="49440"/>
                    <a:pt x="143073" y="49068"/>
                    <a:pt x="142957" y="48486"/>
                  </a:cubicBezTo>
                  <a:cubicBezTo>
                    <a:pt x="142840" y="47881"/>
                    <a:pt x="143422" y="47788"/>
                    <a:pt x="144050" y="47393"/>
                  </a:cubicBezTo>
                  <a:cubicBezTo>
                    <a:pt x="144678" y="46997"/>
                    <a:pt x="143771" y="45276"/>
                    <a:pt x="143376" y="44880"/>
                  </a:cubicBezTo>
                  <a:cubicBezTo>
                    <a:pt x="143003" y="44508"/>
                    <a:pt x="143655" y="42996"/>
                    <a:pt x="144422" y="41972"/>
                  </a:cubicBezTo>
                  <a:cubicBezTo>
                    <a:pt x="144714" y="41595"/>
                    <a:pt x="144976" y="41471"/>
                    <a:pt x="145224" y="41471"/>
                  </a:cubicBezTo>
                  <a:cubicBezTo>
                    <a:pt x="145648" y="41471"/>
                    <a:pt x="146026" y="41838"/>
                    <a:pt x="146423" y="41926"/>
                  </a:cubicBezTo>
                  <a:cubicBezTo>
                    <a:pt x="146442" y="41931"/>
                    <a:pt x="146461" y="41933"/>
                    <a:pt x="146481" y="41933"/>
                  </a:cubicBezTo>
                  <a:cubicBezTo>
                    <a:pt x="146986" y="41933"/>
                    <a:pt x="147753" y="40378"/>
                    <a:pt x="148363" y="40378"/>
                  </a:cubicBezTo>
                  <a:cubicBezTo>
                    <a:pt x="148520" y="40378"/>
                    <a:pt x="148667" y="40481"/>
                    <a:pt x="148796" y="40739"/>
                  </a:cubicBezTo>
                  <a:cubicBezTo>
                    <a:pt x="149087" y="41311"/>
                    <a:pt x="149345" y="41516"/>
                    <a:pt x="149544" y="41516"/>
                  </a:cubicBezTo>
                  <a:cubicBezTo>
                    <a:pt x="149791" y="41516"/>
                    <a:pt x="149946" y="41201"/>
                    <a:pt x="149959" y="40879"/>
                  </a:cubicBezTo>
                  <a:cubicBezTo>
                    <a:pt x="150006" y="40297"/>
                    <a:pt x="154519" y="37645"/>
                    <a:pt x="155031" y="37413"/>
                  </a:cubicBezTo>
                  <a:cubicBezTo>
                    <a:pt x="155114" y="37375"/>
                    <a:pt x="155212" y="37360"/>
                    <a:pt x="155320" y="37360"/>
                  </a:cubicBezTo>
                  <a:cubicBezTo>
                    <a:pt x="155752" y="37360"/>
                    <a:pt x="156339" y="37602"/>
                    <a:pt x="156717" y="37602"/>
                  </a:cubicBezTo>
                  <a:cubicBezTo>
                    <a:pt x="156827" y="37602"/>
                    <a:pt x="156919" y="37582"/>
                    <a:pt x="156985" y="37529"/>
                  </a:cubicBezTo>
                  <a:cubicBezTo>
                    <a:pt x="157334" y="37250"/>
                    <a:pt x="156892" y="36203"/>
                    <a:pt x="156543" y="35831"/>
                  </a:cubicBezTo>
                  <a:cubicBezTo>
                    <a:pt x="156194" y="35435"/>
                    <a:pt x="156310" y="35040"/>
                    <a:pt x="155961" y="34621"/>
                  </a:cubicBezTo>
                  <a:cubicBezTo>
                    <a:pt x="155612" y="34202"/>
                    <a:pt x="155217" y="34063"/>
                    <a:pt x="154961" y="33644"/>
                  </a:cubicBezTo>
                  <a:cubicBezTo>
                    <a:pt x="154826" y="33431"/>
                    <a:pt x="154908" y="33353"/>
                    <a:pt x="155068" y="33353"/>
                  </a:cubicBezTo>
                  <a:cubicBezTo>
                    <a:pt x="155240" y="33353"/>
                    <a:pt x="155501" y="33443"/>
                    <a:pt x="155682" y="33551"/>
                  </a:cubicBezTo>
                  <a:cubicBezTo>
                    <a:pt x="155746" y="33598"/>
                    <a:pt x="155832" y="33619"/>
                    <a:pt x="155934" y="33619"/>
                  </a:cubicBezTo>
                  <a:cubicBezTo>
                    <a:pt x="156389" y="33619"/>
                    <a:pt x="157153" y="33197"/>
                    <a:pt x="157590" y="32760"/>
                  </a:cubicBezTo>
                  <a:cubicBezTo>
                    <a:pt x="158148" y="32202"/>
                    <a:pt x="157590" y="31225"/>
                    <a:pt x="157683" y="30806"/>
                  </a:cubicBezTo>
                  <a:cubicBezTo>
                    <a:pt x="157704" y="30669"/>
                    <a:pt x="157781" y="30617"/>
                    <a:pt x="157876" y="30617"/>
                  </a:cubicBezTo>
                  <a:cubicBezTo>
                    <a:pt x="158086" y="30617"/>
                    <a:pt x="158382" y="30878"/>
                    <a:pt x="158334" y="31038"/>
                  </a:cubicBezTo>
                  <a:cubicBezTo>
                    <a:pt x="158270" y="31253"/>
                    <a:pt x="158718" y="32058"/>
                    <a:pt x="159334" y="32058"/>
                  </a:cubicBezTo>
                  <a:cubicBezTo>
                    <a:pt x="159387" y="32058"/>
                    <a:pt x="159442" y="32052"/>
                    <a:pt x="159497" y="32039"/>
                  </a:cubicBezTo>
                  <a:cubicBezTo>
                    <a:pt x="159551" y="32028"/>
                    <a:pt x="159605" y="32023"/>
                    <a:pt x="159657" y="32023"/>
                  </a:cubicBezTo>
                  <a:cubicBezTo>
                    <a:pt x="160279" y="32023"/>
                    <a:pt x="160755" y="32746"/>
                    <a:pt x="160777" y="33132"/>
                  </a:cubicBezTo>
                  <a:cubicBezTo>
                    <a:pt x="160823" y="33574"/>
                    <a:pt x="162847" y="34342"/>
                    <a:pt x="163080" y="34435"/>
                  </a:cubicBezTo>
                  <a:cubicBezTo>
                    <a:pt x="163084" y="34436"/>
                    <a:pt x="163088" y="34437"/>
                    <a:pt x="163092" y="34437"/>
                  </a:cubicBezTo>
                  <a:cubicBezTo>
                    <a:pt x="163327" y="34437"/>
                    <a:pt x="163735" y="32544"/>
                    <a:pt x="163964" y="32202"/>
                  </a:cubicBezTo>
                  <a:cubicBezTo>
                    <a:pt x="164220" y="31853"/>
                    <a:pt x="164941" y="31783"/>
                    <a:pt x="164918" y="31620"/>
                  </a:cubicBezTo>
                  <a:cubicBezTo>
                    <a:pt x="164871" y="31457"/>
                    <a:pt x="165197" y="31341"/>
                    <a:pt x="165499" y="30852"/>
                  </a:cubicBezTo>
                  <a:cubicBezTo>
                    <a:pt x="165499" y="30852"/>
                    <a:pt x="164104" y="29294"/>
                    <a:pt x="163964" y="29084"/>
                  </a:cubicBezTo>
                  <a:lnTo>
                    <a:pt x="163964" y="29061"/>
                  </a:lnTo>
                  <a:cubicBezTo>
                    <a:pt x="163917" y="28968"/>
                    <a:pt x="162568" y="28828"/>
                    <a:pt x="162336" y="28828"/>
                  </a:cubicBezTo>
                  <a:cubicBezTo>
                    <a:pt x="162336" y="28828"/>
                    <a:pt x="162056" y="29480"/>
                    <a:pt x="161684" y="29480"/>
                  </a:cubicBezTo>
                  <a:cubicBezTo>
                    <a:pt x="161335" y="29480"/>
                    <a:pt x="161545" y="28293"/>
                    <a:pt x="161545" y="27944"/>
                  </a:cubicBezTo>
                  <a:cubicBezTo>
                    <a:pt x="161545" y="27572"/>
                    <a:pt x="160661" y="27153"/>
                    <a:pt x="159241" y="26223"/>
                  </a:cubicBezTo>
                  <a:cubicBezTo>
                    <a:pt x="157846" y="25292"/>
                    <a:pt x="155263" y="23361"/>
                    <a:pt x="153170" y="22594"/>
                  </a:cubicBezTo>
                  <a:cubicBezTo>
                    <a:pt x="152623" y="22385"/>
                    <a:pt x="152032" y="22307"/>
                    <a:pt x="151452" y="22307"/>
                  </a:cubicBezTo>
                  <a:cubicBezTo>
                    <a:pt x="149837" y="22307"/>
                    <a:pt x="148308" y="22908"/>
                    <a:pt x="148052" y="22943"/>
                  </a:cubicBezTo>
                  <a:cubicBezTo>
                    <a:pt x="147740" y="23001"/>
                    <a:pt x="147184" y="23548"/>
                    <a:pt x="146698" y="23548"/>
                  </a:cubicBezTo>
                  <a:cubicBezTo>
                    <a:pt x="146603" y="23548"/>
                    <a:pt x="146510" y="23527"/>
                    <a:pt x="146423" y="23478"/>
                  </a:cubicBezTo>
                  <a:cubicBezTo>
                    <a:pt x="146139" y="23297"/>
                    <a:pt x="145518" y="23216"/>
                    <a:pt x="144735" y="23216"/>
                  </a:cubicBezTo>
                  <a:cubicBezTo>
                    <a:pt x="144108" y="23216"/>
                    <a:pt x="143376" y="23268"/>
                    <a:pt x="142631" y="23361"/>
                  </a:cubicBezTo>
                  <a:cubicBezTo>
                    <a:pt x="142532" y="23374"/>
                    <a:pt x="142440" y="23380"/>
                    <a:pt x="142355" y="23380"/>
                  </a:cubicBezTo>
                  <a:cubicBezTo>
                    <a:pt x="141028" y="23380"/>
                    <a:pt x="141395" y="21903"/>
                    <a:pt x="141352" y="20919"/>
                  </a:cubicBezTo>
                  <a:cubicBezTo>
                    <a:pt x="141318" y="20187"/>
                    <a:pt x="139847" y="19919"/>
                    <a:pt x="138688" y="19919"/>
                  </a:cubicBezTo>
                  <a:cubicBezTo>
                    <a:pt x="138225" y="19919"/>
                    <a:pt x="137812" y="19962"/>
                    <a:pt x="137560" y="20035"/>
                  </a:cubicBezTo>
                  <a:cubicBezTo>
                    <a:pt x="137254" y="20131"/>
                    <a:pt x="136898" y="20194"/>
                    <a:pt x="136536" y="20194"/>
                  </a:cubicBezTo>
                  <a:cubicBezTo>
                    <a:pt x="135850" y="20194"/>
                    <a:pt x="135140" y="19968"/>
                    <a:pt x="134698" y="19313"/>
                  </a:cubicBezTo>
                  <a:cubicBezTo>
                    <a:pt x="134023" y="18336"/>
                    <a:pt x="133512" y="17825"/>
                    <a:pt x="132837" y="17034"/>
                  </a:cubicBezTo>
                  <a:cubicBezTo>
                    <a:pt x="132162" y="16266"/>
                    <a:pt x="129417" y="16150"/>
                    <a:pt x="127230" y="15847"/>
                  </a:cubicBezTo>
                  <a:cubicBezTo>
                    <a:pt x="127060" y="15822"/>
                    <a:pt x="126906" y="15810"/>
                    <a:pt x="126767" y="15810"/>
                  </a:cubicBezTo>
                  <a:cubicBezTo>
                    <a:pt x="125129" y="15810"/>
                    <a:pt x="125605" y="17475"/>
                    <a:pt x="125369" y="18290"/>
                  </a:cubicBezTo>
                  <a:cubicBezTo>
                    <a:pt x="125252" y="18696"/>
                    <a:pt x="124386" y="18881"/>
                    <a:pt x="123380" y="18881"/>
                  </a:cubicBezTo>
                  <a:cubicBezTo>
                    <a:pt x="122197" y="18881"/>
                    <a:pt x="120819" y="18626"/>
                    <a:pt x="120228" y="18174"/>
                  </a:cubicBezTo>
                  <a:cubicBezTo>
                    <a:pt x="119869" y="17898"/>
                    <a:pt x="119655" y="17754"/>
                    <a:pt x="119515" y="17754"/>
                  </a:cubicBezTo>
                  <a:cubicBezTo>
                    <a:pt x="119230" y="17754"/>
                    <a:pt x="119253" y="18358"/>
                    <a:pt x="118972" y="19686"/>
                  </a:cubicBezTo>
                  <a:cubicBezTo>
                    <a:pt x="118862" y="20195"/>
                    <a:pt x="118690" y="20393"/>
                    <a:pt x="118486" y="20393"/>
                  </a:cubicBezTo>
                  <a:cubicBezTo>
                    <a:pt x="117909" y="20393"/>
                    <a:pt x="117082" y="18805"/>
                    <a:pt x="116738" y="18220"/>
                  </a:cubicBezTo>
                  <a:cubicBezTo>
                    <a:pt x="116273" y="17452"/>
                    <a:pt x="116576" y="16708"/>
                    <a:pt x="116901" y="15940"/>
                  </a:cubicBezTo>
                  <a:cubicBezTo>
                    <a:pt x="117204" y="15172"/>
                    <a:pt x="116948" y="14684"/>
                    <a:pt x="114552" y="13660"/>
                  </a:cubicBezTo>
                  <a:cubicBezTo>
                    <a:pt x="113772" y="13316"/>
                    <a:pt x="113281" y="13171"/>
                    <a:pt x="112974" y="13171"/>
                  </a:cubicBezTo>
                  <a:cubicBezTo>
                    <a:pt x="112345" y="13171"/>
                    <a:pt x="112481" y="13779"/>
                    <a:pt x="112481" y="14544"/>
                  </a:cubicBezTo>
                  <a:cubicBezTo>
                    <a:pt x="112481" y="14879"/>
                    <a:pt x="112226" y="15013"/>
                    <a:pt x="111850" y="15013"/>
                  </a:cubicBezTo>
                  <a:cubicBezTo>
                    <a:pt x="110946" y="15013"/>
                    <a:pt x="109342" y="14238"/>
                    <a:pt x="108898" y="13614"/>
                  </a:cubicBezTo>
                  <a:cubicBezTo>
                    <a:pt x="108294" y="12730"/>
                    <a:pt x="105013" y="12823"/>
                    <a:pt x="103757" y="12613"/>
                  </a:cubicBezTo>
                  <a:cubicBezTo>
                    <a:pt x="102524" y="12404"/>
                    <a:pt x="101338" y="12520"/>
                    <a:pt x="101012" y="12102"/>
                  </a:cubicBezTo>
                  <a:cubicBezTo>
                    <a:pt x="100710" y="11683"/>
                    <a:pt x="103199" y="9566"/>
                    <a:pt x="104502" y="8007"/>
                  </a:cubicBezTo>
                  <a:cubicBezTo>
                    <a:pt x="105781" y="6449"/>
                    <a:pt x="103618" y="4006"/>
                    <a:pt x="103082" y="3494"/>
                  </a:cubicBezTo>
                  <a:cubicBezTo>
                    <a:pt x="102571" y="2959"/>
                    <a:pt x="99919" y="3424"/>
                    <a:pt x="99826" y="2866"/>
                  </a:cubicBezTo>
                  <a:cubicBezTo>
                    <a:pt x="99718" y="2329"/>
                    <a:pt x="98341" y="2070"/>
                    <a:pt x="97765" y="2070"/>
                  </a:cubicBezTo>
                  <a:cubicBezTo>
                    <a:pt x="97717" y="2070"/>
                    <a:pt x="97674" y="2071"/>
                    <a:pt x="97639" y="2075"/>
                  </a:cubicBezTo>
                  <a:cubicBezTo>
                    <a:pt x="97620" y="2078"/>
                    <a:pt x="97604" y="2079"/>
                    <a:pt x="97590" y="2079"/>
                  </a:cubicBezTo>
                  <a:cubicBezTo>
                    <a:pt x="97254" y="2079"/>
                    <a:pt x="98210" y="1292"/>
                    <a:pt x="98523" y="935"/>
                  </a:cubicBezTo>
                  <a:cubicBezTo>
                    <a:pt x="98784" y="633"/>
                    <a:pt x="97654" y="1"/>
                    <a:pt x="968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14188762" y="2373067"/>
              <a:ext cx="53237" cy="36037"/>
            </a:xfrm>
            <a:custGeom>
              <a:avLst/>
              <a:gdLst/>
              <a:ahLst/>
              <a:cxnLst/>
              <a:rect l="l" t="t" r="r" b="b"/>
              <a:pathLst>
                <a:path w="2374" h="1607" extrusionOk="0">
                  <a:moveTo>
                    <a:pt x="977" y="0"/>
                  </a:moveTo>
                  <a:cubicBezTo>
                    <a:pt x="466" y="303"/>
                    <a:pt x="0" y="1093"/>
                    <a:pt x="210" y="1349"/>
                  </a:cubicBezTo>
                  <a:cubicBezTo>
                    <a:pt x="320" y="1484"/>
                    <a:pt x="644" y="1606"/>
                    <a:pt x="956" y="1606"/>
                  </a:cubicBezTo>
                  <a:cubicBezTo>
                    <a:pt x="1236" y="1606"/>
                    <a:pt x="1506" y="1508"/>
                    <a:pt x="1606" y="1233"/>
                  </a:cubicBezTo>
                  <a:cubicBezTo>
                    <a:pt x="1815" y="675"/>
                    <a:pt x="2373" y="256"/>
                    <a:pt x="1768" y="140"/>
                  </a:cubicBezTo>
                  <a:cubicBezTo>
                    <a:pt x="1140" y="47"/>
                    <a:pt x="977" y="0"/>
                    <a:pt x="97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13025376" y="2967105"/>
              <a:ext cx="128899" cy="249433"/>
            </a:xfrm>
            <a:custGeom>
              <a:avLst/>
              <a:gdLst/>
              <a:ahLst/>
              <a:cxnLst/>
              <a:rect l="l" t="t" r="r" b="b"/>
              <a:pathLst>
                <a:path w="5748" h="11123" extrusionOk="0">
                  <a:moveTo>
                    <a:pt x="4758" y="1"/>
                  </a:moveTo>
                  <a:cubicBezTo>
                    <a:pt x="4684" y="1"/>
                    <a:pt x="4612" y="37"/>
                    <a:pt x="4561" y="101"/>
                  </a:cubicBezTo>
                  <a:cubicBezTo>
                    <a:pt x="4212" y="612"/>
                    <a:pt x="3979" y="1613"/>
                    <a:pt x="3188" y="2148"/>
                  </a:cubicBezTo>
                  <a:cubicBezTo>
                    <a:pt x="2257" y="2776"/>
                    <a:pt x="1001" y="2613"/>
                    <a:pt x="862" y="3800"/>
                  </a:cubicBezTo>
                  <a:cubicBezTo>
                    <a:pt x="699" y="4963"/>
                    <a:pt x="862" y="5498"/>
                    <a:pt x="699" y="6428"/>
                  </a:cubicBezTo>
                  <a:cubicBezTo>
                    <a:pt x="536" y="7359"/>
                    <a:pt x="1" y="7289"/>
                    <a:pt x="1" y="8220"/>
                  </a:cubicBezTo>
                  <a:cubicBezTo>
                    <a:pt x="1" y="9150"/>
                    <a:pt x="71" y="10406"/>
                    <a:pt x="699" y="10872"/>
                  </a:cubicBezTo>
                  <a:cubicBezTo>
                    <a:pt x="900" y="11021"/>
                    <a:pt x="1221" y="11122"/>
                    <a:pt x="1581" y="11122"/>
                  </a:cubicBezTo>
                  <a:cubicBezTo>
                    <a:pt x="2346" y="11122"/>
                    <a:pt x="3290" y="10666"/>
                    <a:pt x="3653" y="9243"/>
                  </a:cubicBezTo>
                  <a:cubicBezTo>
                    <a:pt x="4188" y="7126"/>
                    <a:pt x="5212" y="4800"/>
                    <a:pt x="5212" y="3939"/>
                  </a:cubicBezTo>
                  <a:cubicBezTo>
                    <a:pt x="5212" y="3078"/>
                    <a:pt x="5212" y="2613"/>
                    <a:pt x="5445" y="2613"/>
                  </a:cubicBezTo>
                  <a:cubicBezTo>
                    <a:pt x="5677" y="2613"/>
                    <a:pt x="5747" y="2427"/>
                    <a:pt x="5514" y="1380"/>
                  </a:cubicBezTo>
                  <a:cubicBezTo>
                    <a:pt x="5375" y="705"/>
                    <a:pt x="5096" y="310"/>
                    <a:pt x="4933" y="77"/>
                  </a:cubicBezTo>
                  <a:cubicBezTo>
                    <a:pt x="4880" y="25"/>
                    <a:pt x="4819" y="1"/>
                    <a:pt x="47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13675409" y="2567066"/>
              <a:ext cx="42809" cy="71356"/>
            </a:xfrm>
            <a:custGeom>
              <a:avLst/>
              <a:gdLst/>
              <a:ahLst/>
              <a:cxnLst/>
              <a:rect l="l" t="t" r="r" b="b"/>
              <a:pathLst>
                <a:path w="1909" h="3182" extrusionOk="0">
                  <a:moveTo>
                    <a:pt x="913" y="1"/>
                  </a:moveTo>
                  <a:cubicBezTo>
                    <a:pt x="904" y="1"/>
                    <a:pt x="894" y="1"/>
                    <a:pt x="885" y="3"/>
                  </a:cubicBezTo>
                  <a:cubicBezTo>
                    <a:pt x="629" y="73"/>
                    <a:pt x="466" y="166"/>
                    <a:pt x="466" y="166"/>
                  </a:cubicBezTo>
                  <a:cubicBezTo>
                    <a:pt x="303" y="1050"/>
                    <a:pt x="1" y="2190"/>
                    <a:pt x="419" y="2655"/>
                  </a:cubicBezTo>
                  <a:cubicBezTo>
                    <a:pt x="663" y="2927"/>
                    <a:pt x="1129" y="3182"/>
                    <a:pt x="1475" y="3182"/>
                  </a:cubicBezTo>
                  <a:cubicBezTo>
                    <a:pt x="1722" y="3182"/>
                    <a:pt x="1908" y="3051"/>
                    <a:pt x="1908" y="2702"/>
                  </a:cubicBezTo>
                  <a:cubicBezTo>
                    <a:pt x="1908" y="1888"/>
                    <a:pt x="1722" y="1259"/>
                    <a:pt x="1443" y="887"/>
                  </a:cubicBezTo>
                  <a:cubicBezTo>
                    <a:pt x="1197" y="552"/>
                    <a:pt x="1144" y="1"/>
                    <a:pt x="9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12404046" y="1896760"/>
              <a:ext cx="21416" cy="30476"/>
            </a:xfrm>
            <a:custGeom>
              <a:avLst/>
              <a:gdLst/>
              <a:ahLst/>
              <a:cxnLst/>
              <a:rect l="l" t="t" r="r" b="b"/>
              <a:pathLst>
                <a:path w="955" h="1359" extrusionOk="0">
                  <a:moveTo>
                    <a:pt x="629" y="0"/>
                  </a:moveTo>
                  <a:cubicBezTo>
                    <a:pt x="280" y="117"/>
                    <a:pt x="1" y="419"/>
                    <a:pt x="117" y="838"/>
                  </a:cubicBezTo>
                  <a:cubicBezTo>
                    <a:pt x="199" y="1206"/>
                    <a:pt x="334" y="1358"/>
                    <a:pt x="508" y="1358"/>
                  </a:cubicBezTo>
                  <a:cubicBezTo>
                    <a:pt x="532" y="1358"/>
                    <a:pt x="557" y="1355"/>
                    <a:pt x="582" y="1350"/>
                  </a:cubicBezTo>
                  <a:cubicBezTo>
                    <a:pt x="792" y="1303"/>
                    <a:pt x="954" y="582"/>
                    <a:pt x="954" y="372"/>
                  </a:cubicBezTo>
                  <a:cubicBezTo>
                    <a:pt x="954" y="163"/>
                    <a:pt x="629" y="0"/>
                    <a:pt x="62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12400929" y="1934053"/>
              <a:ext cx="31485" cy="51690"/>
            </a:xfrm>
            <a:custGeom>
              <a:avLst/>
              <a:gdLst/>
              <a:ahLst/>
              <a:cxnLst/>
              <a:rect l="l" t="t" r="r" b="b"/>
              <a:pathLst>
                <a:path w="1404" h="2305" extrusionOk="0">
                  <a:moveTo>
                    <a:pt x="802" y="1"/>
                  </a:moveTo>
                  <a:cubicBezTo>
                    <a:pt x="754" y="1"/>
                    <a:pt x="721" y="12"/>
                    <a:pt x="721" y="12"/>
                  </a:cubicBezTo>
                  <a:cubicBezTo>
                    <a:pt x="558" y="12"/>
                    <a:pt x="93" y="152"/>
                    <a:pt x="47" y="477"/>
                  </a:cubicBezTo>
                  <a:cubicBezTo>
                    <a:pt x="0" y="780"/>
                    <a:pt x="0" y="1664"/>
                    <a:pt x="163" y="1966"/>
                  </a:cubicBezTo>
                  <a:cubicBezTo>
                    <a:pt x="240" y="2146"/>
                    <a:pt x="438" y="2305"/>
                    <a:pt x="623" y="2305"/>
                  </a:cubicBezTo>
                  <a:cubicBezTo>
                    <a:pt x="773" y="2305"/>
                    <a:pt x="915" y="2201"/>
                    <a:pt x="977" y="1920"/>
                  </a:cubicBezTo>
                  <a:cubicBezTo>
                    <a:pt x="1403" y="178"/>
                    <a:pt x="988" y="1"/>
                    <a:pt x="80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12290845" y="1961703"/>
              <a:ext cx="25587" cy="15406"/>
            </a:xfrm>
            <a:custGeom>
              <a:avLst/>
              <a:gdLst/>
              <a:ahLst/>
              <a:cxnLst/>
              <a:rect l="l" t="t" r="r" b="b"/>
              <a:pathLst>
                <a:path w="1141" h="687" extrusionOk="0">
                  <a:moveTo>
                    <a:pt x="635" y="1"/>
                  </a:moveTo>
                  <a:cubicBezTo>
                    <a:pt x="402" y="1"/>
                    <a:pt x="163" y="222"/>
                    <a:pt x="163" y="222"/>
                  </a:cubicBezTo>
                  <a:cubicBezTo>
                    <a:pt x="0" y="384"/>
                    <a:pt x="326" y="687"/>
                    <a:pt x="722" y="687"/>
                  </a:cubicBezTo>
                  <a:cubicBezTo>
                    <a:pt x="1140" y="687"/>
                    <a:pt x="1001" y="59"/>
                    <a:pt x="722" y="12"/>
                  </a:cubicBezTo>
                  <a:cubicBezTo>
                    <a:pt x="693" y="4"/>
                    <a:pt x="664" y="1"/>
                    <a:pt x="63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12059979" y="1553433"/>
              <a:ext cx="100980" cy="112887"/>
            </a:xfrm>
            <a:custGeom>
              <a:avLst/>
              <a:gdLst/>
              <a:ahLst/>
              <a:cxnLst/>
              <a:rect l="l" t="t" r="r" b="b"/>
              <a:pathLst>
                <a:path w="4503" h="5034" extrusionOk="0">
                  <a:moveTo>
                    <a:pt x="2963" y="1"/>
                  </a:moveTo>
                  <a:cubicBezTo>
                    <a:pt x="2735" y="1"/>
                    <a:pt x="2516" y="44"/>
                    <a:pt x="2339" y="96"/>
                  </a:cubicBezTo>
                  <a:cubicBezTo>
                    <a:pt x="2083" y="165"/>
                    <a:pt x="1967" y="445"/>
                    <a:pt x="2060" y="677"/>
                  </a:cubicBezTo>
                  <a:cubicBezTo>
                    <a:pt x="2130" y="910"/>
                    <a:pt x="2130" y="1119"/>
                    <a:pt x="1595" y="1143"/>
                  </a:cubicBezTo>
                  <a:cubicBezTo>
                    <a:pt x="711" y="1189"/>
                    <a:pt x="83" y="1096"/>
                    <a:pt x="245" y="1398"/>
                  </a:cubicBezTo>
                  <a:cubicBezTo>
                    <a:pt x="408" y="1701"/>
                    <a:pt x="874" y="2655"/>
                    <a:pt x="827" y="3120"/>
                  </a:cubicBezTo>
                  <a:cubicBezTo>
                    <a:pt x="760" y="3569"/>
                    <a:pt x="0" y="5034"/>
                    <a:pt x="780" y="5034"/>
                  </a:cubicBezTo>
                  <a:cubicBezTo>
                    <a:pt x="809" y="5034"/>
                    <a:pt x="840" y="5032"/>
                    <a:pt x="874" y="5028"/>
                  </a:cubicBezTo>
                  <a:cubicBezTo>
                    <a:pt x="1804" y="4935"/>
                    <a:pt x="2688" y="4051"/>
                    <a:pt x="3107" y="4051"/>
                  </a:cubicBezTo>
                  <a:cubicBezTo>
                    <a:pt x="3526" y="4051"/>
                    <a:pt x="3944" y="3213"/>
                    <a:pt x="3828" y="2329"/>
                  </a:cubicBezTo>
                  <a:cubicBezTo>
                    <a:pt x="3735" y="1445"/>
                    <a:pt x="4503" y="840"/>
                    <a:pt x="3781" y="259"/>
                  </a:cubicBezTo>
                  <a:cubicBezTo>
                    <a:pt x="3537" y="66"/>
                    <a:pt x="3244" y="1"/>
                    <a:pt x="29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13897125" y="128482"/>
              <a:ext cx="112708" cy="116251"/>
            </a:xfrm>
            <a:custGeom>
              <a:avLst/>
              <a:gdLst/>
              <a:ahLst/>
              <a:cxnLst/>
              <a:rect l="l" t="t" r="r" b="b"/>
              <a:pathLst>
                <a:path w="5026" h="5184" extrusionOk="0">
                  <a:moveTo>
                    <a:pt x="3384" y="1"/>
                  </a:moveTo>
                  <a:cubicBezTo>
                    <a:pt x="2808" y="1"/>
                    <a:pt x="1466" y="222"/>
                    <a:pt x="1466" y="222"/>
                  </a:cubicBezTo>
                  <a:cubicBezTo>
                    <a:pt x="1" y="2245"/>
                    <a:pt x="210" y="2222"/>
                    <a:pt x="350" y="3478"/>
                  </a:cubicBezTo>
                  <a:cubicBezTo>
                    <a:pt x="474" y="4419"/>
                    <a:pt x="1180" y="5184"/>
                    <a:pt x="2035" y="5184"/>
                  </a:cubicBezTo>
                  <a:cubicBezTo>
                    <a:pt x="2301" y="5184"/>
                    <a:pt x="2581" y="5110"/>
                    <a:pt x="2862" y="4944"/>
                  </a:cubicBezTo>
                  <a:cubicBezTo>
                    <a:pt x="4025" y="4246"/>
                    <a:pt x="4886" y="4246"/>
                    <a:pt x="4956" y="2757"/>
                  </a:cubicBezTo>
                  <a:cubicBezTo>
                    <a:pt x="5026" y="1292"/>
                    <a:pt x="3932" y="105"/>
                    <a:pt x="3560" y="12"/>
                  </a:cubicBezTo>
                  <a:cubicBezTo>
                    <a:pt x="3516" y="4"/>
                    <a:pt x="3456" y="1"/>
                    <a:pt x="338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14011896" y="314475"/>
              <a:ext cx="136187" cy="125849"/>
            </a:xfrm>
            <a:custGeom>
              <a:avLst/>
              <a:gdLst/>
              <a:ahLst/>
              <a:cxnLst/>
              <a:rect l="l" t="t" r="r" b="b"/>
              <a:pathLst>
                <a:path w="6073" h="5612" extrusionOk="0">
                  <a:moveTo>
                    <a:pt x="4351" y="0"/>
                  </a:moveTo>
                  <a:cubicBezTo>
                    <a:pt x="3421" y="0"/>
                    <a:pt x="2723" y="303"/>
                    <a:pt x="2723" y="303"/>
                  </a:cubicBezTo>
                  <a:cubicBezTo>
                    <a:pt x="1560" y="1954"/>
                    <a:pt x="1" y="5537"/>
                    <a:pt x="769" y="5607"/>
                  </a:cubicBezTo>
                  <a:cubicBezTo>
                    <a:pt x="802" y="5610"/>
                    <a:pt x="840" y="5611"/>
                    <a:pt x="881" y="5611"/>
                  </a:cubicBezTo>
                  <a:cubicBezTo>
                    <a:pt x="1819" y="5611"/>
                    <a:pt x="4706" y="4869"/>
                    <a:pt x="5375" y="3978"/>
                  </a:cubicBezTo>
                  <a:cubicBezTo>
                    <a:pt x="6073" y="3048"/>
                    <a:pt x="5282" y="0"/>
                    <a:pt x="435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13917487" y="239351"/>
              <a:ext cx="130962" cy="125288"/>
            </a:xfrm>
            <a:custGeom>
              <a:avLst/>
              <a:gdLst/>
              <a:ahLst/>
              <a:cxnLst/>
              <a:rect l="l" t="t" r="r" b="b"/>
              <a:pathLst>
                <a:path w="5840" h="5587" extrusionOk="0">
                  <a:moveTo>
                    <a:pt x="4281" y="0"/>
                  </a:moveTo>
                  <a:cubicBezTo>
                    <a:pt x="2792" y="0"/>
                    <a:pt x="931" y="698"/>
                    <a:pt x="931" y="698"/>
                  </a:cubicBezTo>
                  <a:cubicBezTo>
                    <a:pt x="628" y="1489"/>
                    <a:pt x="0" y="4211"/>
                    <a:pt x="1000" y="4676"/>
                  </a:cubicBezTo>
                  <a:cubicBezTo>
                    <a:pt x="1872" y="5072"/>
                    <a:pt x="3639" y="5587"/>
                    <a:pt x="4474" y="5587"/>
                  </a:cubicBezTo>
                  <a:cubicBezTo>
                    <a:pt x="4619" y="5587"/>
                    <a:pt x="4736" y="5571"/>
                    <a:pt x="4816" y="5537"/>
                  </a:cubicBezTo>
                  <a:cubicBezTo>
                    <a:pt x="5374" y="5304"/>
                    <a:pt x="5048" y="3978"/>
                    <a:pt x="5444" y="2652"/>
                  </a:cubicBezTo>
                  <a:cubicBezTo>
                    <a:pt x="5839" y="1326"/>
                    <a:pt x="5770" y="0"/>
                    <a:pt x="4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14697406" y="587992"/>
              <a:ext cx="166438" cy="94521"/>
            </a:xfrm>
            <a:custGeom>
              <a:avLst/>
              <a:gdLst/>
              <a:ahLst/>
              <a:cxnLst/>
              <a:rect l="l" t="t" r="r" b="b"/>
              <a:pathLst>
                <a:path w="7422" h="4215" extrusionOk="0">
                  <a:moveTo>
                    <a:pt x="1612" y="1"/>
                  </a:moveTo>
                  <a:cubicBezTo>
                    <a:pt x="1041" y="1"/>
                    <a:pt x="495" y="388"/>
                    <a:pt x="326" y="994"/>
                  </a:cubicBezTo>
                  <a:cubicBezTo>
                    <a:pt x="1" y="2320"/>
                    <a:pt x="47" y="3948"/>
                    <a:pt x="1117" y="4158"/>
                  </a:cubicBezTo>
                  <a:cubicBezTo>
                    <a:pt x="1322" y="4197"/>
                    <a:pt x="1524" y="4214"/>
                    <a:pt x="1723" y="4214"/>
                  </a:cubicBezTo>
                  <a:cubicBezTo>
                    <a:pt x="3040" y="4214"/>
                    <a:pt x="4234" y="3460"/>
                    <a:pt x="5305" y="3460"/>
                  </a:cubicBezTo>
                  <a:cubicBezTo>
                    <a:pt x="6561" y="3460"/>
                    <a:pt x="7422" y="2041"/>
                    <a:pt x="5933" y="1180"/>
                  </a:cubicBezTo>
                  <a:cubicBezTo>
                    <a:pt x="4467" y="342"/>
                    <a:pt x="2978" y="575"/>
                    <a:pt x="2280" y="179"/>
                  </a:cubicBezTo>
                  <a:lnTo>
                    <a:pt x="2257" y="179"/>
                  </a:lnTo>
                  <a:cubicBezTo>
                    <a:pt x="2051" y="57"/>
                    <a:pt x="1830" y="1"/>
                    <a:pt x="16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14853394" y="624388"/>
              <a:ext cx="116879" cy="56847"/>
            </a:xfrm>
            <a:custGeom>
              <a:avLst/>
              <a:gdLst/>
              <a:ahLst/>
              <a:cxnLst/>
              <a:rect l="l" t="t" r="r" b="b"/>
              <a:pathLst>
                <a:path w="5212" h="2535" extrusionOk="0">
                  <a:moveTo>
                    <a:pt x="972" y="0"/>
                  </a:moveTo>
                  <a:cubicBezTo>
                    <a:pt x="771" y="0"/>
                    <a:pt x="597" y="72"/>
                    <a:pt x="536" y="185"/>
                  </a:cubicBezTo>
                  <a:cubicBezTo>
                    <a:pt x="0" y="1302"/>
                    <a:pt x="1792" y="2535"/>
                    <a:pt x="3025" y="2535"/>
                  </a:cubicBezTo>
                  <a:cubicBezTo>
                    <a:pt x="4281" y="2535"/>
                    <a:pt x="5212" y="1976"/>
                    <a:pt x="4444" y="1371"/>
                  </a:cubicBezTo>
                  <a:cubicBezTo>
                    <a:pt x="3653" y="743"/>
                    <a:pt x="2024" y="976"/>
                    <a:pt x="1699" y="418"/>
                  </a:cubicBezTo>
                  <a:cubicBezTo>
                    <a:pt x="1529" y="118"/>
                    <a:pt x="1228" y="0"/>
                    <a:pt x="97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12673774" y="2062526"/>
              <a:ext cx="50097" cy="13702"/>
            </a:xfrm>
            <a:custGeom>
              <a:avLst/>
              <a:gdLst/>
              <a:ahLst/>
              <a:cxnLst/>
              <a:rect l="l" t="t" r="r" b="b"/>
              <a:pathLst>
                <a:path w="2234" h="611" extrusionOk="0">
                  <a:moveTo>
                    <a:pt x="472" y="1"/>
                  </a:moveTo>
                  <a:cubicBezTo>
                    <a:pt x="342" y="1"/>
                    <a:pt x="214" y="15"/>
                    <a:pt x="93" y="53"/>
                  </a:cubicBezTo>
                  <a:cubicBezTo>
                    <a:pt x="70" y="53"/>
                    <a:pt x="47" y="53"/>
                    <a:pt x="23" y="76"/>
                  </a:cubicBezTo>
                  <a:cubicBezTo>
                    <a:pt x="0" y="99"/>
                    <a:pt x="0" y="169"/>
                    <a:pt x="23" y="192"/>
                  </a:cubicBezTo>
                  <a:cubicBezTo>
                    <a:pt x="70" y="239"/>
                    <a:pt x="93" y="262"/>
                    <a:pt x="140" y="262"/>
                  </a:cubicBezTo>
                  <a:cubicBezTo>
                    <a:pt x="582" y="471"/>
                    <a:pt x="1070" y="588"/>
                    <a:pt x="1559" y="611"/>
                  </a:cubicBezTo>
                  <a:lnTo>
                    <a:pt x="1931" y="611"/>
                  </a:lnTo>
                  <a:cubicBezTo>
                    <a:pt x="2001" y="588"/>
                    <a:pt x="2071" y="588"/>
                    <a:pt x="2117" y="541"/>
                  </a:cubicBezTo>
                  <a:cubicBezTo>
                    <a:pt x="2187" y="495"/>
                    <a:pt x="2233" y="425"/>
                    <a:pt x="2187" y="355"/>
                  </a:cubicBezTo>
                  <a:cubicBezTo>
                    <a:pt x="2164" y="285"/>
                    <a:pt x="2071" y="262"/>
                    <a:pt x="2001" y="262"/>
                  </a:cubicBezTo>
                  <a:cubicBezTo>
                    <a:pt x="1884" y="239"/>
                    <a:pt x="1768" y="215"/>
                    <a:pt x="1652" y="192"/>
                  </a:cubicBezTo>
                  <a:cubicBezTo>
                    <a:pt x="1442" y="146"/>
                    <a:pt x="1256" y="99"/>
                    <a:pt x="1047" y="76"/>
                  </a:cubicBezTo>
                  <a:cubicBezTo>
                    <a:pt x="865" y="34"/>
                    <a:pt x="667" y="1"/>
                    <a:pt x="47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12828708" y="2060126"/>
              <a:ext cx="43325" cy="22380"/>
            </a:xfrm>
            <a:custGeom>
              <a:avLst/>
              <a:gdLst/>
              <a:ahLst/>
              <a:cxnLst/>
              <a:rect l="l" t="t" r="r" b="b"/>
              <a:pathLst>
                <a:path w="1932" h="998" extrusionOk="0">
                  <a:moveTo>
                    <a:pt x="1822" y="1"/>
                  </a:moveTo>
                  <a:cubicBezTo>
                    <a:pt x="1751" y="1"/>
                    <a:pt x="1678" y="34"/>
                    <a:pt x="1629" y="67"/>
                  </a:cubicBezTo>
                  <a:cubicBezTo>
                    <a:pt x="1536" y="113"/>
                    <a:pt x="1443" y="183"/>
                    <a:pt x="1350" y="229"/>
                  </a:cubicBezTo>
                  <a:cubicBezTo>
                    <a:pt x="1280" y="253"/>
                    <a:pt x="1187" y="253"/>
                    <a:pt x="1117" y="276"/>
                  </a:cubicBezTo>
                  <a:lnTo>
                    <a:pt x="512" y="299"/>
                  </a:lnTo>
                  <a:cubicBezTo>
                    <a:pt x="349" y="322"/>
                    <a:pt x="163" y="346"/>
                    <a:pt x="93" y="485"/>
                  </a:cubicBezTo>
                  <a:cubicBezTo>
                    <a:pt x="0" y="625"/>
                    <a:pt x="93" y="811"/>
                    <a:pt x="233" y="904"/>
                  </a:cubicBezTo>
                  <a:cubicBezTo>
                    <a:pt x="373" y="974"/>
                    <a:pt x="535" y="997"/>
                    <a:pt x="675" y="997"/>
                  </a:cubicBezTo>
                  <a:lnTo>
                    <a:pt x="675" y="974"/>
                  </a:lnTo>
                  <a:cubicBezTo>
                    <a:pt x="768" y="974"/>
                    <a:pt x="861" y="974"/>
                    <a:pt x="931" y="951"/>
                  </a:cubicBezTo>
                  <a:cubicBezTo>
                    <a:pt x="977" y="927"/>
                    <a:pt x="1001" y="904"/>
                    <a:pt x="1047" y="881"/>
                  </a:cubicBezTo>
                  <a:cubicBezTo>
                    <a:pt x="1257" y="741"/>
                    <a:pt x="1489" y="578"/>
                    <a:pt x="1699" y="416"/>
                  </a:cubicBezTo>
                  <a:cubicBezTo>
                    <a:pt x="1768" y="369"/>
                    <a:pt x="1838" y="322"/>
                    <a:pt x="1885" y="253"/>
                  </a:cubicBezTo>
                  <a:cubicBezTo>
                    <a:pt x="1908" y="183"/>
                    <a:pt x="1931" y="90"/>
                    <a:pt x="1908" y="20"/>
                  </a:cubicBezTo>
                  <a:cubicBezTo>
                    <a:pt x="1881" y="6"/>
                    <a:pt x="1852" y="1"/>
                    <a:pt x="182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12472913" y="2002629"/>
              <a:ext cx="60682" cy="32584"/>
            </a:xfrm>
            <a:custGeom>
              <a:avLst/>
              <a:gdLst/>
              <a:ahLst/>
              <a:cxnLst/>
              <a:rect l="l" t="t" r="r" b="b"/>
              <a:pathLst>
                <a:path w="2706" h="1453" extrusionOk="0">
                  <a:moveTo>
                    <a:pt x="2500" y="0"/>
                  </a:moveTo>
                  <a:cubicBezTo>
                    <a:pt x="2490" y="0"/>
                    <a:pt x="2479" y="1"/>
                    <a:pt x="2466" y="2"/>
                  </a:cubicBezTo>
                  <a:cubicBezTo>
                    <a:pt x="2211" y="25"/>
                    <a:pt x="1815" y="188"/>
                    <a:pt x="1513" y="211"/>
                  </a:cubicBezTo>
                  <a:cubicBezTo>
                    <a:pt x="1497" y="212"/>
                    <a:pt x="1480" y="213"/>
                    <a:pt x="1464" y="213"/>
                  </a:cubicBezTo>
                  <a:cubicBezTo>
                    <a:pt x="1183" y="213"/>
                    <a:pt x="821" y="46"/>
                    <a:pt x="577" y="46"/>
                  </a:cubicBezTo>
                  <a:cubicBezTo>
                    <a:pt x="563" y="46"/>
                    <a:pt x="549" y="47"/>
                    <a:pt x="536" y="48"/>
                  </a:cubicBezTo>
                  <a:cubicBezTo>
                    <a:pt x="0" y="95"/>
                    <a:pt x="70" y="304"/>
                    <a:pt x="70" y="304"/>
                  </a:cubicBezTo>
                  <a:cubicBezTo>
                    <a:pt x="117" y="607"/>
                    <a:pt x="233" y="653"/>
                    <a:pt x="605" y="769"/>
                  </a:cubicBezTo>
                  <a:cubicBezTo>
                    <a:pt x="954" y="886"/>
                    <a:pt x="1629" y="1211"/>
                    <a:pt x="1769" y="1328"/>
                  </a:cubicBezTo>
                  <a:cubicBezTo>
                    <a:pt x="1848" y="1394"/>
                    <a:pt x="2017" y="1452"/>
                    <a:pt x="2157" y="1452"/>
                  </a:cubicBezTo>
                  <a:cubicBezTo>
                    <a:pt x="2264" y="1452"/>
                    <a:pt x="2353" y="1418"/>
                    <a:pt x="2373" y="1328"/>
                  </a:cubicBezTo>
                  <a:cubicBezTo>
                    <a:pt x="2397" y="1142"/>
                    <a:pt x="2304" y="956"/>
                    <a:pt x="2350" y="700"/>
                  </a:cubicBezTo>
                  <a:cubicBezTo>
                    <a:pt x="2397" y="467"/>
                    <a:pt x="2536" y="211"/>
                    <a:pt x="2536" y="211"/>
                  </a:cubicBezTo>
                  <a:cubicBezTo>
                    <a:pt x="2536" y="211"/>
                    <a:pt x="2705" y="0"/>
                    <a:pt x="25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12130170" y="1441241"/>
              <a:ext cx="161056" cy="265557"/>
            </a:xfrm>
            <a:custGeom>
              <a:avLst/>
              <a:gdLst/>
              <a:ahLst/>
              <a:cxnLst/>
              <a:rect l="l" t="t" r="r" b="b"/>
              <a:pathLst>
                <a:path w="7182" h="11842" extrusionOk="0">
                  <a:moveTo>
                    <a:pt x="2553" y="0"/>
                  </a:moveTo>
                  <a:cubicBezTo>
                    <a:pt x="2112" y="0"/>
                    <a:pt x="1549" y="72"/>
                    <a:pt x="1349" y="97"/>
                  </a:cubicBezTo>
                  <a:cubicBezTo>
                    <a:pt x="977" y="143"/>
                    <a:pt x="1280" y="679"/>
                    <a:pt x="1117" y="1051"/>
                  </a:cubicBezTo>
                  <a:lnTo>
                    <a:pt x="1117" y="1074"/>
                  </a:lnTo>
                  <a:cubicBezTo>
                    <a:pt x="1117" y="1074"/>
                    <a:pt x="954" y="1423"/>
                    <a:pt x="838" y="1609"/>
                  </a:cubicBezTo>
                  <a:cubicBezTo>
                    <a:pt x="788" y="1698"/>
                    <a:pt x="739" y="1741"/>
                    <a:pt x="700" y="1741"/>
                  </a:cubicBezTo>
                  <a:cubicBezTo>
                    <a:pt x="648" y="1741"/>
                    <a:pt x="615" y="1663"/>
                    <a:pt x="628" y="1516"/>
                  </a:cubicBezTo>
                  <a:cubicBezTo>
                    <a:pt x="628" y="1445"/>
                    <a:pt x="603" y="1415"/>
                    <a:pt x="563" y="1415"/>
                  </a:cubicBezTo>
                  <a:cubicBezTo>
                    <a:pt x="460" y="1415"/>
                    <a:pt x="257" y="1617"/>
                    <a:pt x="140" y="1818"/>
                  </a:cubicBezTo>
                  <a:cubicBezTo>
                    <a:pt x="0" y="2074"/>
                    <a:pt x="605" y="2330"/>
                    <a:pt x="745" y="2400"/>
                  </a:cubicBezTo>
                  <a:cubicBezTo>
                    <a:pt x="884" y="2493"/>
                    <a:pt x="768" y="2842"/>
                    <a:pt x="582" y="3098"/>
                  </a:cubicBezTo>
                  <a:cubicBezTo>
                    <a:pt x="390" y="3333"/>
                    <a:pt x="393" y="3450"/>
                    <a:pt x="574" y="3450"/>
                  </a:cubicBezTo>
                  <a:cubicBezTo>
                    <a:pt x="591" y="3450"/>
                    <a:pt x="609" y="3449"/>
                    <a:pt x="628" y="3447"/>
                  </a:cubicBezTo>
                  <a:cubicBezTo>
                    <a:pt x="814" y="3447"/>
                    <a:pt x="1070" y="3540"/>
                    <a:pt x="838" y="3680"/>
                  </a:cubicBezTo>
                  <a:cubicBezTo>
                    <a:pt x="605" y="3842"/>
                    <a:pt x="372" y="4122"/>
                    <a:pt x="489" y="4238"/>
                  </a:cubicBezTo>
                  <a:cubicBezTo>
                    <a:pt x="501" y="4250"/>
                    <a:pt x="520" y="4255"/>
                    <a:pt x="544" y="4255"/>
                  </a:cubicBezTo>
                  <a:cubicBezTo>
                    <a:pt x="603" y="4255"/>
                    <a:pt x="688" y="4228"/>
                    <a:pt x="755" y="4228"/>
                  </a:cubicBezTo>
                  <a:cubicBezTo>
                    <a:pt x="815" y="4228"/>
                    <a:pt x="861" y="4249"/>
                    <a:pt x="861" y="4331"/>
                  </a:cubicBezTo>
                  <a:cubicBezTo>
                    <a:pt x="861" y="4531"/>
                    <a:pt x="945" y="4751"/>
                    <a:pt x="1054" y="4751"/>
                  </a:cubicBezTo>
                  <a:cubicBezTo>
                    <a:pt x="1059" y="4751"/>
                    <a:pt x="1065" y="4751"/>
                    <a:pt x="1070" y="4750"/>
                  </a:cubicBezTo>
                  <a:cubicBezTo>
                    <a:pt x="1233" y="4726"/>
                    <a:pt x="1349" y="4284"/>
                    <a:pt x="1559" y="4284"/>
                  </a:cubicBezTo>
                  <a:cubicBezTo>
                    <a:pt x="1768" y="4284"/>
                    <a:pt x="1605" y="4750"/>
                    <a:pt x="1489" y="5029"/>
                  </a:cubicBezTo>
                  <a:cubicBezTo>
                    <a:pt x="1349" y="5331"/>
                    <a:pt x="1605" y="5610"/>
                    <a:pt x="1675" y="5610"/>
                  </a:cubicBezTo>
                  <a:cubicBezTo>
                    <a:pt x="1768" y="5610"/>
                    <a:pt x="2443" y="5401"/>
                    <a:pt x="2675" y="5401"/>
                  </a:cubicBezTo>
                  <a:cubicBezTo>
                    <a:pt x="2908" y="5401"/>
                    <a:pt x="2606" y="5890"/>
                    <a:pt x="2489" y="5959"/>
                  </a:cubicBezTo>
                  <a:cubicBezTo>
                    <a:pt x="2396" y="6052"/>
                    <a:pt x="2885" y="6448"/>
                    <a:pt x="2885" y="6448"/>
                  </a:cubicBezTo>
                  <a:cubicBezTo>
                    <a:pt x="3164" y="6588"/>
                    <a:pt x="3071" y="7146"/>
                    <a:pt x="2955" y="7495"/>
                  </a:cubicBezTo>
                  <a:cubicBezTo>
                    <a:pt x="2919" y="7637"/>
                    <a:pt x="2803" y="7681"/>
                    <a:pt x="2657" y="7681"/>
                  </a:cubicBezTo>
                  <a:cubicBezTo>
                    <a:pt x="2419" y="7681"/>
                    <a:pt x="2104" y="7565"/>
                    <a:pt x="1931" y="7565"/>
                  </a:cubicBezTo>
                  <a:cubicBezTo>
                    <a:pt x="1629" y="7565"/>
                    <a:pt x="1884" y="8100"/>
                    <a:pt x="2117" y="8239"/>
                  </a:cubicBezTo>
                  <a:cubicBezTo>
                    <a:pt x="2350" y="8356"/>
                    <a:pt x="2071" y="9007"/>
                    <a:pt x="1791" y="9100"/>
                  </a:cubicBezTo>
                  <a:cubicBezTo>
                    <a:pt x="1512" y="9216"/>
                    <a:pt x="1373" y="9519"/>
                    <a:pt x="1396" y="9705"/>
                  </a:cubicBezTo>
                  <a:cubicBezTo>
                    <a:pt x="1419" y="9891"/>
                    <a:pt x="2001" y="9845"/>
                    <a:pt x="2117" y="9938"/>
                  </a:cubicBezTo>
                  <a:cubicBezTo>
                    <a:pt x="2257" y="10031"/>
                    <a:pt x="2908" y="9984"/>
                    <a:pt x="3187" y="10124"/>
                  </a:cubicBezTo>
                  <a:cubicBezTo>
                    <a:pt x="3466" y="10240"/>
                    <a:pt x="2606" y="10356"/>
                    <a:pt x="2164" y="10380"/>
                  </a:cubicBezTo>
                  <a:cubicBezTo>
                    <a:pt x="1722" y="10403"/>
                    <a:pt x="1210" y="11357"/>
                    <a:pt x="977" y="11566"/>
                  </a:cubicBezTo>
                  <a:cubicBezTo>
                    <a:pt x="811" y="11716"/>
                    <a:pt x="1037" y="11842"/>
                    <a:pt x="1256" y="11842"/>
                  </a:cubicBezTo>
                  <a:cubicBezTo>
                    <a:pt x="1343" y="11842"/>
                    <a:pt x="1429" y="11822"/>
                    <a:pt x="1489" y="11775"/>
                  </a:cubicBezTo>
                  <a:cubicBezTo>
                    <a:pt x="1612" y="11668"/>
                    <a:pt x="1694" y="11601"/>
                    <a:pt x="1855" y="11601"/>
                  </a:cubicBezTo>
                  <a:cubicBezTo>
                    <a:pt x="1939" y="11601"/>
                    <a:pt x="2044" y="11619"/>
                    <a:pt x="2187" y="11659"/>
                  </a:cubicBezTo>
                  <a:cubicBezTo>
                    <a:pt x="2237" y="11671"/>
                    <a:pt x="2281" y="11676"/>
                    <a:pt x="2322" y="11676"/>
                  </a:cubicBezTo>
                  <a:cubicBezTo>
                    <a:pt x="2600" y="11676"/>
                    <a:pt x="2658" y="11415"/>
                    <a:pt x="2699" y="11171"/>
                  </a:cubicBezTo>
                  <a:cubicBezTo>
                    <a:pt x="2721" y="11047"/>
                    <a:pt x="3024" y="11010"/>
                    <a:pt x="3381" y="11010"/>
                  </a:cubicBezTo>
                  <a:cubicBezTo>
                    <a:pt x="3766" y="11010"/>
                    <a:pt x="4214" y="11053"/>
                    <a:pt x="4443" y="11077"/>
                  </a:cubicBezTo>
                  <a:cubicBezTo>
                    <a:pt x="4478" y="11081"/>
                    <a:pt x="4516" y="11083"/>
                    <a:pt x="4557" y="11083"/>
                  </a:cubicBezTo>
                  <a:cubicBezTo>
                    <a:pt x="5030" y="11083"/>
                    <a:pt x="5858" y="10839"/>
                    <a:pt x="6351" y="10496"/>
                  </a:cubicBezTo>
                  <a:cubicBezTo>
                    <a:pt x="6909" y="10147"/>
                    <a:pt x="6281" y="10240"/>
                    <a:pt x="6002" y="10124"/>
                  </a:cubicBezTo>
                  <a:cubicBezTo>
                    <a:pt x="5700" y="9984"/>
                    <a:pt x="6351" y="9565"/>
                    <a:pt x="6770" y="9100"/>
                  </a:cubicBezTo>
                  <a:cubicBezTo>
                    <a:pt x="7181" y="8643"/>
                    <a:pt x="6583" y="8029"/>
                    <a:pt x="6143" y="8029"/>
                  </a:cubicBezTo>
                  <a:cubicBezTo>
                    <a:pt x="6135" y="8029"/>
                    <a:pt x="6126" y="8030"/>
                    <a:pt x="6118" y="8030"/>
                  </a:cubicBezTo>
                  <a:cubicBezTo>
                    <a:pt x="5982" y="8044"/>
                    <a:pt x="5901" y="8054"/>
                    <a:pt x="5851" y="8054"/>
                  </a:cubicBezTo>
                  <a:cubicBezTo>
                    <a:pt x="5738" y="8054"/>
                    <a:pt x="5780" y="8005"/>
                    <a:pt x="5700" y="7844"/>
                  </a:cubicBezTo>
                  <a:cubicBezTo>
                    <a:pt x="5607" y="7611"/>
                    <a:pt x="5653" y="7309"/>
                    <a:pt x="5490" y="7216"/>
                  </a:cubicBezTo>
                  <a:cubicBezTo>
                    <a:pt x="5351" y="7099"/>
                    <a:pt x="5304" y="6262"/>
                    <a:pt x="5258" y="6146"/>
                  </a:cubicBezTo>
                  <a:cubicBezTo>
                    <a:pt x="5234" y="6052"/>
                    <a:pt x="4699" y="5843"/>
                    <a:pt x="4630" y="5727"/>
                  </a:cubicBezTo>
                  <a:cubicBezTo>
                    <a:pt x="4537" y="5634"/>
                    <a:pt x="3629" y="4633"/>
                    <a:pt x="3350" y="4494"/>
                  </a:cubicBezTo>
                  <a:cubicBezTo>
                    <a:pt x="3071" y="4331"/>
                    <a:pt x="3141" y="3726"/>
                    <a:pt x="3187" y="3424"/>
                  </a:cubicBezTo>
                  <a:cubicBezTo>
                    <a:pt x="3234" y="3121"/>
                    <a:pt x="3955" y="2005"/>
                    <a:pt x="4048" y="1609"/>
                  </a:cubicBezTo>
                  <a:cubicBezTo>
                    <a:pt x="4115" y="1383"/>
                    <a:pt x="3869" y="1309"/>
                    <a:pt x="3550" y="1309"/>
                  </a:cubicBezTo>
                  <a:cubicBezTo>
                    <a:pt x="3312" y="1309"/>
                    <a:pt x="3034" y="1350"/>
                    <a:pt x="2815" y="1400"/>
                  </a:cubicBezTo>
                  <a:cubicBezTo>
                    <a:pt x="2601" y="1437"/>
                    <a:pt x="2480" y="1456"/>
                    <a:pt x="2412" y="1456"/>
                  </a:cubicBezTo>
                  <a:cubicBezTo>
                    <a:pt x="2310" y="1456"/>
                    <a:pt x="2326" y="1414"/>
                    <a:pt x="2326" y="1330"/>
                  </a:cubicBezTo>
                  <a:cubicBezTo>
                    <a:pt x="2326" y="1167"/>
                    <a:pt x="2885" y="609"/>
                    <a:pt x="3117" y="237"/>
                  </a:cubicBezTo>
                  <a:cubicBezTo>
                    <a:pt x="3225" y="53"/>
                    <a:pt x="2934" y="0"/>
                    <a:pt x="25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12127030" y="1449135"/>
              <a:ext cx="17245" cy="19846"/>
            </a:xfrm>
            <a:custGeom>
              <a:avLst/>
              <a:gdLst/>
              <a:ahLst/>
              <a:cxnLst/>
              <a:rect l="l" t="t" r="r" b="b"/>
              <a:pathLst>
                <a:path w="769" h="885" extrusionOk="0">
                  <a:moveTo>
                    <a:pt x="512" y="1"/>
                  </a:moveTo>
                  <a:cubicBezTo>
                    <a:pt x="443" y="1"/>
                    <a:pt x="373" y="1"/>
                    <a:pt x="303" y="24"/>
                  </a:cubicBezTo>
                  <a:cubicBezTo>
                    <a:pt x="187" y="47"/>
                    <a:pt x="94" y="164"/>
                    <a:pt x="47" y="280"/>
                  </a:cubicBezTo>
                  <a:cubicBezTo>
                    <a:pt x="1" y="373"/>
                    <a:pt x="1" y="513"/>
                    <a:pt x="1" y="629"/>
                  </a:cubicBezTo>
                  <a:cubicBezTo>
                    <a:pt x="1" y="652"/>
                    <a:pt x="1" y="699"/>
                    <a:pt x="1" y="722"/>
                  </a:cubicBezTo>
                  <a:cubicBezTo>
                    <a:pt x="47" y="862"/>
                    <a:pt x="210" y="885"/>
                    <a:pt x="349" y="885"/>
                  </a:cubicBezTo>
                  <a:cubicBezTo>
                    <a:pt x="396" y="885"/>
                    <a:pt x="466" y="885"/>
                    <a:pt x="489" y="862"/>
                  </a:cubicBezTo>
                  <a:cubicBezTo>
                    <a:pt x="512" y="838"/>
                    <a:pt x="536" y="815"/>
                    <a:pt x="536" y="792"/>
                  </a:cubicBezTo>
                  <a:cubicBezTo>
                    <a:pt x="605" y="629"/>
                    <a:pt x="582" y="443"/>
                    <a:pt x="675" y="280"/>
                  </a:cubicBezTo>
                  <a:cubicBezTo>
                    <a:pt x="722" y="234"/>
                    <a:pt x="768" y="164"/>
                    <a:pt x="745" y="117"/>
                  </a:cubicBezTo>
                  <a:cubicBezTo>
                    <a:pt x="722" y="24"/>
                    <a:pt x="605" y="1"/>
                    <a:pt x="5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12116064" y="1471515"/>
              <a:ext cx="10988" cy="15406"/>
            </a:xfrm>
            <a:custGeom>
              <a:avLst/>
              <a:gdLst/>
              <a:ahLst/>
              <a:cxnLst/>
              <a:rect l="l" t="t" r="r" b="b"/>
              <a:pathLst>
                <a:path w="490" h="687" extrusionOk="0">
                  <a:moveTo>
                    <a:pt x="268" y="0"/>
                  </a:moveTo>
                  <a:cubicBezTo>
                    <a:pt x="152" y="0"/>
                    <a:pt x="92" y="100"/>
                    <a:pt x="71" y="143"/>
                  </a:cubicBezTo>
                  <a:cubicBezTo>
                    <a:pt x="1" y="282"/>
                    <a:pt x="1" y="468"/>
                    <a:pt x="71" y="608"/>
                  </a:cubicBezTo>
                  <a:cubicBezTo>
                    <a:pt x="88" y="660"/>
                    <a:pt x="145" y="687"/>
                    <a:pt x="192" y="687"/>
                  </a:cubicBezTo>
                  <a:cubicBezTo>
                    <a:pt x="207" y="687"/>
                    <a:pt x="222" y="684"/>
                    <a:pt x="234" y="678"/>
                  </a:cubicBezTo>
                  <a:cubicBezTo>
                    <a:pt x="280" y="655"/>
                    <a:pt x="303" y="631"/>
                    <a:pt x="303" y="585"/>
                  </a:cubicBezTo>
                  <a:cubicBezTo>
                    <a:pt x="350" y="468"/>
                    <a:pt x="490" y="306"/>
                    <a:pt x="490" y="166"/>
                  </a:cubicBezTo>
                  <a:cubicBezTo>
                    <a:pt x="490" y="166"/>
                    <a:pt x="420" y="50"/>
                    <a:pt x="303" y="3"/>
                  </a:cubicBezTo>
                  <a:cubicBezTo>
                    <a:pt x="291" y="1"/>
                    <a:pt x="279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13157369" y="516524"/>
              <a:ext cx="326082" cy="419168"/>
            </a:xfrm>
            <a:custGeom>
              <a:avLst/>
              <a:gdLst/>
              <a:ahLst/>
              <a:cxnLst/>
              <a:rect l="l" t="t" r="r" b="b"/>
              <a:pathLst>
                <a:path w="14541" h="18692" extrusionOk="0">
                  <a:moveTo>
                    <a:pt x="14112" y="0"/>
                  </a:moveTo>
                  <a:cubicBezTo>
                    <a:pt x="13466" y="0"/>
                    <a:pt x="12308" y="1079"/>
                    <a:pt x="12191" y="1296"/>
                  </a:cubicBezTo>
                  <a:cubicBezTo>
                    <a:pt x="12051" y="1598"/>
                    <a:pt x="10027" y="2436"/>
                    <a:pt x="8818" y="2692"/>
                  </a:cubicBezTo>
                  <a:cubicBezTo>
                    <a:pt x="7631" y="2948"/>
                    <a:pt x="4770" y="5763"/>
                    <a:pt x="4770" y="6321"/>
                  </a:cubicBezTo>
                  <a:cubicBezTo>
                    <a:pt x="4770" y="6903"/>
                    <a:pt x="1862" y="13812"/>
                    <a:pt x="931" y="14835"/>
                  </a:cubicBezTo>
                  <a:cubicBezTo>
                    <a:pt x="1" y="15882"/>
                    <a:pt x="1094" y="16557"/>
                    <a:pt x="1606" y="16650"/>
                  </a:cubicBezTo>
                  <a:cubicBezTo>
                    <a:pt x="2118" y="16766"/>
                    <a:pt x="2187" y="17906"/>
                    <a:pt x="2443" y="18372"/>
                  </a:cubicBezTo>
                  <a:cubicBezTo>
                    <a:pt x="2566" y="18604"/>
                    <a:pt x="3162" y="18692"/>
                    <a:pt x="3817" y="18692"/>
                  </a:cubicBezTo>
                  <a:cubicBezTo>
                    <a:pt x="4278" y="18692"/>
                    <a:pt x="4767" y="18648"/>
                    <a:pt x="5142" y="18581"/>
                  </a:cubicBezTo>
                  <a:cubicBezTo>
                    <a:pt x="5351" y="18534"/>
                    <a:pt x="5444" y="18325"/>
                    <a:pt x="5328" y="18139"/>
                  </a:cubicBezTo>
                  <a:cubicBezTo>
                    <a:pt x="5002" y="17650"/>
                    <a:pt x="4398" y="16720"/>
                    <a:pt x="4095" y="16138"/>
                  </a:cubicBezTo>
                  <a:cubicBezTo>
                    <a:pt x="3676" y="15301"/>
                    <a:pt x="3932" y="14742"/>
                    <a:pt x="5235" y="10997"/>
                  </a:cubicBezTo>
                  <a:cubicBezTo>
                    <a:pt x="6538" y="7251"/>
                    <a:pt x="9143" y="5390"/>
                    <a:pt x="11516" y="4250"/>
                  </a:cubicBezTo>
                  <a:cubicBezTo>
                    <a:pt x="13912" y="3111"/>
                    <a:pt x="14541" y="2226"/>
                    <a:pt x="14541" y="621"/>
                  </a:cubicBezTo>
                  <a:cubicBezTo>
                    <a:pt x="14541" y="168"/>
                    <a:pt x="14366" y="0"/>
                    <a:pt x="1411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14754276" y="731288"/>
              <a:ext cx="66804" cy="56803"/>
            </a:xfrm>
            <a:custGeom>
              <a:avLst/>
              <a:gdLst/>
              <a:ahLst/>
              <a:cxnLst/>
              <a:rect l="l" t="t" r="r" b="b"/>
              <a:pathLst>
                <a:path w="2979" h="2533" extrusionOk="0">
                  <a:moveTo>
                    <a:pt x="977" y="1"/>
                  </a:moveTo>
                  <a:cubicBezTo>
                    <a:pt x="975" y="15"/>
                    <a:pt x="972" y="29"/>
                    <a:pt x="969" y="44"/>
                  </a:cubicBezTo>
                  <a:lnTo>
                    <a:pt x="969" y="44"/>
                  </a:lnTo>
                  <a:cubicBezTo>
                    <a:pt x="945" y="65"/>
                    <a:pt x="931" y="97"/>
                    <a:pt x="931" y="140"/>
                  </a:cubicBezTo>
                  <a:lnTo>
                    <a:pt x="968" y="48"/>
                  </a:lnTo>
                  <a:lnTo>
                    <a:pt x="968" y="48"/>
                  </a:lnTo>
                  <a:cubicBezTo>
                    <a:pt x="866" y="519"/>
                    <a:pt x="592" y="964"/>
                    <a:pt x="210" y="1257"/>
                  </a:cubicBezTo>
                  <a:cubicBezTo>
                    <a:pt x="117" y="1327"/>
                    <a:pt x="0" y="1420"/>
                    <a:pt x="0" y="1536"/>
                  </a:cubicBezTo>
                  <a:cubicBezTo>
                    <a:pt x="24" y="1653"/>
                    <a:pt x="117" y="1722"/>
                    <a:pt x="210" y="1769"/>
                  </a:cubicBezTo>
                  <a:cubicBezTo>
                    <a:pt x="878" y="2142"/>
                    <a:pt x="1612" y="2532"/>
                    <a:pt x="2357" y="2532"/>
                  </a:cubicBezTo>
                  <a:cubicBezTo>
                    <a:pt x="2494" y="2532"/>
                    <a:pt x="2631" y="2519"/>
                    <a:pt x="2769" y="2490"/>
                  </a:cubicBezTo>
                  <a:cubicBezTo>
                    <a:pt x="2978" y="2025"/>
                    <a:pt x="2815" y="1490"/>
                    <a:pt x="2536" y="1094"/>
                  </a:cubicBezTo>
                  <a:cubicBezTo>
                    <a:pt x="2234" y="676"/>
                    <a:pt x="1838" y="396"/>
                    <a:pt x="1419" y="94"/>
                  </a:cubicBezTo>
                  <a:cubicBezTo>
                    <a:pt x="1335" y="46"/>
                    <a:pt x="1207" y="4"/>
                    <a:pt x="1103" y="4"/>
                  </a:cubicBezTo>
                  <a:cubicBezTo>
                    <a:pt x="1049" y="4"/>
                    <a:pt x="1001" y="15"/>
                    <a:pt x="970" y="43"/>
                  </a:cubicBezTo>
                  <a:lnTo>
                    <a:pt x="970" y="43"/>
                  </a:lnTo>
                  <a:lnTo>
                    <a:pt x="977" y="2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12447865" y="1517486"/>
              <a:ext cx="36553" cy="56937"/>
            </a:xfrm>
            <a:custGeom>
              <a:avLst/>
              <a:gdLst/>
              <a:ahLst/>
              <a:cxnLst/>
              <a:rect l="l" t="t" r="r" b="b"/>
              <a:pathLst>
                <a:path w="1630" h="2539" extrusionOk="0">
                  <a:moveTo>
                    <a:pt x="1001" y="0"/>
                  </a:moveTo>
                  <a:cubicBezTo>
                    <a:pt x="769" y="0"/>
                    <a:pt x="606" y="140"/>
                    <a:pt x="606" y="140"/>
                  </a:cubicBezTo>
                  <a:lnTo>
                    <a:pt x="606" y="163"/>
                  </a:lnTo>
                  <a:cubicBezTo>
                    <a:pt x="373" y="233"/>
                    <a:pt x="117" y="652"/>
                    <a:pt x="187" y="861"/>
                  </a:cubicBezTo>
                  <a:cubicBezTo>
                    <a:pt x="257" y="1071"/>
                    <a:pt x="1" y="1420"/>
                    <a:pt x="280" y="1443"/>
                  </a:cubicBezTo>
                  <a:cubicBezTo>
                    <a:pt x="582" y="1466"/>
                    <a:pt x="792" y="1652"/>
                    <a:pt x="792" y="1792"/>
                  </a:cubicBezTo>
                  <a:cubicBezTo>
                    <a:pt x="792" y="1893"/>
                    <a:pt x="704" y="2135"/>
                    <a:pt x="589" y="2135"/>
                  </a:cubicBezTo>
                  <a:cubicBezTo>
                    <a:pt x="572" y="2135"/>
                    <a:pt x="554" y="2130"/>
                    <a:pt x="536" y="2117"/>
                  </a:cubicBezTo>
                  <a:cubicBezTo>
                    <a:pt x="482" y="2094"/>
                    <a:pt x="422" y="2081"/>
                    <a:pt x="370" y="2081"/>
                  </a:cubicBezTo>
                  <a:cubicBezTo>
                    <a:pt x="267" y="2081"/>
                    <a:pt x="195" y="2133"/>
                    <a:pt x="257" y="2257"/>
                  </a:cubicBezTo>
                  <a:cubicBezTo>
                    <a:pt x="345" y="2398"/>
                    <a:pt x="433" y="2538"/>
                    <a:pt x="561" y="2538"/>
                  </a:cubicBezTo>
                  <a:cubicBezTo>
                    <a:pt x="602" y="2538"/>
                    <a:pt x="648" y="2524"/>
                    <a:pt x="699" y="2490"/>
                  </a:cubicBezTo>
                  <a:cubicBezTo>
                    <a:pt x="908" y="2350"/>
                    <a:pt x="1211" y="2048"/>
                    <a:pt x="1187" y="1675"/>
                  </a:cubicBezTo>
                  <a:cubicBezTo>
                    <a:pt x="1141" y="1326"/>
                    <a:pt x="1187" y="1071"/>
                    <a:pt x="1257" y="931"/>
                  </a:cubicBezTo>
                  <a:cubicBezTo>
                    <a:pt x="1327" y="791"/>
                    <a:pt x="1629" y="884"/>
                    <a:pt x="1466" y="489"/>
                  </a:cubicBezTo>
                  <a:cubicBezTo>
                    <a:pt x="1304" y="93"/>
                    <a:pt x="1234" y="0"/>
                    <a:pt x="10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12614819" y="1999713"/>
              <a:ext cx="9934" cy="6189"/>
            </a:xfrm>
            <a:custGeom>
              <a:avLst/>
              <a:gdLst/>
              <a:ahLst/>
              <a:cxnLst/>
              <a:rect l="l" t="t" r="r" b="b"/>
              <a:pathLst>
                <a:path w="443" h="276" extrusionOk="0">
                  <a:moveTo>
                    <a:pt x="213" y="1"/>
                  </a:moveTo>
                  <a:cubicBezTo>
                    <a:pt x="180" y="1"/>
                    <a:pt x="147" y="5"/>
                    <a:pt x="117" y="15"/>
                  </a:cubicBezTo>
                  <a:lnTo>
                    <a:pt x="23" y="109"/>
                  </a:lnTo>
                  <a:cubicBezTo>
                    <a:pt x="0" y="155"/>
                    <a:pt x="0" y="202"/>
                    <a:pt x="47" y="248"/>
                  </a:cubicBezTo>
                  <a:cubicBezTo>
                    <a:pt x="70" y="248"/>
                    <a:pt x="117" y="271"/>
                    <a:pt x="140" y="271"/>
                  </a:cubicBezTo>
                  <a:cubicBezTo>
                    <a:pt x="158" y="274"/>
                    <a:pt x="177" y="276"/>
                    <a:pt x="196" y="276"/>
                  </a:cubicBezTo>
                  <a:cubicBezTo>
                    <a:pt x="319" y="276"/>
                    <a:pt x="442" y="213"/>
                    <a:pt x="442" y="132"/>
                  </a:cubicBezTo>
                  <a:cubicBezTo>
                    <a:pt x="442" y="59"/>
                    <a:pt x="329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5"/>
          <p:cNvGrpSpPr/>
          <p:nvPr/>
        </p:nvGrpSpPr>
        <p:grpSpPr>
          <a:xfrm>
            <a:off x="6799921" y="-943709"/>
            <a:ext cx="3509445" cy="4143221"/>
            <a:chOff x="9243646" y="-207759"/>
            <a:chExt cx="3509445" cy="4143221"/>
          </a:xfrm>
        </p:grpSpPr>
        <p:sp>
          <p:nvSpPr>
            <p:cNvPr id="1119" name="Google Shape;1119;p5"/>
            <p:cNvSpPr/>
            <p:nvPr/>
          </p:nvSpPr>
          <p:spPr>
            <a:xfrm>
              <a:off x="10799313" y="2531141"/>
              <a:ext cx="870740" cy="1404321"/>
            </a:xfrm>
            <a:custGeom>
              <a:avLst/>
              <a:gdLst/>
              <a:ahLst/>
              <a:cxnLst/>
              <a:rect l="l" t="t" r="r" b="b"/>
              <a:pathLst>
                <a:path w="38829" h="62623" extrusionOk="0">
                  <a:moveTo>
                    <a:pt x="7376" y="0"/>
                  </a:moveTo>
                  <a:cubicBezTo>
                    <a:pt x="6119" y="0"/>
                    <a:pt x="5189" y="1140"/>
                    <a:pt x="4677" y="1652"/>
                  </a:cubicBezTo>
                  <a:cubicBezTo>
                    <a:pt x="4142" y="2187"/>
                    <a:pt x="2583" y="3420"/>
                    <a:pt x="2793" y="4885"/>
                  </a:cubicBezTo>
                  <a:cubicBezTo>
                    <a:pt x="3002" y="6328"/>
                    <a:pt x="1978" y="7886"/>
                    <a:pt x="1141" y="8422"/>
                  </a:cubicBezTo>
                  <a:cubicBezTo>
                    <a:pt x="303" y="8933"/>
                    <a:pt x="94" y="10911"/>
                    <a:pt x="94" y="11516"/>
                  </a:cubicBezTo>
                  <a:cubicBezTo>
                    <a:pt x="94" y="12144"/>
                    <a:pt x="1" y="14121"/>
                    <a:pt x="722" y="14749"/>
                  </a:cubicBezTo>
                  <a:cubicBezTo>
                    <a:pt x="1443" y="15377"/>
                    <a:pt x="3002" y="20565"/>
                    <a:pt x="6841" y="22845"/>
                  </a:cubicBezTo>
                  <a:cubicBezTo>
                    <a:pt x="10679" y="25125"/>
                    <a:pt x="7980" y="35501"/>
                    <a:pt x="6748" y="39665"/>
                  </a:cubicBezTo>
                  <a:cubicBezTo>
                    <a:pt x="5491" y="43806"/>
                    <a:pt x="4561" y="53460"/>
                    <a:pt x="4770" y="57415"/>
                  </a:cubicBezTo>
                  <a:cubicBezTo>
                    <a:pt x="4967" y="61104"/>
                    <a:pt x="9649" y="62622"/>
                    <a:pt x="11840" y="62622"/>
                  </a:cubicBezTo>
                  <a:cubicBezTo>
                    <a:pt x="11984" y="62622"/>
                    <a:pt x="12117" y="62616"/>
                    <a:pt x="12238" y="62603"/>
                  </a:cubicBezTo>
                  <a:cubicBezTo>
                    <a:pt x="14215" y="62394"/>
                    <a:pt x="12145" y="60835"/>
                    <a:pt x="11098" y="59997"/>
                  </a:cubicBezTo>
                  <a:cubicBezTo>
                    <a:pt x="10074" y="59183"/>
                    <a:pt x="10470" y="55531"/>
                    <a:pt x="11517" y="54298"/>
                  </a:cubicBezTo>
                  <a:cubicBezTo>
                    <a:pt x="12563" y="53042"/>
                    <a:pt x="12354" y="52530"/>
                    <a:pt x="11819" y="51390"/>
                  </a:cubicBezTo>
                  <a:cubicBezTo>
                    <a:pt x="11307" y="50250"/>
                    <a:pt x="12238" y="50134"/>
                    <a:pt x="12773" y="49203"/>
                  </a:cubicBezTo>
                  <a:cubicBezTo>
                    <a:pt x="13285" y="48272"/>
                    <a:pt x="14378" y="47202"/>
                    <a:pt x="15774" y="44015"/>
                  </a:cubicBezTo>
                  <a:cubicBezTo>
                    <a:pt x="16495" y="42363"/>
                    <a:pt x="17751" y="43178"/>
                    <a:pt x="18891" y="42456"/>
                  </a:cubicBezTo>
                  <a:cubicBezTo>
                    <a:pt x="20031" y="41735"/>
                    <a:pt x="20334" y="39339"/>
                    <a:pt x="21590" y="38827"/>
                  </a:cubicBezTo>
                  <a:cubicBezTo>
                    <a:pt x="22823" y="38316"/>
                    <a:pt x="24079" y="35919"/>
                    <a:pt x="25312" y="33942"/>
                  </a:cubicBezTo>
                  <a:cubicBezTo>
                    <a:pt x="26568" y="31988"/>
                    <a:pt x="25731" y="30522"/>
                    <a:pt x="29360" y="28963"/>
                  </a:cubicBezTo>
                  <a:cubicBezTo>
                    <a:pt x="33012" y="27405"/>
                    <a:pt x="32896" y="26265"/>
                    <a:pt x="33524" y="23264"/>
                  </a:cubicBezTo>
                  <a:cubicBezTo>
                    <a:pt x="34152" y="20240"/>
                    <a:pt x="34664" y="19844"/>
                    <a:pt x="36735" y="16727"/>
                  </a:cubicBezTo>
                  <a:cubicBezTo>
                    <a:pt x="38828" y="13609"/>
                    <a:pt x="34967" y="12260"/>
                    <a:pt x="33943" y="11841"/>
                  </a:cubicBezTo>
                  <a:cubicBezTo>
                    <a:pt x="32896" y="11423"/>
                    <a:pt x="28639" y="10585"/>
                    <a:pt x="26871" y="9980"/>
                  </a:cubicBezTo>
                  <a:cubicBezTo>
                    <a:pt x="25126" y="9352"/>
                    <a:pt x="24917" y="8096"/>
                    <a:pt x="24382" y="6747"/>
                  </a:cubicBezTo>
                  <a:cubicBezTo>
                    <a:pt x="23870" y="5397"/>
                    <a:pt x="20124" y="3955"/>
                    <a:pt x="18891" y="3745"/>
                  </a:cubicBezTo>
                  <a:cubicBezTo>
                    <a:pt x="17722" y="3551"/>
                    <a:pt x="15484" y="1098"/>
                    <a:pt x="13510" y="1098"/>
                  </a:cubicBezTo>
                  <a:cubicBezTo>
                    <a:pt x="13363" y="1098"/>
                    <a:pt x="13218" y="1111"/>
                    <a:pt x="13075" y="1140"/>
                  </a:cubicBezTo>
                  <a:cubicBezTo>
                    <a:pt x="12679" y="1220"/>
                    <a:pt x="12335" y="1254"/>
                    <a:pt x="12033" y="1254"/>
                  </a:cubicBezTo>
                  <a:cubicBezTo>
                    <a:pt x="10753" y="1254"/>
                    <a:pt x="10199" y="645"/>
                    <a:pt x="9446" y="326"/>
                  </a:cubicBezTo>
                  <a:lnTo>
                    <a:pt x="9446" y="302"/>
                  </a:lnTo>
                  <a:cubicBezTo>
                    <a:pt x="9446" y="302"/>
                    <a:pt x="8609" y="0"/>
                    <a:pt x="737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11156162" y="3815533"/>
              <a:ext cx="75662" cy="38750"/>
            </a:xfrm>
            <a:custGeom>
              <a:avLst/>
              <a:gdLst/>
              <a:ahLst/>
              <a:cxnLst/>
              <a:rect l="l" t="t" r="r" b="b"/>
              <a:pathLst>
                <a:path w="3374" h="1728" extrusionOk="0">
                  <a:moveTo>
                    <a:pt x="2536" y="1"/>
                  </a:moveTo>
                  <a:cubicBezTo>
                    <a:pt x="2316" y="1"/>
                    <a:pt x="2096" y="50"/>
                    <a:pt x="1876" y="50"/>
                  </a:cubicBezTo>
                  <a:cubicBezTo>
                    <a:pt x="1794" y="50"/>
                    <a:pt x="1711" y="43"/>
                    <a:pt x="1629" y="24"/>
                  </a:cubicBezTo>
                  <a:lnTo>
                    <a:pt x="1582" y="210"/>
                  </a:lnTo>
                  <a:cubicBezTo>
                    <a:pt x="1432" y="113"/>
                    <a:pt x="1253" y="66"/>
                    <a:pt x="1073" y="66"/>
                  </a:cubicBezTo>
                  <a:cubicBezTo>
                    <a:pt x="863" y="66"/>
                    <a:pt x="652" y="131"/>
                    <a:pt x="489" y="256"/>
                  </a:cubicBezTo>
                  <a:cubicBezTo>
                    <a:pt x="163" y="466"/>
                    <a:pt x="0" y="885"/>
                    <a:pt x="94" y="1280"/>
                  </a:cubicBezTo>
                  <a:cubicBezTo>
                    <a:pt x="480" y="1581"/>
                    <a:pt x="967" y="1728"/>
                    <a:pt x="1453" y="1728"/>
                  </a:cubicBezTo>
                  <a:cubicBezTo>
                    <a:pt x="2020" y="1728"/>
                    <a:pt x="2588" y="1528"/>
                    <a:pt x="3002" y="1140"/>
                  </a:cubicBezTo>
                  <a:cubicBezTo>
                    <a:pt x="3188" y="954"/>
                    <a:pt x="3374" y="675"/>
                    <a:pt x="3281" y="419"/>
                  </a:cubicBezTo>
                  <a:cubicBezTo>
                    <a:pt x="3211" y="140"/>
                    <a:pt x="2839" y="1"/>
                    <a:pt x="2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12418129" y="251707"/>
              <a:ext cx="279662" cy="316036"/>
            </a:xfrm>
            <a:custGeom>
              <a:avLst/>
              <a:gdLst/>
              <a:ahLst/>
              <a:cxnLst/>
              <a:rect l="l" t="t" r="r" b="b"/>
              <a:pathLst>
                <a:path w="12471" h="14093" extrusionOk="0">
                  <a:moveTo>
                    <a:pt x="5224" y="1"/>
                  </a:moveTo>
                  <a:cubicBezTo>
                    <a:pt x="4456" y="1"/>
                    <a:pt x="4144" y="1452"/>
                    <a:pt x="3602" y="1452"/>
                  </a:cubicBezTo>
                  <a:cubicBezTo>
                    <a:pt x="3517" y="1452"/>
                    <a:pt x="3427" y="1416"/>
                    <a:pt x="3327" y="1333"/>
                  </a:cubicBezTo>
                  <a:cubicBezTo>
                    <a:pt x="3025" y="1101"/>
                    <a:pt x="2839" y="752"/>
                    <a:pt x="2490" y="566"/>
                  </a:cubicBezTo>
                  <a:cubicBezTo>
                    <a:pt x="2352" y="497"/>
                    <a:pt x="2211" y="466"/>
                    <a:pt x="2070" y="466"/>
                  </a:cubicBezTo>
                  <a:cubicBezTo>
                    <a:pt x="1500" y="466"/>
                    <a:pt x="932" y="969"/>
                    <a:pt x="559" y="1473"/>
                  </a:cubicBezTo>
                  <a:cubicBezTo>
                    <a:pt x="257" y="1869"/>
                    <a:pt x="1" y="2357"/>
                    <a:pt x="47" y="2846"/>
                  </a:cubicBezTo>
                  <a:cubicBezTo>
                    <a:pt x="94" y="3544"/>
                    <a:pt x="722" y="4032"/>
                    <a:pt x="978" y="4683"/>
                  </a:cubicBezTo>
                  <a:cubicBezTo>
                    <a:pt x="1304" y="5521"/>
                    <a:pt x="978" y="6451"/>
                    <a:pt x="1141" y="7336"/>
                  </a:cubicBezTo>
                  <a:cubicBezTo>
                    <a:pt x="1257" y="7894"/>
                    <a:pt x="1559" y="8406"/>
                    <a:pt x="1862" y="8894"/>
                  </a:cubicBezTo>
                  <a:lnTo>
                    <a:pt x="3746" y="11918"/>
                  </a:lnTo>
                  <a:cubicBezTo>
                    <a:pt x="4142" y="12523"/>
                    <a:pt x="4607" y="13105"/>
                    <a:pt x="5165" y="13570"/>
                  </a:cubicBezTo>
                  <a:cubicBezTo>
                    <a:pt x="5351" y="13733"/>
                    <a:pt x="5584" y="13896"/>
                    <a:pt x="5840" y="14012"/>
                  </a:cubicBezTo>
                  <a:cubicBezTo>
                    <a:pt x="5934" y="14067"/>
                    <a:pt x="6034" y="14092"/>
                    <a:pt x="6133" y="14092"/>
                  </a:cubicBezTo>
                  <a:cubicBezTo>
                    <a:pt x="6451" y="14092"/>
                    <a:pt x="6753" y="13832"/>
                    <a:pt x="6771" y="13477"/>
                  </a:cubicBezTo>
                  <a:lnTo>
                    <a:pt x="7003" y="9569"/>
                  </a:lnTo>
                  <a:cubicBezTo>
                    <a:pt x="7050" y="8941"/>
                    <a:pt x="7096" y="8289"/>
                    <a:pt x="7585" y="7871"/>
                  </a:cubicBezTo>
                  <a:cubicBezTo>
                    <a:pt x="7749" y="7733"/>
                    <a:pt x="7971" y="7653"/>
                    <a:pt x="8187" y="7653"/>
                  </a:cubicBezTo>
                  <a:cubicBezTo>
                    <a:pt x="8337" y="7653"/>
                    <a:pt x="8484" y="7692"/>
                    <a:pt x="8608" y="7778"/>
                  </a:cubicBezTo>
                  <a:cubicBezTo>
                    <a:pt x="9097" y="8103"/>
                    <a:pt x="8934" y="8778"/>
                    <a:pt x="8981" y="9336"/>
                  </a:cubicBezTo>
                  <a:cubicBezTo>
                    <a:pt x="9058" y="10365"/>
                    <a:pt x="10059" y="11183"/>
                    <a:pt x="11063" y="11183"/>
                  </a:cubicBezTo>
                  <a:cubicBezTo>
                    <a:pt x="11263" y="11183"/>
                    <a:pt x="11463" y="11150"/>
                    <a:pt x="11656" y="11081"/>
                  </a:cubicBezTo>
                  <a:cubicBezTo>
                    <a:pt x="11842" y="11011"/>
                    <a:pt x="12005" y="10918"/>
                    <a:pt x="12121" y="10779"/>
                  </a:cubicBezTo>
                  <a:cubicBezTo>
                    <a:pt x="12238" y="10616"/>
                    <a:pt x="12284" y="10406"/>
                    <a:pt x="12307" y="10220"/>
                  </a:cubicBezTo>
                  <a:cubicBezTo>
                    <a:pt x="12470" y="8778"/>
                    <a:pt x="11935" y="7266"/>
                    <a:pt x="10935" y="6219"/>
                  </a:cubicBezTo>
                  <a:cubicBezTo>
                    <a:pt x="10656" y="5940"/>
                    <a:pt x="10353" y="5684"/>
                    <a:pt x="10121" y="5358"/>
                  </a:cubicBezTo>
                  <a:cubicBezTo>
                    <a:pt x="9841" y="4963"/>
                    <a:pt x="9725" y="4451"/>
                    <a:pt x="9562" y="3986"/>
                  </a:cubicBezTo>
                  <a:cubicBezTo>
                    <a:pt x="8934" y="2264"/>
                    <a:pt x="7492" y="845"/>
                    <a:pt x="5770" y="217"/>
                  </a:cubicBezTo>
                  <a:cubicBezTo>
                    <a:pt x="5564" y="64"/>
                    <a:pt x="5384" y="1"/>
                    <a:pt x="522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12572032" y="194994"/>
              <a:ext cx="181059" cy="130962"/>
            </a:xfrm>
            <a:custGeom>
              <a:avLst/>
              <a:gdLst/>
              <a:ahLst/>
              <a:cxnLst/>
              <a:rect l="l" t="t" r="r" b="b"/>
              <a:pathLst>
                <a:path w="8074" h="5840" extrusionOk="0">
                  <a:moveTo>
                    <a:pt x="1280" y="1"/>
                  </a:moveTo>
                  <a:cubicBezTo>
                    <a:pt x="582" y="257"/>
                    <a:pt x="1" y="1024"/>
                    <a:pt x="117" y="1745"/>
                  </a:cubicBezTo>
                  <a:cubicBezTo>
                    <a:pt x="163" y="1978"/>
                    <a:pt x="443" y="3211"/>
                    <a:pt x="605" y="3374"/>
                  </a:cubicBezTo>
                  <a:cubicBezTo>
                    <a:pt x="1210" y="4049"/>
                    <a:pt x="1536" y="4049"/>
                    <a:pt x="2141" y="4700"/>
                  </a:cubicBezTo>
                  <a:cubicBezTo>
                    <a:pt x="2490" y="5072"/>
                    <a:pt x="3583" y="5282"/>
                    <a:pt x="4025" y="5514"/>
                  </a:cubicBezTo>
                  <a:cubicBezTo>
                    <a:pt x="4479" y="5758"/>
                    <a:pt x="4979" y="5840"/>
                    <a:pt x="5491" y="5840"/>
                  </a:cubicBezTo>
                  <a:cubicBezTo>
                    <a:pt x="6003" y="5840"/>
                    <a:pt x="6526" y="5758"/>
                    <a:pt x="7026" y="5677"/>
                  </a:cubicBezTo>
                  <a:cubicBezTo>
                    <a:pt x="7654" y="4956"/>
                    <a:pt x="8073" y="3886"/>
                    <a:pt x="7538" y="3071"/>
                  </a:cubicBezTo>
                  <a:cubicBezTo>
                    <a:pt x="7375" y="2792"/>
                    <a:pt x="7096" y="1792"/>
                    <a:pt x="6817" y="1583"/>
                  </a:cubicBezTo>
                  <a:cubicBezTo>
                    <a:pt x="5165" y="443"/>
                    <a:pt x="3258" y="419"/>
                    <a:pt x="12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11804626" y="1129646"/>
              <a:ext cx="205054" cy="141524"/>
            </a:xfrm>
            <a:custGeom>
              <a:avLst/>
              <a:gdLst/>
              <a:ahLst/>
              <a:cxnLst/>
              <a:rect l="l" t="t" r="r" b="b"/>
              <a:pathLst>
                <a:path w="9144" h="6311" extrusionOk="0">
                  <a:moveTo>
                    <a:pt x="6863" y="1"/>
                  </a:moveTo>
                  <a:cubicBezTo>
                    <a:pt x="6569" y="1"/>
                    <a:pt x="6351" y="546"/>
                    <a:pt x="6351" y="941"/>
                  </a:cubicBezTo>
                  <a:cubicBezTo>
                    <a:pt x="6351" y="1102"/>
                    <a:pt x="6301" y="1163"/>
                    <a:pt x="6218" y="1163"/>
                  </a:cubicBezTo>
                  <a:cubicBezTo>
                    <a:pt x="6062" y="1163"/>
                    <a:pt x="5788" y="946"/>
                    <a:pt x="5514" y="778"/>
                  </a:cubicBezTo>
                  <a:cubicBezTo>
                    <a:pt x="5362" y="685"/>
                    <a:pt x="5226" y="632"/>
                    <a:pt x="5093" y="632"/>
                  </a:cubicBezTo>
                  <a:cubicBezTo>
                    <a:pt x="4861" y="632"/>
                    <a:pt x="4641" y="796"/>
                    <a:pt x="4374" y="1197"/>
                  </a:cubicBezTo>
                  <a:cubicBezTo>
                    <a:pt x="4204" y="1452"/>
                    <a:pt x="4145" y="1549"/>
                    <a:pt x="4121" y="1549"/>
                  </a:cubicBezTo>
                  <a:cubicBezTo>
                    <a:pt x="4086" y="1549"/>
                    <a:pt x="4126" y="1339"/>
                    <a:pt x="4002" y="1104"/>
                  </a:cubicBezTo>
                  <a:cubicBezTo>
                    <a:pt x="3947" y="994"/>
                    <a:pt x="3893" y="945"/>
                    <a:pt x="3840" y="945"/>
                  </a:cubicBezTo>
                  <a:cubicBezTo>
                    <a:pt x="3691" y="945"/>
                    <a:pt x="3559" y="1339"/>
                    <a:pt x="3490" y="1872"/>
                  </a:cubicBezTo>
                  <a:cubicBezTo>
                    <a:pt x="3463" y="2036"/>
                    <a:pt x="3411" y="2104"/>
                    <a:pt x="3345" y="2104"/>
                  </a:cubicBezTo>
                  <a:cubicBezTo>
                    <a:pt x="3123" y="2104"/>
                    <a:pt x="2742" y="1336"/>
                    <a:pt x="2653" y="941"/>
                  </a:cubicBezTo>
                  <a:cubicBezTo>
                    <a:pt x="2576" y="519"/>
                    <a:pt x="2057" y="335"/>
                    <a:pt x="1773" y="335"/>
                  </a:cubicBezTo>
                  <a:cubicBezTo>
                    <a:pt x="1712" y="335"/>
                    <a:pt x="1662" y="343"/>
                    <a:pt x="1629" y="359"/>
                  </a:cubicBezTo>
                  <a:cubicBezTo>
                    <a:pt x="1420" y="476"/>
                    <a:pt x="1001" y="1034"/>
                    <a:pt x="582" y="1825"/>
                  </a:cubicBezTo>
                  <a:cubicBezTo>
                    <a:pt x="275" y="2388"/>
                    <a:pt x="506" y="2463"/>
                    <a:pt x="752" y="2463"/>
                  </a:cubicBezTo>
                  <a:cubicBezTo>
                    <a:pt x="841" y="2463"/>
                    <a:pt x="933" y="2453"/>
                    <a:pt x="1001" y="2453"/>
                  </a:cubicBezTo>
                  <a:cubicBezTo>
                    <a:pt x="1144" y="2453"/>
                    <a:pt x="1433" y="2402"/>
                    <a:pt x="1697" y="2402"/>
                  </a:cubicBezTo>
                  <a:cubicBezTo>
                    <a:pt x="1904" y="2402"/>
                    <a:pt x="2095" y="2434"/>
                    <a:pt x="2187" y="2546"/>
                  </a:cubicBezTo>
                  <a:cubicBezTo>
                    <a:pt x="2397" y="2802"/>
                    <a:pt x="1675" y="3058"/>
                    <a:pt x="838" y="3174"/>
                  </a:cubicBezTo>
                  <a:cubicBezTo>
                    <a:pt x="0" y="3267"/>
                    <a:pt x="1210" y="3640"/>
                    <a:pt x="1838" y="3640"/>
                  </a:cubicBezTo>
                  <a:cubicBezTo>
                    <a:pt x="2443" y="3640"/>
                    <a:pt x="2350" y="4268"/>
                    <a:pt x="2350" y="4570"/>
                  </a:cubicBezTo>
                  <a:cubicBezTo>
                    <a:pt x="2350" y="4896"/>
                    <a:pt x="1722" y="5152"/>
                    <a:pt x="1675" y="5408"/>
                  </a:cubicBezTo>
                  <a:cubicBezTo>
                    <a:pt x="1655" y="5520"/>
                    <a:pt x="1889" y="5543"/>
                    <a:pt x="2198" y="5543"/>
                  </a:cubicBezTo>
                  <a:cubicBezTo>
                    <a:pt x="2410" y="5543"/>
                    <a:pt x="2656" y="5532"/>
                    <a:pt x="2879" y="5532"/>
                  </a:cubicBezTo>
                  <a:cubicBezTo>
                    <a:pt x="3074" y="5532"/>
                    <a:pt x="3252" y="5540"/>
                    <a:pt x="3374" y="5570"/>
                  </a:cubicBezTo>
                  <a:cubicBezTo>
                    <a:pt x="3839" y="5664"/>
                    <a:pt x="4421" y="6082"/>
                    <a:pt x="5002" y="6292"/>
                  </a:cubicBezTo>
                  <a:cubicBezTo>
                    <a:pt x="5036" y="6304"/>
                    <a:pt x="5073" y="6310"/>
                    <a:pt x="5114" y="6310"/>
                  </a:cubicBezTo>
                  <a:cubicBezTo>
                    <a:pt x="5742" y="6310"/>
                    <a:pt x="7132" y="4868"/>
                    <a:pt x="8050" y="4431"/>
                  </a:cubicBezTo>
                  <a:cubicBezTo>
                    <a:pt x="9050" y="3942"/>
                    <a:pt x="9050" y="3267"/>
                    <a:pt x="9143" y="2593"/>
                  </a:cubicBezTo>
                  <a:cubicBezTo>
                    <a:pt x="9143" y="2593"/>
                    <a:pt x="8585" y="1313"/>
                    <a:pt x="8213" y="894"/>
                  </a:cubicBezTo>
                  <a:cubicBezTo>
                    <a:pt x="7840" y="476"/>
                    <a:pt x="7375" y="313"/>
                    <a:pt x="7026" y="57"/>
                  </a:cubicBezTo>
                  <a:cubicBezTo>
                    <a:pt x="6970" y="18"/>
                    <a:pt x="6915" y="1"/>
                    <a:pt x="68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10924019" y="2375153"/>
              <a:ext cx="110600" cy="40343"/>
            </a:xfrm>
            <a:custGeom>
              <a:avLst/>
              <a:gdLst/>
              <a:ahLst/>
              <a:cxnLst/>
              <a:rect l="l" t="t" r="r" b="b"/>
              <a:pathLst>
                <a:path w="4932" h="1799" extrusionOk="0">
                  <a:moveTo>
                    <a:pt x="925" y="0"/>
                  </a:moveTo>
                  <a:cubicBezTo>
                    <a:pt x="795" y="0"/>
                    <a:pt x="668" y="98"/>
                    <a:pt x="651" y="233"/>
                  </a:cubicBezTo>
                  <a:cubicBezTo>
                    <a:pt x="628" y="419"/>
                    <a:pt x="768" y="605"/>
                    <a:pt x="931" y="675"/>
                  </a:cubicBezTo>
                  <a:cubicBezTo>
                    <a:pt x="1093" y="745"/>
                    <a:pt x="1303" y="745"/>
                    <a:pt x="1489" y="745"/>
                  </a:cubicBezTo>
                  <a:cubicBezTo>
                    <a:pt x="1605" y="931"/>
                    <a:pt x="1396" y="1210"/>
                    <a:pt x="1163" y="1256"/>
                  </a:cubicBezTo>
                  <a:cubicBezTo>
                    <a:pt x="1102" y="1269"/>
                    <a:pt x="1042" y="1273"/>
                    <a:pt x="981" y="1273"/>
                  </a:cubicBezTo>
                  <a:cubicBezTo>
                    <a:pt x="844" y="1273"/>
                    <a:pt x="707" y="1251"/>
                    <a:pt x="570" y="1251"/>
                  </a:cubicBezTo>
                  <a:cubicBezTo>
                    <a:pt x="535" y="1251"/>
                    <a:pt x="500" y="1253"/>
                    <a:pt x="465" y="1256"/>
                  </a:cubicBezTo>
                  <a:cubicBezTo>
                    <a:pt x="233" y="1280"/>
                    <a:pt x="0" y="1489"/>
                    <a:pt x="70" y="1722"/>
                  </a:cubicBezTo>
                  <a:cubicBezTo>
                    <a:pt x="559" y="1773"/>
                    <a:pt x="1050" y="1799"/>
                    <a:pt x="1541" y="1799"/>
                  </a:cubicBezTo>
                  <a:cubicBezTo>
                    <a:pt x="2616" y="1799"/>
                    <a:pt x="3692" y="1675"/>
                    <a:pt x="4746" y="1419"/>
                  </a:cubicBezTo>
                  <a:cubicBezTo>
                    <a:pt x="4816" y="1396"/>
                    <a:pt x="4885" y="1373"/>
                    <a:pt x="4909" y="1303"/>
                  </a:cubicBezTo>
                  <a:cubicBezTo>
                    <a:pt x="4932" y="1210"/>
                    <a:pt x="4839" y="1140"/>
                    <a:pt x="4769" y="1117"/>
                  </a:cubicBezTo>
                  <a:cubicBezTo>
                    <a:pt x="3606" y="465"/>
                    <a:pt x="2303" y="116"/>
                    <a:pt x="977" y="70"/>
                  </a:cubicBezTo>
                  <a:lnTo>
                    <a:pt x="1070" y="47"/>
                  </a:lnTo>
                  <a:cubicBezTo>
                    <a:pt x="1025" y="14"/>
                    <a:pt x="975" y="0"/>
                    <a:pt x="9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11038252" y="2396524"/>
              <a:ext cx="40208" cy="21147"/>
            </a:xfrm>
            <a:custGeom>
              <a:avLst/>
              <a:gdLst/>
              <a:ahLst/>
              <a:cxnLst/>
              <a:rect l="l" t="t" r="r" b="b"/>
              <a:pathLst>
                <a:path w="1793" h="943" extrusionOk="0">
                  <a:moveTo>
                    <a:pt x="1466" y="1"/>
                  </a:moveTo>
                  <a:lnTo>
                    <a:pt x="1490" y="257"/>
                  </a:lnTo>
                  <a:cubicBezTo>
                    <a:pt x="1329" y="203"/>
                    <a:pt x="1158" y="177"/>
                    <a:pt x="985" y="177"/>
                  </a:cubicBezTo>
                  <a:cubicBezTo>
                    <a:pt x="709" y="177"/>
                    <a:pt x="430" y="244"/>
                    <a:pt x="187" y="373"/>
                  </a:cubicBezTo>
                  <a:cubicBezTo>
                    <a:pt x="117" y="396"/>
                    <a:pt x="47" y="443"/>
                    <a:pt x="24" y="513"/>
                  </a:cubicBezTo>
                  <a:cubicBezTo>
                    <a:pt x="1" y="652"/>
                    <a:pt x="164" y="722"/>
                    <a:pt x="280" y="792"/>
                  </a:cubicBezTo>
                  <a:cubicBezTo>
                    <a:pt x="490" y="867"/>
                    <a:pt x="730" y="942"/>
                    <a:pt x="960" y="942"/>
                  </a:cubicBezTo>
                  <a:cubicBezTo>
                    <a:pt x="1087" y="942"/>
                    <a:pt x="1211" y="919"/>
                    <a:pt x="1327" y="862"/>
                  </a:cubicBezTo>
                  <a:cubicBezTo>
                    <a:pt x="1653" y="722"/>
                    <a:pt x="1792" y="187"/>
                    <a:pt x="146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10741928" y="2308887"/>
              <a:ext cx="185746" cy="75864"/>
            </a:xfrm>
            <a:custGeom>
              <a:avLst/>
              <a:gdLst/>
              <a:ahLst/>
              <a:cxnLst/>
              <a:rect l="l" t="t" r="r" b="b"/>
              <a:pathLst>
                <a:path w="8283" h="3383" extrusionOk="0">
                  <a:moveTo>
                    <a:pt x="2258" y="1"/>
                  </a:moveTo>
                  <a:cubicBezTo>
                    <a:pt x="1839" y="24"/>
                    <a:pt x="1583" y="466"/>
                    <a:pt x="1187" y="605"/>
                  </a:cubicBezTo>
                  <a:cubicBezTo>
                    <a:pt x="955" y="675"/>
                    <a:pt x="699" y="652"/>
                    <a:pt x="466" y="722"/>
                  </a:cubicBezTo>
                  <a:cubicBezTo>
                    <a:pt x="210" y="792"/>
                    <a:pt x="1" y="1071"/>
                    <a:pt x="117" y="1280"/>
                  </a:cubicBezTo>
                  <a:cubicBezTo>
                    <a:pt x="184" y="1388"/>
                    <a:pt x="283" y="1428"/>
                    <a:pt x="398" y="1428"/>
                  </a:cubicBezTo>
                  <a:cubicBezTo>
                    <a:pt x="605" y="1428"/>
                    <a:pt x="862" y="1300"/>
                    <a:pt x="1071" y="1210"/>
                  </a:cubicBezTo>
                  <a:cubicBezTo>
                    <a:pt x="1194" y="1167"/>
                    <a:pt x="1321" y="1149"/>
                    <a:pt x="1450" y="1149"/>
                  </a:cubicBezTo>
                  <a:cubicBezTo>
                    <a:pt x="1812" y="1149"/>
                    <a:pt x="2188" y="1295"/>
                    <a:pt x="2513" y="1466"/>
                  </a:cubicBezTo>
                  <a:cubicBezTo>
                    <a:pt x="2955" y="1699"/>
                    <a:pt x="3374" y="2001"/>
                    <a:pt x="3863" y="2094"/>
                  </a:cubicBezTo>
                  <a:cubicBezTo>
                    <a:pt x="4351" y="2164"/>
                    <a:pt x="4956" y="2094"/>
                    <a:pt x="5212" y="2490"/>
                  </a:cubicBezTo>
                  <a:cubicBezTo>
                    <a:pt x="5352" y="2676"/>
                    <a:pt x="5352" y="2932"/>
                    <a:pt x="5514" y="3095"/>
                  </a:cubicBezTo>
                  <a:cubicBezTo>
                    <a:pt x="5631" y="3234"/>
                    <a:pt x="5817" y="3258"/>
                    <a:pt x="5980" y="3281"/>
                  </a:cubicBezTo>
                  <a:lnTo>
                    <a:pt x="6003" y="3304"/>
                  </a:lnTo>
                  <a:cubicBezTo>
                    <a:pt x="6404" y="3356"/>
                    <a:pt x="6819" y="3383"/>
                    <a:pt x="7227" y="3383"/>
                  </a:cubicBezTo>
                  <a:cubicBezTo>
                    <a:pt x="7363" y="3383"/>
                    <a:pt x="7498" y="3380"/>
                    <a:pt x="7632" y="3374"/>
                  </a:cubicBezTo>
                  <a:cubicBezTo>
                    <a:pt x="7794" y="3374"/>
                    <a:pt x="7957" y="3351"/>
                    <a:pt x="8097" y="3281"/>
                  </a:cubicBezTo>
                  <a:cubicBezTo>
                    <a:pt x="8213" y="3188"/>
                    <a:pt x="8283" y="3002"/>
                    <a:pt x="8213" y="2862"/>
                  </a:cubicBezTo>
                  <a:cubicBezTo>
                    <a:pt x="8190" y="2816"/>
                    <a:pt x="8120" y="2769"/>
                    <a:pt x="8074" y="2722"/>
                  </a:cubicBezTo>
                  <a:cubicBezTo>
                    <a:pt x="7422" y="2280"/>
                    <a:pt x="6794" y="1862"/>
                    <a:pt x="6143" y="1420"/>
                  </a:cubicBezTo>
                  <a:cubicBezTo>
                    <a:pt x="5577" y="1035"/>
                    <a:pt x="4966" y="628"/>
                    <a:pt x="4269" y="628"/>
                  </a:cubicBezTo>
                  <a:cubicBezTo>
                    <a:pt x="4250" y="628"/>
                    <a:pt x="4231" y="628"/>
                    <a:pt x="4212" y="629"/>
                  </a:cubicBezTo>
                  <a:cubicBezTo>
                    <a:pt x="4041" y="629"/>
                    <a:pt x="3860" y="670"/>
                    <a:pt x="3683" y="670"/>
                  </a:cubicBezTo>
                  <a:cubicBezTo>
                    <a:pt x="3594" y="670"/>
                    <a:pt x="3506" y="660"/>
                    <a:pt x="3421" y="629"/>
                  </a:cubicBezTo>
                  <a:cubicBezTo>
                    <a:pt x="2979" y="512"/>
                    <a:pt x="2700" y="1"/>
                    <a:pt x="22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10851496" y="2402287"/>
              <a:ext cx="31328" cy="18030"/>
            </a:xfrm>
            <a:custGeom>
              <a:avLst/>
              <a:gdLst/>
              <a:ahLst/>
              <a:cxnLst/>
              <a:rect l="l" t="t" r="r" b="b"/>
              <a:pathLst>
                <a:path w="1397" h="804" extrusionOk="0">
                  <a:moveTo>
                    <a:pt x="599" y="1"/>
                  </a:moveTo>
                  <a:cubicBezTo>
                    <a:pt x="373" y="1"/>
                    <a:pt x="137" y="109"/>
                    <a:pt x="0" y="279"/>
                  </a:cubicBezTo>
                  <a:lnTo>
                    <a:pt x="0" y="302"/>
                  </a:lnTo>
                  <a:lnTo>
                    <a:pt x="0" y="419"/>
                  </a:lnTo>
                  <a:cubicBezTo>
                    <a:pt x="244" y="662"/>
                    <a:pt x="590" y="804"/>
                    <a:pt x="942" y="804"/>
                  </a:cubicBezTo>
                  <a:cubicBezTo>
                    <a:pt x="1095" y="804"/>
                    <a:pt x="1249" y="777"/>
                    <a:pt x="1396" y="721"/>
                  </a:cubicBezTo>
                  <a:cubicBezTo>
                    <a:pt x="1373" y="419"/>
                    <a:pt x="1140" y="139"/>
                    <a:pt x="838" y="46"/>
                  </a:cubicBezTo>
                  <a:cubicBezTo>
                    <a:pt x="763" y="15"/>
                    <a:pt x="682" y="1"/>
                    <a:pt x="59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10910967" y="-207759"/>
              <a:ext cx="1145043" cy="1607805"/>
            </a:xfrm>
            <a:custGeom>
              <a:avLst/>
              <a:gdLst/>
              <a:ahLst/>
              <a:cxnLst/>
              <a:rect l="l" t="t" r="r" b="b"/>
              <a:pathLst>
                <a:path w="51061" h="71697" extrusionOk="0">
                  <a:moveTo>
                    <a:pt x="34696" y="1"/>
                  </a:moveTo>
                  <a:cubicBezTo>
                    <a:pt x="34249" y="1"/>
                    <a:pt x="33746" y="52"/>
                    <a:pt x="33175" y="164"/>
                  </a:cubicBezTo>
                  <a:cubicBezTo>
                    <a:pt x="27568" y="1257"/>
                    <a:pt x="24590" y="5305"/>
                    <a:pt x="20705" y="7166"/>
                  </a:cubicBezTo>
                  <a:cubicBezTo>
                    <a:pt x="16820" y="9051"/>
                    <a:pt x="13075" y="10284"/>
                    <a:pt x="11051" y="12308"/>
                  </a:cubicBezTo>
                  <a:cubicBezTo>
                    <a:pt x="9027" y="14332"/>
                    <a:pt x="6840" y="16658"/>
                    <a:pt x="7166" y="18845"/>
                  </a:cubicBezTo>
                  <a:cubicBezTo>
                    <a:pt x="7468" y="21031"/>
                    <a:pt x="9655" y="22264"/>
                    <a:pt x="6375" y="24149"/>
                  </a:cubicBezTo>
                  <a:cubicBezTo>
                    <a:pt x="3118" y="26010"/>
                    <a:pt x="0" y="27569"/>
                    <a:pt x="2490" y="28964"/>
                  </a:cubicBezTo>
                  <a:cubicBezTo>
                    <a:pt x="4979" y="30384"/>
                    <a:pt x="4816" y="31454"/>
                    <a:pt x="4514" y="32407"/>
                  </a:cubicBezTo>
                  <a:cubicBezTo>
                    <a:pt x="4188" y="33338"/>
                    <a:pt x="4514" y="35199"/>
                    <a:pt x="5747" y="35664"/>
                  </a:cubicBezTo>
                  <a:cubicBezTo>
                    <a:pt x="6486" y="35938"/>
                    <a:pt x="6951" y="35994"/>
                    <a:pt x="7209" y="35994"/>
                  </a:cubicBezTo>
                  <a:cubicBezTo>
                    <a:pt x="7389" y="35994"/>
                    <a:pt x="7468" y="35967"/>
                    <a:pt x="7468" y="35967"/>
                  </a:cubicBezTo>
                  <a:cubicBezTo>
                    <a:pt x="8844" y="35833"/>
                    <a:pt x="9767" y="35306"/>
                    <a:pt x="10568" y="35306"/>
                  </a:cubicBezTo>
                  <a:cubicBezTo>
                    <a:pt x="11583" y="35306"/>
                    <a:pt x="12403" y="36151"/>
                    <a:pt x="13703" y="39712"/>
                  </a:cubicBezTo>
                  <a:cubicBezTo>
                    <a:pt x="16029" y="46087"/>
                    <a:pt x="17914" y="47506"/>
                    <a:pt x="17914" y="50460"/>
                  </a:cubicBezTo>
                  <a:cubicBezTo>
                    <a:pt x="17914" y="53415"/>
                    <a:pt x="15890" y="57788"/>
                    <a:pt x="16820" y="60580"/>
                  </a:cubicBezTo>
                  <a:cubicBezTo>
                    <a:pt x="17706" y="63238"/>
                    <a:pt x="22114" y="71696"/>
                    <a:pt x="24020" y="71696"/>
                  </a:cubicBezTo>
                  <a:cubicBezTo>
                    <a:pt x="24116" y="71696"/>
                    <a:pt x="24206" y="71675"/>
                    <a:pt x="24288" y="71630"/>
                  </a:cubicBezTo>
                  <a:cubicBezTo>
                    <a:pt x="26009" y="70700"/>
                    <a:pt x="26940" y="64325"/>
                    <a:pt x="28638" y="62767"/>
                  </a:cubicBezTo>
                  <a:cubicBezTo>
                    <a:pt x="30360" y="61208"/>
                    <a:pt x="31918" y="57625"/>
                    <a:pt x="35036" y="56834"/>
                  </a:cubicBezTo>
                  <a:cubicBezTo>
                    <a:pt x="38153" y="56067"/>
                    <a:pt x="42201" y="54973"/>
                    <a:pt x="42504" y="50158"/>
                  </a:cubicBezTo>
                  <a:cubicBezTo>
                    <a:pt x="42806" y="45319"/>
                    <a:pt x="44365" y="35199"/>
                    <a:pt x="43295" y="28034"/>
                  </a:cubicBezTo>
                  <a:cubicBezTo>
                    <a:pt x="42504" y="22939"/>
                    <a:pt x="48413" y="17914"/>
                    <a:pt x="49832" y="15727"/>
                  </a:cubicBezTo>
                  <a:cubicBezTo>
                    <a:pt x="51061" y="13822"/>
                    <a:pt x="50594" y="11052"/>
                    <a:pt x="48877" y="11052"/>
                  </a:cubicBezTo>
                  <a:cubicBezTo>
                    <a:pt x="48644" y="11052"/>
                    <a:pt x="48388" y="11103"/>
                    <a:pt x="48110" y="11214"/>
                  </a:cubicBezTo>
                  <a:cubicBezTo>
                    <a:pt x="46157" y="11996"/>
                    <a:pt x="44843" y="13778"/>
                    <a:pt x="44114" y="13778"/>
                  </a:cubicBezTo>
                  <a:cubicBezTo>
                    <a:pt x="43975" y="13778"/>
                    <a:pt x="43857" y="13713"/>
                    <a:pt x="43760" y="13564"/>
                  </a:cubicBezTo>
                  <a:cubicBezTo>
                    <a:pt x="43159" y="12652"/>
                    <a:pt x="43133" y="9636"/>
                    <a:pt x="42034" y="9636"/>
                  </a:cubicBezTo>
                  <a:cubicBezTo>
                    <a:pt x="41984" y="9636"/>
                    <a:pt x="41931" y="9642"/>
                    <a:pt x="41875" y="9655"/>
                  </a:cubicBezTo>
                  <a:cubicBezTo>
                    <a:pt x="40963" y="9897"/>
                    <a:pt x="37220" y="11145"/>
                    <a:pt x="35847" y="11145"/>
                  </a:cubicBezTo>
                  <a:cubicBezTo>
                    <a:pt x="35365" y="11145"/>
                    <a:pt x="35175" y="10991"/>
                    <a:pt x="35501" y="10586"/>
                  </a:cubicBezTo>
                  <a:cubicBezTo>
                    <a:pt x="36734" y="9027"/>
                    <a:pt x="43760" y="8725"/>
                    <a:pt x="40805" y="6236"/>
                  </a:cubicBezTo>
                  <a:cubicBezTo>
                    <a:pt x="38131" y="4000"/>
                    <a:pt x="38628" y="1"/>
                    <a:pt x="346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10631350" y="745349"/>
              <a:ext cx="531002" cy="583969"/>
            </a:xfrm>
            <a:custGeom>
              <a:avLst/>
              <a:gdLst/>
              <a:ahLst/>
              <a:cxnLst/>
              <a:rect l="l" t="t" r="r" b="b"/>
              <a:pathLst>
                <a:path w="23679" h="26041" extrusionOk="0">
                  <a:moveTo>
                    <a:pt x="5648" y="1"/>
                  </a:moveTo>
                  <a:cubicBezTo>
                    <a:pt x="4997" y="1"/>
                    <a:pt x="4603" y="262"/>
                    <a:pt x="4536" y="630"/>
                  </a:cubicBezTo>
                  <a:cubicBezTo>
                    <a:pt x="4489" y="860"/>
                    <a:pt x="4389" y="945"/>
                    <a:pt x="4258" y="945"/>
                  </a:cubicBezTo>
                  <a:cubicBezTo>
                    <a:pt x="3941" y="945"/>
                    <a:pt x="3447" y="443"/>
                    <a:pt x="3117" y="328"/>
                  </a:cubicBezTo>
                  <a:cubicBezTo>
                    <a:pt x="2652" y="165"/>
                    <a:pt x="2187" y="165"/>
                    <a:pt x="2187" y="165"/>
                  </a:cubicBezTo>
                  <a:cubicBezTo>
                    <a:pt x="1419" y="1584"/>
                    <a:pt x="0" y="5934"/>
                    <a:pt x="954" y="7028"/>
                  </a:cubicBezTo>
                  <a:cubicBezTo>
                    <a:pt x="1884" y="8121"/>
                    <a:pt x="2652" y="9680"/>
                    <a:pt x="5304" y="9819"/>
                  </a:cubicBezTo>
                  <a:cubicBezTo>
                    <a:pt x="5641" y="9840"/>
                    <a:pt x="5957" y="9848"/>
                    <a:pt x="6255" y="9848"/>
                  </a:cubicBezTo>
                  <a:cubicBezTo>
                    <a:pt x="7240" y="9848"/>
                    <a:pt x="8026" y="9761"/>
                    <a:pt x="8682" y="9761"/>
                  </a:cubicBezTo>
                  <a:cubicBezTo>
                    <a:pt x="9391" y="9761"/>
                    <a:pt x="9950" y="9863"/>
                    <a:pt x="10445" y="10285"/>
                  </a:cubicBezTo>
                  <a:cubicBezTo>
                    <a:pt x="11539" y="11238"/>
                    <a:pt x="16355" y="14658"/>
                    <a:pt x="14191" y="16985"/>
                  </a:cubicBezTo>
                  <a:cubicBezTo>
                    <a:pt x="12202" y="19122"/>
                    <a:pt x="8326" y="22222"/>
                    <a:pt x="10303" y="22222"/>
                  </a:cubicBezTo>
                  <a:cubicBezTo>
                    <a:pt x="10500" y="22222"/>
                    <a:pt x="10754" y="22191"/>
                    <a:pt x="11074" y="22126"/>
                  </a:cubicBezTo>
                  <a:cubicBezTo>
                    <a:pt x="11440" y="22050"/>
                    <a:pt x="11792" y="22016"/>
                    <a:pt x="12128" y="22016"/>
                  </a:cubicBezTo>
                  <a:cubicBezTo>
                    <a:pt x="15758" y="22016"/>
                    <a:pt x="17684" y="26040"/>
                    <a:pt x="18985" y="26040"/>
                  </a:cubicBezTo>
                  <a:cubicBezTo>
                    <a:pt x="19048" y="26040"/>
                    <a:pt x="19109" y="26031"/>
                    <a:pt x="19169" y="26011"/>
                  </a:cubicBezTo>
                  <a:cubicBezTo>
                    <a:pt x="20565" y="25546"/>
                    <a:pt x="21031" y="23382"/>
                    <a:pt x="19774" y="21195"/>
                  </a:cubicBezTo>
                  <a:cubicBezTo>
                    <a:pt x="18790" y="19449"/>
                    <a:pt x="18695" y="17510"/>
                    <a:pt x="19325" y="17510"/>
                  </a:cubicBezTo>
                  <a:cubicBezTo>
                    <a:pt x="19484" y="17510"/>
                    <a:pt x="19689" y="17634"/>
                    <a:pt x="19937" y="17915"/>
                  </a:cubicBezTo>
                  <a:cubicBezTo>
                    <a:pt x="20428" y="18470"/>
                    <a:pt x="21320" y="18829"/>
                    <a:pt x="22012" y="18829"/>
                  </a:cubicBezTo>
                  <a:cubicBezTo>
                    <a:pt x="23089" y="18829"/>
                    <a:pt x="23679" y="17956"/>
                    <a:pt x="21496" y="15589"/>
                  </a:cubicBezTo>
                  <a:cubicBezTo>
                    <a:pt x="17913" y="11704"/>
                    <a:pt x="18704" y="9819"/>
                    <a:pt x="17145" y="8586"/>
                  </a:cubicBezTo>
                  <a:cubicBezTo>
                    <a:pt x="15587" y="7330"/>
                    <a:pt x="12772" y="4678"/>
                    <a:pt x="11539" y="3445"/>
                  </a:cubicBezTo>
                  <a:cubicBezTo>
                    <a:pt x="10283" y="2189"/>
                    <a:pt x="10911" y="2654"/>
                    <a:pt x="8584" y="1119"/>
                  </a:cubicBezTo>
                  <a:cubicBezTo>
                    <a:pt x="7362" y="308"/>
                    <a:pt x="6354" y="1"/>
                    <a:pt x="564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10519696" y="-111870"/>
              <a:ext cx="642745" cy="824635"/>
            </a:xfrm>
            <a:custGeom>
              <a:avLst/>
              <a:gdLst/>
              <a:ahLst/>
              <a:cxnLst/>
              <a:rect l="l" t="t" r="r" b="b"/>
              <a:pathLst>
                <a:path w="28662" h="36773" extrusionOk="0">
                  <a:moveTo>
                    <a:pt x="17839" y="0"/>
                  </a:moveTo>
                  <a:cubicBezTo>
                    <a:pt x="16787" y="0"/>
                    <a:pt x="15885" y="116"/>
                    <a:pt x="15262" y="401"/>
                  </a:cubicBezTo>
                  <a:cubicBezTo>
                    <a:pt x="12935" y="1494"/>
                    <a:pt x="4677" y="5705"/>
                    <a:pt x="4677" y="6799"/>
                  </a:cubicBezTo>
                  <a:cubicBezTo>
                    <a:pt x="4677" y="7869"/>
                    <a:pt x="4677" y="9590"/>
                    <a:pt x="5468" y="10846"/>
                  </a:cubicBezTo>
                  <a:cubicBezTo>
                    <a:pt x="6130" y="11911"/>
                    <a:pt x="6689" y="13461"/>
                    <a:pt x="8625" y="13461"/>
                  </a:cubicBezTo>
                  <a:cubicBezTo>
                    <a:pt x="8932" y="13461"/>
                    <a:pt x="9273" y="13422"/>
                    <a:pt x="9655" y="13336"/>
                  </a:cubicBezTo>
                  <a:cubicBezTo>
                    <a:pt x="10152" y="13225"/>
                    <a:pt x="10630" y="13177"/>
                    <a:pt x="11062" y="13177"/>
                  </a:cubicBezTo>
                  <a:cubicBezTo>
                    <a:pt x="13072" y="13177"/>
                    <a:pt x="14077" y="14214"/>
                    <a:pt x="11377" y="14732"/>
                  </a:cubicBezTo>
                  <a:cubicBezTo>
                    <a:pt x="10833" y="14836"/>
                    <a:pt x="10274" y="14884"/>
                    <a:pt x="9716" y="14884"/>
                  </a:cubicBezTo>
                  <a:cubicBezTo>
                    <a:pt x="6904" y="14884"/>
                    <a:pt x="4134" y="13652"/>
                    <a:pt x="3746" y="12079"/>
                  </a:cubicBezTo>
                  <a:cubicBezTo>
                    <a:pt x="3493" y="11066"/>
                    <a:pt x="2728" y="10418"/>
                    <a:pt x="2036" y="10418"/>
                  </a:cubicBezTo>
                  <a:cubicBezTo>
                    <a:pt x="1457" y="10418"/>
                    <a:pt x="929" y="10870"/>
                    <a:pt x="792" y="11940"/>
                  </a:cubicBezTo>
                  <a:cubicBezTo>
                    <a:pt x="466" y="14266"/>
                    <a:pt x="1" y="17058"/>
                    <a:pt x="954" y="18779"/>
                  </a:cubicBezTo>
                  <a:cubicBezTo>
                    <a:pt x="1885" y="20501"/>
                    <a:pt x="1722" y="22525"/>
                    <a:pt x="4048" y="23130"/>
                  </a:cubicBezTo>
                  <a:cubicBezTo>
                    <a:pt x="6398" y="23758"/>
                    <a:pt x="8096" y="24851"/>
                    <a:pt x="7329" y="26108"/>
                  </a:cubicBezTo>
                  <a:cubicBezTo>
                    <a:pt x="6588" y="27262"/>
                    <a:pt x="5603" y="29395"/>
                    <a:pt x="4201" y="29395"/>
                  </a:cubicBezTo>
                  <a:cubicBezTo>
                    <a:pt x="4106" y="29395"/>
                    <a:pt x="4008" y="29385"/>
                    <a:pt x="3909" y="29364"/>
                  </a:cubicBezTo>
                  <a:cubicBezTo>
                    <a:pt x="2677" y="29125"/>
                    <a:pt x="1052" y="27810"/>
                    <a:pt x="425" y="27810"/>
                  </a:cubicBezTo>
                  <a:cubicBezTo>
                    <a:pt x="259" y="27810"/>
                    <a:pt x="163" y="27903"/>
                    <a:pt x="163" y="28131"/>
                  </a:cubicBezTo>
                  <a:cubicBezTo>
                    <a:pt x="163" y="29202"/>
                    <a:pt x="792" y="29527"/>
                    <a:pt x="2350" y="31086"/>
                  </a:cubicBezTo>
                  <a:cubicBezTo>
                    <a:pt x="3909" y="32645"/>
                    <a:pt x="2025" y="34808"/>
                    <a:pt x="3444" y="35436"/>
                  </a:cubicBezTo>
                  <a:cubicBezTo>
                    <a:pt x="4468" y="35897"/>
                    <a:pt x="9192" y="36772"/>
                    <a:pt x="11686" y="36772"/>
                  </a:cubicBezTo>
                  <a:cubicBezTo>
                    <a:pt x="12590" y="36772"/>
                    <a:pt x="13201" y="36658"/>
                    <a:pt x="13238" y="36367"/>
                  </a:cubicBezTo>
                  <a:cubicBezTo>
                    <a:pt x="13396" y="35301"/>
                    <a:pt x="14726" y="32313"/>
                    <a:pt x="12058" y="32313"/>
                  </a:cubicBezTo>
                  <a:cubicBezTo>
                    <a:pt x="11989" y="32313"/>
                    <a:pt x="11917" y="32315"/>
                    <a:pt x="11842" y="32319"/>
                  </a:cubicBezTo>
                  <a:cubicBezTo>
                    <a:pt x="9931" y="32424"/>
                    <a:pt x="8079" y="32977"/>
                    <a:pt x="6971" y="32977"/>
                  </a:cubicBezTo>
                  <a:cubicBezTo>
                    <a:pt x="6365" y="32977"/>
                    <a:pt x="5982" y="32812"/>
                    <a:pt x="5933" y="32319"/>
                  </a:cubicBezTo>
                  <a:cubicBezTo>
                    <a:pt x="5794" y="31127"/>
                    <a:pt x="6334" y="29697"/>
                    <a:pt x="7857" y="29697"/>
                  </a:cubicBezTo>
                  <a:cubicBezTo>
                    <a:pt x="8117" y="29697"/>
                    <a:pt x="8406" y="29738"/>
                    <a:pt x="8725" y="29830"/>
                  </a:cubicBezTo>
                  <a:cubicBezTo>
                    <a:pt x="9667" y="30101"/>
                    <a:pt x="10809" y="30255"/>
                    <a:pt x="11816" y="30255"/>
                  </a:cubicBezTo>
                  <a:cubicBezTo>
                    <a:pt x="13145" y="30255"/>
                    <a:pt x="14238" y="29986"/>
                    <a:pt x="14331" y="29364"/>
                  </a:cubicBezTo>
                  <a:cubicBezTo>
                    <a:pt x="14494" y="28271"/>
                    <a:pt x="13866" y="25782"/>
                    <a:pt x="15122" y="24851"/>
                  </a:cubicBezTo>
                  <a:cubicBezTo>
                    <a:pt x="16355" y="23921"/>
                    <a:pt x="18844" y="20478"/>
                    <a:pt x="18239" y="19082"/>
                  </a:cubicBezTo>
                  <a:cubicBezTo>
                    <a:pt x="17611" y="17686"/>
                    <a:pt x="22590" y="12382"/>
                    <a:pt x="22590" y="12382"/>
                  </a:cubicBezTo>
                  <a:lnTo>
                    <a:pt x="22590" y="12405"/>
                  </a:lnTo>
                  <a:cubicBezTo>
                    <a:pt x="23357" y="11312"/>
                    <a:pt x="26475" y="7869"/>
                    <a:pt x="27405" y="6008"/>
                  </a:cubicBezTo>
                  <a:cubicBezTo>
                    <a:pt x="28336" y="4147"/>
                    <a:pt x="28662" y="1797"/>
                    <a:pt x="25242" y="1029"/>
                  </a:cubicBezTo>
                  <a:cubicBezTo>
                    <a:pt x="22910" y="509"/>
                    <a:pt x="20045" y="0"/>
                    <a:pt x="1783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10003742" y="712451"/>
              <a:ext cx="240531" cy="198506"/>
            </a:xfrm>
            <a:custGeom>
              <a:avLst/>
              <a:gdLst/>
              <a:ahLst/>
              <a:cxnLst/>
              <a:rect l="l" t="t" r="r" b="b"/>
              <a:pathLst>
                <a:path w="10726" h="8852" extrusionOk="0">
                  <a:moveTo>
                    <a:pt x="2445" y="0"/>
                  </a:moveTo>
                  <a:cubicBezTo>
                    <a:pt x="2331" y="0"/>
                    <a:pt x="2222" y="1"/>
                    <a:pt x="2118" y="3"/>
                  </a:cubicBezTo>
                  <a:cubicBezTo>
                    <a:pt x="1466" y="3"/>
                    <a:pt x="908" y="492"/>
                    <a:pt x="815" y="1143"/>
                  </a:cubicBezTo>
                  <a:cubicBezTo>
                    <a:pt x="559" y="2679"/>
                    <a:pt x="1" y="5377"/>
                    <a:pt x="605" y="6308"/>
                  </a:cubicBezTo>
                  <a:cubicBezTo>
                    <a:pt x="1192" y="7267"/>
                    <a:pt x="1778" y="8851"/>
                    <a:pt x="2582" y="8851"/>
                  </a:cubicBezTo>
                  <a:cubicBezTo>
                    <a:pt x="2831" y="8851"/>
                    <a:pt x="3100" y="8700"/>
                    <a:pt x="3397" y="8332"/>
                  </a:cubicBezTo>
                  <a:cubicBezTo>
                    <a:pt x="4653" y="6773"/>
                    <a:pt x="4491" y="4749"/>
                    <a:pt x="5584" y="4284"/>
                  </a:cubicBezTo>
                  <a:cubicBezTo>
                    <a:pt x="6677" y="3819"/>
                    <a:pt x="10725" y="2097"/>
                    <a:pt x="7445" y="864"/>
                  </a:cubicBezTo>
                  <a:cubicBezTo>
                    <a:pt x="5567" y="139"/>
                    <a:pt x="3709" y="0"/>
                    <a:pt x="244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"/>
            <p:cNvSpPr/>
            <p:nvPr/>
          </p:nvSpPr>
          <p:spPr>
            <a:xfrm>
              <a:off x="10125307" y="750260"/>
              <a:ext cx="326710" cy="306191"/>
            </a:xfrm>
            <a:custGeom>
              <a:avLst/>
              <a:gdLst/>
              <a:ahLst/>
              <a:cxnLst/>
              <a:rect l="l" t="t" r="r" b="b"/>
              <a:pathLst>
                <a:path w="14569" h="13654" extrusionOk="0">
                  <a:moveTo>
                    <a:pt x="10637" y="1"/>
                  </a:moveTo>
                  <a:cubicBezTo>
                    <a:pt x="10494" y="1"/>
                    <a:pt x="10323" y="85"/>
                    <a:pt x="10120" y="272"/>
                  </a:cubicBezTo>
                  <a:cubicBezTo>
                    <a:pt x="8686" y="1570"/>
                    <a:pt x="8237" y="3288"/>
                    <a:pt x="7400" y="3288"/>
                  </a:cubicBezTo>
                  <a:cubicBezTo>
                    <a:pt x="7233" y="3288"/>
                    <a:pt x="7050" y="3219"/>
                    <a:pt x="6840" y="3063"/>
                  </a:cubicBezTo>
                  <a:cubicBezTo>
                    <a:pt x="5821" y="2294"/>
                    <a:pt x="4469" y="1208"/>
                    <a:pt x="3413" y="1208"/>
                  </a:cubicBezTo>
                  <a:cubicBezTo>
                    <a:pt x="3191" y="1208"/>
                    <a:pt x="2982" y="1256"/>
                    <a:pt x="2792" y="1365"/>
                  </a:cubicBezTo>
                  <a:cubicBezTo>
                    <a:pt x="1698" y="1970"/>
                    <a:pt x="768" y="2900"/>
                    <a:pt x="768" y="2900"/>
                  </a:cubicBezTo>
                  <a:cubicBezTo>
                    <a:pt x="163" y="3994"/>
                    <a:pt x="0" y="5552"/>
                    <a:pt x="628" y="5715"/>
                  </a:cubicBezTo>
                  <a:cubicBezTo>
                    <a:pt x="1233" y="5878"/>
                    <a:pt x="768" y="6809"/>
                    <a:pt x="931" y="7437"/>
                  </a:cubicBezTo>
                  <a:cubicBezTo>
                    <a:pt x="1042" y="7851"/>
                    <a:pt x="1654" y="7916"/>
                    <a:pt x="2433" y="7916"/>
                  </a:cubicBezTo>
                  <a:cubicBezTo>
                    <a:pt x="2792" y="7916"/>
                    <a:pt x="3186" y="7902"/>
                    <a:pt x="3583" y="7902"/>
                  </a:cubicBezTo>
                  <a:cubicBezTo>
                    <a:pt x="4816" y="7902"/>
                    <a:pt x="6537" y="8507"/>
                    <a:pt x="4513" y="8995"/>
                  </a:cubicBezTo>
                  <a:cubicBezTo>
                    <a:pt x="2489" y="9461"/>
                    <a:pt x="1093" y="9600"/>
                    <a:pt x="2326" y="10694"/>
                  </a:cubicBezTo>
                  <a:cubicBezTo>
                    <a:pt x="3420" y="11645"/>
                    <a:pt x="3914" y="13653"/>
                    <a:pt x="5357" y="13653"/>
                  </a:cubicBezTo>
                  <a:cubicBezTo>
                    <a:pt x="5572" y="13653"/>
                    <a:pt x="5809" y="13608"/>
                    <a:pt x="6072" y="13509"/>
                  </a:cubicBezTo>
                  <a:cubicBezTo>
                    <a:pt x="8096" y="12718"/>
                    <a:pt x="10283" y="11624"/>
                    <a:pt x="11213" y="11624"/>
                  </a:cubicBezTo>
                  <a:cubicBezTo>
                    <a:pt x="11664" y="11624"/>
                    <a:pt x="12590" y="11881"/>
                    <a:pt x="13301" y="11881"/>
                  </a:cubicBezTo>
                  <a:cubicBezTo>
                    <a:pt x="14057" y="11881"/>
                    <a:pt x="14569" y="11590"/>
                    <a:pt x="14005" y="10391"/>
                  </a:cubicBezTo>
                  <a:cubicBezTo>
                    <a:pt x="12912" y="8042"/>
                    <a:pt x="11818" y="7739"/>
                    <a:pt x="11516" y="6018"/>
                  </a:cubicBezTo>
                  <a:cubicBezTo>
                    <a:pt x="11250" y="4523"/>
                    <a:pt x="11686" y="1"/>
                    <a:pt x="1063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10044959" y="474970"/>
              <a:ext cx="170856" cy="113067"/>
            </a:xfrm>
            <a:custGeom>
              <a:avLst/>
              <a:gdLst/>
              <a:ahLst/>
              <a:cxnLst/>
              <a:rect l="l" t="t" r="r" b="b"/>
              <a:pathLst>
                <a:path w="7619" h="5042" extrusionOk="0">
                  <a:moveTo>
                    <a:pt x="6125" y="0"/>
                  </a:moveTo>
                  <a:cubicBezTo>
                    <a:pt x="5313" y="0"/>
                    <a:pt x="4211" y="404"/>
                    <a:pt x="4211" y="404"/>
                  </a:cubicBezTo>
                  <a:cubicBezTo>
                    <a:pt x="2327" y="1474"/>
                    <a:pt x="0" y="4289"/>
                    <a:pt x="1257" y="4917"/>
                  </a:cubicBezTo>
                  <a:cubicBezTo>
                    <a:pt x="1433" y="5003"/>
                    <a:pt x="1631" y="5042"/>
                    <a:pt x="1844" y="5042"/>
                  </a:cubicBezTo>
                  <a:cubicBezTo>
                    <a:pt x="3128" y="5042"/>
                    <a:pt x="4949" y="3651"/>
                    <a:pt x="5607" y="2893"/>
                  </a:cubicBezTo>
                  <a:cubicBezTo>
                    <a:pt x="7619" y="544"/>
                    <a:pt x="7067" y="0"/>
                    <a:pt x="61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10118513" y="544039"/>
              <a:ext cx="261924" cy="154508"/>
            </a:xfrm>
            <a:custGeom>
              <a:avLst/>
              <a:gdLst/>
              <a:ahLst/>
              <a:cxnLst/>
              <a:rect l="l" t="t" r="r" b="b"/>
              <a:pathLst>
                <a:path w="11680" h="6890" extrusionOk="0">
                  <a:moveTo>
                    <a:pt x="8873" y="0"/>
                  </a:moveTo>
                  <a:cubicBezTo>
                    <a:pt x="8155" y="0"/>
                    <a:pt x="7461" y="688"/>
                    <a:pt x="6840" y="1511"/>
                  </a:cubicBezTo>
                  <a:cubicBezTo>
                    <a:pt x="6504" y="1966"/>
                    <a:pt x="6085" y="2134"/>
                    <a:pt x="5673" y="2134"/>
                  </a:cubicBezTo>
                  <a:cubicBezTo>
                    <a:pt x="4946" y="2134"/>
                    <a:pt x="4242" y="1610"/>
                    <a:pt x="4049" y="1209"/>
                  </a:cubicBezTo>
                  <a:cubicBezTo>
                    <a:pt x="3917" y="956"/>
                    <a:pt x="3661" y="880"/>
                    <a:pt x="3403" y="880"/>
                  </a:cubicBezTo>
                  <a:cubicBezTo>
                    <a:pt x="3019" y="880"/>
                    <a:pt x="2629" y="1046"/>
                    <a:pt x="2629" y="1046"/>
                  </a:cubicBezTo>
                  <a:cubicBezTo>
                    <a:pt x="1699" y="3070"/>
                    <a:pt x="1" y="5094"/>
                    <a:pt x="2025" y="5257"/>
                  </a:cubicBezTo>
                  <a:cubicBezTo>
                    <a:pt x="4049" y="5420"/>
                    <a:pt x="4351" y="6048"/>
                    <a:pt x="4514" y="6653"/>
                  </a:cubicBezTo>
                  <a:cubicBezTo>
                    <a:pt x="4551" y="6822"/>
                    <a:pt x="4703" y="6890"/>
                    <a:pt x="4936" y="6890"/>
                  </a:cubicBezTo>
                  <a:cubicBezTo>
                    <a:pt x="5568" y="6890"/>
                    <a:pt x="6794" y="6388"/>
                    <a:pt x="7934" y="6048"/>
                  </a:cubicBezTo>
                  <a:cubicBezTo>
                    <a:pt x="9492" y="5559"/>
                    <a:pt x="11051" y="5722"/>
                    <a:pt x="11353" y="4163"/>
                  </a:cubicBezTo>
                  <a:cubicBezTo>
                    <a:pt x="11679" y="2605"/>
                    <a:pt x="11051" y="1837"/>
                    <a:pt x="9958" y="581"/>
                  </a:cubicBezTo>
                  <a:cubicBezTo>
                    <a:pt x="9594" y="171"/>
                    <a:pt x="9230" y="0"/>
                    <a:pt x="88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"/>
            <p:cNvSpPr/>
            <p:nvPr/>
          </p:nvSpPr>
          <p:spPr>
            <a:xfrm>
              <a:off x="10225996" y="363877"/>
              <a:ext cx="79833" cy="44895"/>
            </a:xfrm>
            <a:custGeom>
              <a:avLst/>
              <a:gdLst/>
              <a:ahLst/>
              <a:cxnLst/>
              <a:rect l="l" t="t" r="r" b="b"/>
              <a:pathLst>
                <a:path w="3560" h="2002" extrusionOk="0">
                  <a:moveTo>
                    <a:pt x="1932" y="0"/>
                  </a:moveTo>
                  <a:cubicBezTo>
                    <a:pt x="1521" y="0"/>
                    <a:pt x="1095" y="102"/>
                    <a:pt x="698" y="193"/>
                  </a:cubicBezTo>
                  <a:lnTo>
                    <a:pt x="186" y="752"/>
                  </a:lnTo>
                  <a:cubicBezTo>
                    <a:pt x="70" y="891"/>
                    <a:pt x="0" y="1124"/>
                    <a:pt x="116" y="1287"/>
                  </a:cubicBezTo>
                  <a:cubicBezTo>
                    <a:pt x="395" y="1775"/>
                    <a:pt x="1163" y="1961"/>
                    <a:pt x="1791" y="1985"/>
                  </a:cubicBezTo>
                  <a:cubicBezTo>
                    <a:pt x="1901" y="1995"/>
                    <a:pt x="2016" y="2002"/>
                    <a:pt x="2133" y="2002"/>
                  </a:cubicBezTo>
                  <a:cubicBezTo>
                    <a:pt x="2536" y="2002"/>
                    <a:pt x="2953" y="1919"/>
                    <a:pt x="3187" y="1612"/>
                  </a:cubicBezTo>
                  <a:cubicBezTo>
                    <a:pt x="3559" y="1124"/>
                    <a:pt x="3141" y="333"/>
                    <a:pt x="2559" y="100"/>
                  </a:cubicBezTo>
                  <a:cubicBezTo>
                    <a:pt x="2359" y="28"/>
                    <a:pt x="2148" y="0"/>
                    <a:pt x="19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"/>
            <p:cNvSpPr/>
            <p:nvPr/>
          </p:nvSpPr>
          <p:spPr>
            <a:xfrm>
              <a:off x="10867665" y="1048019"/>
              <a:ext cx="48550" cy="64068"/>
            </a:xfrm>
            <a:custGeom>
              <a:avLst/>
              <a:gdLst/>
              <a:ahLst/>
              <a:cxnLst/>
              <a:rect l="l" t="t" r="r" b="b"/>
              <a:pathLst>
                <a:path w="2165" h="2857" extrusionOk="0">
                  <a:moveTo>
                    <a:pt x="1281" y="0"/>
                  </a:moveTo>
                  <a:cubicBezTo>
                    <a:pt x="866" y="0"/>
                    <a:pt x="412" y="268"/>
                    <a:pt x="233" y="626"/>
                  </a:cubicBezTo>
                  <a:cubicBezTo>
                    <a:pt x="1" y="1138"/>
                    <a:pt x="117" y="1720"/>
                    <a:pt x="256" y="2255"/>
                  </a:cubicBezTo>
                  <a:lnTo>
                    <a:pt x="792" y="2720"/>
                  </a:lnTo>
                  <a:cubicBezTo>
                    <a:pt x="886" y="2799"/>
                    <a:pt x="1013" y="2856"/>
                    <a:pt x="1142" y="2856"/>
                  </a:cubicBezTo>
                  <a:cubicBezTo>
                    <a:pt x="1204" y="2856"/>
                    <a:pt x="1266" y="2843"/>
                    <a:pt x="1327" y="2813"/>
                  </a:cubicBezTo>
                  <a:cubicBezTo>
                    <a:pt x="1815" y="2580"/>
                    <a:pt x="2025" y="1929"/>
                    <a:pt x="2094" y="1394"/>
                  </a:cubicBezTo>
                  <a:cubicBezTo>
                    <a:pt x="2141" y="952"/>
                    <a:pt x="2164" y="440"/>
                    <a:pt x="1769" y="161"/>
                  </a:cubicBezTo>
                  <a:cubicBezTo>
                    <a:pt x="1629" y="49"/>
                    <a:pt x="1459" y="0"/>
                    <a:pt x="1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"/>
            <p:cNvSpPr/>
            <p:nvPr/>
          </p:nvSpPr>
          <p:spPr>
            <a:xfrm>
              <a:off x="10685080" y="1167073"/>
              <a:ext cx="141905" cy="116588"/>
            </a:xfrm>
            <a:custGeom>
              <a:avLst/>
              <a:gdLst/>
              <a:ahLst/>
              <a:cxnLst/>
              <a:rect l="l" t="t" r="r" b="b"/>
              <a:pathLst>
                <a:path w="6328" h="5199" extrusionOk="0">
                  <a:moveTo>
                    <a:pt x="2055" y="1"/>
                  </a:moveTo>
                  <a:cubicBezTo>
                    <a:pt x="1974" y="1"/>
                    <a:pt x="1892" y="14"/>
                    <a:pt x="1815" y="40"/>
                  </a:cubicBezTo>
                  <a:lnTo>
                    <a:pt x="1629" y="86"/>
                  </a:lnTo>
                  <a:cubicBezTo>
                    <a:pt x="1419" y="156"/>
                    <a:pt x="1256" y="319"/>
                    <a:pt x="1210" y="551"/>
                  </a:cubicBezTo>
                  <a:cubicBezTo>
                    <a:pt x="1001" y="1784"/>
                    <a:pt x="0" y="2785"/>
                    <a:pt x="582" y="3785"/>
                  </a:cubicBezTo>
                  <a:cubicBezTo>
                    <a:pt x="1016" y="4570"/>
                    <a:pt x="2025" y="5199"/>
                    <a:pt x="2673" y="5199"/>
                  </a:cubicBezTo>
                  <a:cubicBezTo>
                    <a:pt x="2927" y="5199"/>
                    <a:pt x="3125" y="5102"/>
                    <a:pt x="3211" y="4879"/>
                  </a:cubicBezTo>
                  <a:cubicBezTo>
                    <a:pt x="3393" y="4449"/>
                    <a:pt x="3764" y="4355"/>
                    <a:pt x="4138" y="4355"/>
                  </a:cubicBezTo>
                  <a:cubicBezTo>
                    <a:pt x="4432" y="4355"/>
                    <a:pt x="4727" y="4413"/>
                    <a:pt x="4932" y="4413"/>
                  </a:cubicBezTo>
                  <a:cubicBezTo>
                    <a:pt x="5397" y="4413"/>
                    <a:pt x="6328" y="4250"/>
                    <a:pt x="5235" y="2692"/>
                  </a:cubicBezTo>
                  <a:cubicBezTo>
                    <a:pt x="4490" y="1622"/>
                    <a:pt x="3722" y="2320"/>
                    <a:pt x="2582" y="296"/>
                  </a:cubicBezTo>
                  <a:cubicBezTo>
                    <a:pt x="2481" y="93"/>
                    <a:pt x="2270" y="1"/>
                    <a:pt x="20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"/>
            <p:cNvSpPr/>
            <p:nvPr/>
          </p:nvSpPr>
          <p:spPr>
            <a:xfrm>
              <a:off x="10412751" y="724964"/>
              <a:ext cx="132532" cy="171484"/>
            </a:xfrm>
            <a:custGeom>
              <a:avLst/>
              <a:gdLst/>
              <a:ahLst/>
              <a:cxnLst/>
              <a:rect l="l" t="t" r="r" b="b"/>
              <a:pathLst>
                <a:path w="5910" h="7647" extrusionOk="0">
                  <a:moveTo>
                    <a:pt x="3866" y="0"/>
                  </a:moveTo>
                  <a:cubicBezTo>
                    <a:pt x="2933" y="0"/>
                    <a:pt x="2217" y="1036"/>
                    <a:pt x="1699" y="1306"/>
                  </a:cubicBezTo>
                  <a:cubicBezTo>
                    <a:pt x="1420" y="1446"/>
                    <a:pt x="1280" y="1748"/>
                    <a:pt x="1396" y="2051"/>
                  </a:cubicBezTo>
                  <a:cubicBezTo>
                    <a:pt x="1629" y="2656"/>
                    <a:pt x="1862" y="3005"/>
                    <a:pt x="1024" y="3423"/>
                  </a:cubicBezTo>
                  <a:cubicBezTo>
                    <a:pt x="0" y="3935"/>
                    <a:pt x="419" y="3935"/>
                    <a:pt x="1443" y="5494"/>
                  </a:cubicBezTo>
                  <a:cubicBezTo>
                    <a:pt x="2222" y="6654"/>
                    <a:pt x="2705" y="7647"/>
                    <a:pt x="3246" y="7647"/>
                  </a:cubicBezTo>
                  <a:cubicBezTo>
                    <a:pt x="3432" y="7647"/>
                    <a:pt x="3625" y="7530"/>
                    <a:pt x="3839" y="7262"/>
                  </a:cubicBezTo>
                  <a:cubicBezTo>
                    <a:pt x="4677" y="6215"/>
                    <a:pt x="5909" y="4447"/>
                    <a:pt x="4979" y="3633"/>
                  </a:cubicBezTo>
                  <a:cubicBezTo>
                    <a:pt x="4048" y="2795"/>
                    <a:pt x="5398" y="97"/>
                    <a:pt x="3955" y="4"/>
                  </a:cubicBezTo>
                  <a:cubicBezTo>
                    <a:pt x="3925" y="2"/>
                    <a:pt x="3895" y="0"/>
                    <a:pt x="386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"/>
            <p:cNvSpPr/>
            <p:nvPr/>
          </p:nvSpPr>
          <p:spPr>
            <a:xfrm>
              <a:off x="10354312" y="302118"/>
              <a:ext cx="128361" cy="156056"/>
            </a:xfrm>
            <a:custGeom>
              <a:avLst/>
              <a:gdLst/>
              <a:ahLst/>
              <a:cxnLst/>
              <a:rect l="l" t="t" r="r" b="b"/>
              <a:pathLst>
                <a:path w="5724" h="6959" extrusionOk="0">
                  <a:moveTo>
                    <a:pt x="858" y="1"/>
                  </a:moveTo>
                  <a:cubicBezTo>
                    <a:pt x="14" y="1"/>
                    <a:pt x="117" y="667"/>
                    <a:pt x="117" y="667"/>
                  </a:cubicBezTo>
                  <a:lnTo>
                    <a:pt x="117" y="691"/>
                  </a:lnTo>
                  <a:cubicBezTo>
                    <a:pt x="536" y="1714"/>
                    <a:pt x="1467" y="1924"/>
                    <a:pt x="1467" y="2761"/>
                  </a:cubicBezTo>
                  <a:cubicBezTo>
                    <a:pt x="1467" y="3599"/>
                    <a:pt x="1" y="4203"/>
                    <a:pt x="1978" y="5041"/>
                  </a:cubicBezTo>
                  <a:cubicBezTo>
                    <a:pt x="3558" y="5710"/>
                    <a:pt x="4678" y="6959"/>
                    <a:pt x="5171" y="6959"/>
                  </a:cubicBezTo>
                  <a:cubicBezTo>
                    <a:pt x="5295" y="6959"/>
                    <a:pt x="5379" y="6880"/>
                    <a:pt x="5421" y="6693"/>
                  </a:cubicBezTo>
                  <a:cubicBezTo>
                    <a:pt x="5608" y="5762"/>
                    <a:pt x="5724" y="3994"/>
                    <a:pt x="5096" y="3157"/>
                  </a:cubicBezTo>
                  <a:cubicBezTo>
                    <a:pt x="4468" y="2342"/>
                    <a:pt x="3490" y="900"/>
                    <a:pt x="2513" y="458"/>
                  </a:cubicBezTo>
                  <a:cubicBezTo>
                    <a:pt x="1740" y="119"/>
                    <a:pt x="1214" y="1"/>
                    <a:pt x="8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10219717" y="429918"/>
              <a:ext cx="96540" cy="59852"/>
            </a:xfrm>
            <a:custGeom>
              <a:avLst/>
              <a:gdLst/>
              <a:ahLst/>
              <a:cxnLst/>
              <a:rect l="l" t="t" r="r" b="b"/>
              <a:pathLst>
                <a:path w="4305" h="2669" extrusionOk="0">
                  <a:moveTo>
                    <a:pt x="2163" y="1"/>
                  </a:moveTo>
                  <a:cubicBezTo>
                    <a:pt x="1167" y="1"/>
                    <a:pt x="513" y="482"/>
                    <a:pt x="513" y="482"/>
                  </a:cubicBezTo>
                  <a:cubicBezTo>
                    <a:pt x="1" y="691"/>
                    <a:pt x="210" y="2669"/>
                    <a:pt x="1234" y="2669"/>
                  </a:cubicBezTo>
                  <a:cubicBezTo>
                    <a:pt x="2281" y="2669"/>
                    <a:pt x="4305" y="528"/>
                    <a:pt x="3211" y="179"/>
                  </a:cubicBezTo>
                  <a:cubicBezTo>
                    <a:pt x="2834" y="50"/>
                    <a:pt x="2481" y="1"/>
                    <a:pt x="21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10393959" y="546641"/>
              <a:ext cx="114278" cy="116834"/>
            </a:xfrm>
            <a:custGeom>
              <a:avLst/>
              <a:gdLst/>
              <a:ahLst/>
              <a:cxnLst/>
              <a:rect l="l" t="t" r="r" b="b"/>
              <a:pathLst>
                <a:path w="5096" h="5210" extrusionOk="0">
                  <a:moveTo>
                    <a:pt x="3896" y="1"/>
                  </a:moveTo>
                  <a:cubicBezTo>
                    <a:pt x="3812" y="1"/>
                    <a:pt x="3723" y="16"/>
                    <a:pt x="3630" y="46"/>
                  </a:cubicBezTo>
                  <a:cubicBezTo>
                    <a:pt x="2855" y="317"/>
                    <a:pt x="1644" y="863"/>
                    <a:pt x="1140" y="863"/>
                  </a:cubicBezTo>
                  <a:cubicBezTo>
                    <a:pt x="1039" y="863"/>
                    <a:pt x="967" y="841"/>
                    <a:pt x="932" y="790"/>
                  </a:cubicBezTo>
                  <a:cubicBezTo>
                    <a:pt x="722" y="465"/>
                    <a:pt x="1" y="372"/>
                    <a:pt x="1" y="372"/>
                  </a:cubicBezTo>
                  <a:lnTo>
                    <a:pt x="1" y="372"/>
                  </a:lnTo>
                  <a:cubicBezTo>
                    <a:pt x="536" y="1395"/>
                    <a:pt x="327" y="3791"/>
                    <a:pt x="1257" y="3791"/>
                  </a:cubicBezTo>
                  <a:cubicBezTo>
                    <a:pt x="2188" y="3791"/>
                    <a:pt x="2281" y="4094"/>
                    <a:pt x="2816" y="4722"/>
                  </a:cubicBezTo>
                  <a:cubicBezTo>
                    <a:pt x="3029" y="4984"/>
                    <a:pt x="3462" y="5210"/>
                    <a:pt x="3893" y="5210"/>
                  </a:cubicBezTo>
                  <a:cubicBezTo>
                    <a:pt x="4495" y="5210"/>
                    <a:pt x="5096" y="4769"/>
                    <a:pt x="5096" y="3373"/>
                  </a:cubicBezTo>
                  <a:cubicBezTo>
                    <a:pt x="5096" y="1215"/>
                    <a:pt x="4662" y="1"/>
                    <a:pt x="38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"/>
            <p:cNvSpPr/>
            <p:nvPr/>
          </p:nvSpPr>
          <p:spPr>
            <a:xfrm>
              <a:off x="10492046" y="367667"/>
              <a:ext cx="74630" cy="75684"/>
            </a:xfrm>
            <a:custGeom>
              <a:avLst/>
              <a:gdLst/>
              <a:ahLst/>
              <a:cxnLst/>
              <a:rect l="l" t="t" r="r" b="b"/>
              <a:pathLst>
                <a:path w="3328" h="3375" extrusionOk="0">
                  <a:moveTo>
                    <a:pt x="432" y="0"/>
                  </a:moveTo>
                  <a:cubicBezTo>
                    <a:pt x="115" y="0"/>
                    <a:pt x="1" y="141"/>
                    <a:pt x="1" y="141"/>
                  </a:cubicBezTo>
                  <a:cubicBezTo>
                    <a:pt x="303" y="862"/>
                    <a:pt x="210" y="3374"/>
                    <a:pt x="1443" y="3374"/>
                  </a:cubicBezTo>
                  <a:cubicBezTo>
                    <a:pt x="2699" y="3374"/>
                    <a:pt x="3327" y="1490"/>
                    <a:pt x="1862" y="559"/>
                  </a:cubicBezTo>
                  <a:cubicBezTo>
                    <a:pt x="1175" y="116"/>
                    <a:pt x="720" y="0"/>
                    <a:pt x="4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"/>
            <p:cNvSpPr/>
            <p:nvPr/>
          </p:nvSpPr>
          <p:spPr>
            <a:xfrm>
              <a:off x="10522297" y="623783"/>
              <a:ext cx="58933" cy="71289"/>
            </a:xfrm>
            <a:custGeom>
              <a:avLst/>
              <a:gdLst/>
              <a:ahLst/>
              <a:cxnLst/>
              <a:rect l="l" t="t" r="r" b="b"/>
              <a:pathLst>
                <a:path w="2628" h="3179" extrusionOk="0">
                  <a:moveTo>
                    <a:pt x="1442" y="0"/>
                  </a:moveTo>
                  <a:cubicBezTo>
                    <a:pt x="1263" y="0"/>
                    <a:pt x="1141" y="142"/>
                    <a:pt x="1141" y="142"/>
                  </a:cubicBezTo>
                  <a:cubicBezTo>
                    <a:pt x="210" y="1073"/>
                    <a:pt x="1" y="2120"/>
                    <a:pt x="722" y="2538"/>
                  </a:cubicBezTo>
                  <a:cubicBezTo>
                    <a:pt x="1101" y="2758"/>
                    <a:pt x="1686" y="3178"/>
                    <a:pt x="2078" y="3178"/>
                  </a:cubicBezTo>
                  <a:cubicBezTo>
                    <a:pt x="2431" y="3178"/>
                    <a:pt x="2627" y="2837"/>
                    <a:pt x="2374" y="1701"/>
                  </a:cubicBezTo>
                  <a:cubicBezTo>
                    <a:pt x="2073" y="290"/>
                    <a:pt x="1699" y="0"/>
                    <a:pt x="144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9243646" y="724516"/>
              <a:ext cx="2029395" cy="1894800"/>
            </a:xfrm>
            <a:custGeom>
              <a:avLst/>
              <a:gdLst/>
              <a:ahLst/>
              <a:cxnLst/>
              <a:rect l="l" t="t" r="r" b="b"/>
              <a:pathLst>
                <a:path w="90497" h="84495" extrusionOk="0">
                  <a:moveTo>
                    <a:pt x="59253" y="0"/>
                  </a:moveTo>
                  <a:cubicBezTo>
                    <a:pt x="58043" y="0"/>
                    <a:pt x="58183" y="1675"/>
                    <a:pt x="57950" y="3281"/>
                  </a:cubicBezTo>
                  <a:cubicBezTo>
                    <a:pt x="57718" y="4863"/>
                    <a:pt x="58183" y="5095"/>
                    <a:pt x="57950" y="6514"/>
                  </a:cubicBezTo>
                  <a:cubicBezTo>
                    <a:pt x="57718" y="7910"/>
                    <a:pt x="57462" y="8655"/>
                    <a:pt x="57462" y="10330"/>
                  </a:cubicBezTo>
                  <a:cubicBezTo>
                    <a:pt x="57462" y="12005"/>
                    <a:pt x="58695" y="11772"/>
                    <a:pt x="59393" y="12423"/>
                  </a:cubicBezTo>
                  <a:cubicBezTo>
                    <a:pt x="60091" y="13098"/>
                    <a:pt x="59672" y="14401"/>
                    <a:pt x="59253" y="14610"/>
                  </a:cubicBezTo>
                  <a:cubicBezTo>
                    <a:pt x="58067" y="15168"/>
                    <a:pt x="58160" y="15308"/>
                    <a:pt x="58183" y="16518"/>
                  </a:cubicBezTo>
                  <a:cubicBezTo>
                    <a:pt x="58187" y="16666"/>
                    <a:pt x="58172" y="16729"/>
                    <a:pt x="58144" y="16729"/>
                  </a:cubicBezTo>
                  <a:cubicBezTo>
                    <a:pt x="58020" y="16729"/>
                    <a:pt x="57640" y="15452"/>
                    <a:pt x="57601" y="14843"/>
                  </a:cubicBezTo>
                  <a:cubicBezTo>
                    <a:pt x="57585" y="14321"/>
                    <a:pt x="57055" y="14256"/>
                    <a:pt x="56538" y="14256"/>
                  </a:cubicBezTo>
                  <a:cubicBezTo>
                    <a:pt x="56368" y="14256"/>
                    <a:pt x="56200" y="14263"/>
                    <a:pt x="56052" y="14263"/>
                  </a:cubicBezTo>
                  <a:cubicBezTo>
                    <a:pt x="56008" y="14263"/>
                    <a:pt x="55966" y="14263"/>
                    <a:pt x="55926" y="14261"/>
                  </a:cubicBezTo>
                  <a:cubicBezTo>
                    <a:pt x="55915" y="14260"/>
                    <a:pt x="55904" y="14260"/>
                    <a:pt x="55893" y="14260"/>
                  </a:cubicBezTo>
                  <a:cubicBezTo>
                    <a:pt x="55356" y="14260"/>
                    <a:pt x="55615" y="15359"/>
                    <a:pt x="55159" y="15587"/>
                  </a:cubicBezTo>
                  <a:cubicBezTo>
                    <a:pt x="55020" y="15657"/>
                    <a:pt x="54850" y="15687"/>
                    <a:pt x="54634" y="15687"/>
                  </a:cubicBezTo>
                  <a:cubicBezTo>
                    <a:pt x="54127" y="15687"/>
                    <a:pt x="53366" y="15520"/>
                    <a:pt x="52158" y="15308"/>
                  </a:cubicBezTo>
                  <a:cubicBezTo>
                    <a:pt x="50436" y="14982"/>
                    <a:pt x="50320" y="14168"/>
                    <a:pt x="49948" y="13633"/>
                  </a:cubicBezTo>
                  <a:cubicBezTo>
                    <a:pt x="49868" y="13521"/>
                    <a:pt x="49753" y="13474"/>
                    <a:pt x="49616" y="13474"/>
                  </a:cubicBezTo>
                  <a:cubicBezTo>
                    <a:pt x="49075" y="13474"/>
                    <a:pt x="48202" y="14206"/>
                    <a:pt x="47924" y="14447"/>
                  </a:cubicBezTo>
                  <a:cubicBezTo>
                    <a:pt x="47551" y="14750"/>
                    <a:pt x="48342" y="14959"/>
                    <a:pt x="48156" y="15936"/>
                  </a:cubicBezTo>
                  <a:cubicBezTo>
                    <a:pt x="48096" y="16212"/>
                    <a:pt x="47978" y="16319"/>
                    <a:pt x="47832" y="16319"/>
                  </a:cubicBezTo>
                  <a:cubicBezTo>
                    <a:pt x="47472" y="16319"/>
                    <a:pt x="46935" y="15678"/>
                    <a:pt x="46621" y="15331"/>
                  </a:cubicBezTo>
                  <a:cubicBezTo>
                    <a:pt x="46532" y="15232"/>
                    <a:pt x="46367" y="15193"/>
                    <a:pt x="46151" y="15193"/>
                  </a:cubicBezTo>
                  <a:cubicBezTo>
                    <a:pt x="45351" y="15193"/>
                    <a:pt x="43851" y="15727"/>
                    <a:pt x="42899" y="15727"/>
                  </a:cubicBezTo>
                  <a:cubicBezTo>
                    <a:pt x="41689" y="15727"/>
                    <a:pt x="42457" y="15075"/>
                    <a:pt x="43131" y="14680"/>
                  </a:cubicBezTo>
                  <a:cubicBezTo>
                    <a:pt x="43783" y="14284"/>
                    <a:pt x="43131" y="13935"/>
                    <a:pt x="42433" y="13517"/>
                  </a:cubicBezTo>
                  <a:cubicBezTo>
                    <a:pt x="41712" y="13075"/>
                    <a:pt x="40991" y="13284"/>
                    <a:pt x="40014" y="12842"/>
                  </a:cubicBezTo>
                  <a:cubicBezTo>
                    <a:pt x="39037" y="12423"/>
                    <a:pt x="38362" y="11981"/>
                    <a:pt x="37827" y="11632"/>
                  </a:cubicBezTo>
                  <a:cubicBezTo>
                    <a:pt x="37472" y="11400"/>
                    <a:pt x="36900" y="11117"/>
                    <a:pt x="36475" y="11117"/>
                  </a:cubicBezTo>
                  <a:cubicBezTo>
                    <a:pt x="36260" y="11117"/>
                    <a:pt x="36083" y="11189"/>
                    <a:pt x="35989" y="11376"/>
                  </a:cubicBezTo>
                  <a:cubicBezTo>
                    <a:pt x="35887" y="11591"/>
                    <a:pt x="35787" y="11713"/>
                    <a:pt x="35683" y="11713"/>
                  </a:cubicBezTo>
                  <a:cubicBezTo>
                    <a:pt x="35528" y="11713"/>
                    <a:pt x="35361" y="11444"/>
                    <a:pt x="35152" y="10818"/>
                  </a:cubicBezTo>
                  <a:cubicBezTo>
                    <a:pt x="35041" y="10507"/>
                    <a:pt x="34933" y="10381"/>
                    <a:pt x="34822" y="10381"/>
                  </a:cubicBezTo>
                  <a:cubicBezTo>
                    <a:pt x="34560" y="10381"/>
                    <a:pt x="34286" y="11088"/>
                    <a:pt x="33942" y="11725"/>
                  </a:cubicBezTo>
                  <a:cubicBezTo>
                    <a:pt x="33841" y="11900"/>
                    <a:pt x="33748" y="11975"/>
                    <a:pt x="33660" y="11975"/>
                  </a:cubicBezTo>
                  <a:cubicBezTo>
                    <a:pt x="33305" y="11975"/>
                    <a:pt x="33040" y="10750"/>
                    <a:pt x="32686" y="10004"/>
                  </a:cubicBezTo>
                  <a:cubicBezTo>
                    <a:pt x="32539" y="9677"/>
                    <a:pt x="32417" y="9557"/>
                    <a:pt x="32319" y="9557"/>
                  </a:cubicBezTo>
                  <a:cubicBezTo>
                    <a:pt x="32137" y="9557"/>
                    <a:pt x="32033" y="9965"/>
                    <a:pt x="31988" y="10237"/>
                  </a:cubicBezTo>
                  <a:cubicBezTo>
                    <a:pt x="31944" y="10513"/>
                    <a:pt x="31728" y="10626"/>
                    <a:pt x="31497" y="10626"/>
                  </a:cubicBezTo>
                  <a:cubicBezTo>
                    <a:pt x="31360" y="10626"/>
                    <a:pt x="31217" y="10585"/>
                    <a:pt x="31104" y="10516"/>
                  </a:cubicBezTo>
                  <a:cubicBezTo>
                    <a:pt x="31000" y="10456"/>
                    <a:pt x="30927" y="10428"/>
                    <a:pt x="30836" y="10428"/>
                  </a:cubicBezTo>
                  <a:cubicBezTo>
                    <a:pt x="30642" y="10428"/>
                    <a:pt x="30369" y="10557"/>
                    <a:pt x="29545" y="10795"/>
                  </a:cubicBezTo>
                  <a:cubicBezTo>
                    <a:pt x="28336" y="11144"/>
                    <a:pt x="27428" y="12028"/>
                    <a:pt x="26149" y="12702"/>
                  </a:cubicBezTo>
                  <a:cubicBezTo>
                    <a:pt x="25937" y="12810"/>
                    <a:pt x="25723" y="12856"/>
                    <a:pt x="25508" y="12856"/>
                  </a:cubicBezTo>
                  <a:cubicBezTo>
                    <a:pt x="24420" y="12856"/>
                    <a:pt x="23297" y="11698"/>
                    <a:pt x="22287" y="11563"/>
                  </a:cubicBezTo>
                  <a:cubicBezTo>
                    <a:pt x="21218" y="11437"/>
                    <a:pt x="21112" y="10406"/>
                    <a:pt x="20303" y="10406"/>
                  </a:cubicBezTo>
                  <a:cubicBezTo>
                    <a:pt x="20214" y="10406"/>
                    <a:pt x="20116" y="10418"/>
                    <a:pt x="20007" y="10446"/>
                  </a:cubicBezTo>
                  <a:cubicBezTo>
                    <a:pt x="19692" y="10520"/>
                    <a:pt x="19464" y="10547"/>
                    <a:pt x="19273" y="10547"/>
                  </a:cubicBezTo>
                  <a:cubicBezTo>
                    <a:pt x="18798" y="10547"/>
                    <a:pt x="18546" y="10379"/>
                    <a:pt x="17750" y="10330"/>
                  </a:cubicBezTo>
                  <a:cubicBezTo>
                    <a:pt x="16736" y="10247"/>
                    <a:pt x="15740" y="9722"/>
                    <a:pt x="14730" y="9722"/>
                  </a:cubicBezTo>
                  <a:cubicBezTo>
                    <a:pt x="14605" y="9722"/>
                    <a:pt x="14480" y="9730"/>
                    <a:pt x="14354" y="9748"/>
                  </a:cubicBezTo>
                  <a:cubicBezTo>
                    <a:pt x="14279" y="9757"/>
                    <a:pt x="14204" y="9762"/>
                    <a:pt x="14131" y="9762"/>
                  </a:cubicBezTo>
                  <a:cubicBezTo>
                    <a:pt x="13091" y="9762"/>
                    <a:pt x="12217" y="8894"/>
                    <a:pt x="11283" y="8655"/>
                  </a:cubicBezTo>
                  <a:cubicBezTo>
                    <a:pt x="10536" y="8451"/>
                    <a:pt x="10074" y="8173"/>
                    <a:pt x="9500" y="8173"/>
                  </a:cubicBezTo>
                  <a:cubicBezTo>
                    <a:pt x="9287" y="8173"/>
                    <a:pt x="9058" y="8211"/>
                    <a:pt x="8794" y="8306"/>
                  </a:cubicBezTo>
                  <a:cubicBezTo>
                    <a:pt x="7817" y="8655"/>
                    <a:pt x="6188" y="9632"/>
                    <a:pt x="5444" y="9981"/>
                  </a:cubicBezTo>
                  <a:cubicBezTo>
                    <a:pt x="4699" y="10330"/>
                    <a:pt x="4397" y="11214"/>
                    <a:pt x="3955" y="12074"/>
                  </a:cubicBezTo>
                  <a:cubicBezTo>
                    <a:pt x="3536" y="12935"/>
                    <a:pt x="3071" y="13238"/>
                    <a:pt x="2373" y="13284"/>
                  </a:cubicBezTo>
                  <a:cubicBezTo>
                    <a:pt x="2224" y="13294"/>
                    <a:pt x="2109" y="13296"/>
                    <a:pt x="2021" y="13296"/>
                  </a:cubicBezTo>
                  <a:cubicBezTo>
                    <a:pt x="1913" y="13296"/>
                    <a:pt x="1844" y="13292"/>
                    <a:pt x="1798" y="13292"/>
                  </a:cubicBezTo>
                  <a:cubicBezTo>
                    <a:pt x="1698" y="13292"/>
                    <a:pt x="1702" y="13310"/>
                    <a:pt x="1652" y="13424"/>
                  </a:cubicBezTo>
                  <a:cubicBezTo>
                    <a:pt x="1652" y="13424"/>
                    <a:pt x="1512" y="14377"/>
                    <a:pt x="1652" y="14680"/>
                  </a:cubicBezTo>
                  <a:cubicBezTo>
                    <a:pt x="1791" y="14959"/>
                    <a:pt x="2931" y="15610"/>
                    <a:pt x="3187" y="15959"/>
                  </a:cubicBezTo>
                  <a:cubicBezTo>
                    <a:pt x="3443" y="16332"/>
                    <a:pt x="3722" y="16936"/>
                    <a:pt x="3955" y="17053"/>
                  </a:cubicBezTo>
                  <a:cubicBezTo>
                    <a:pt x="4188" y="17192"/>
                    <a:pt x="5188" y="17914"/>
                    <a:pt x="5467" y="18449"/>
                  </a:cubicBezTo>
                  <a:cubicBezTo>
                    <a:pt x="5746" y="19007"/>
                    <a:pt x="4374" y="19170"/>
                    <a:pt x="3955" y="19170"/>
                  </a:cubicBezTo>
                  <a:cubicBezTo>
                    <a:pt x="3536" y="19170"/>
                    <a:pt x="4048" y="18518"/>
                    <a:pt x="3955" y="18263"/>
                  </a:cubicBezTo>
                  <a:cubicBezTo>
                    <a:pt x="3906" y="18068"/>
                    <a:pt x="3688" y="17986"/>
                    <a:pt x="3450" y="17986"/>
                  </a:cubicBezTo>
                  <a:cubicBezTo>
                    <a:pt x="3347" y="17986"/>
                    <a:pt x="3239" y="18002"/>
                    <a:pt x="3141" y="18030"/>
                  </a:cubicBezTo>
                  <a:cubicBezTo>
                    <a:pt x="2792" y="18100"/>
                    <a:pt x="1698" y="18984"/>
                    <a:pt x="838" y="19449"/>
                  </a:cubicBezTo>
                  <a:cubicBezTo>
                    <a:pt x="0" y="19914"/>
                    <a:pt x="233" y="20217"/>
                    <a:pt x="558" y="20380"/>
                  </a:cubicBezTo>
                  <a:cubicBezTo>
                    <a:pt x="907" y="20542"/>
                    <a:pt x="1280" y="20775"/>
                    <a:pt x="1396" y="21519"/>
                  </a:cubicBezTo>
                  <a:cubicBezTo>
                    <a:pt x="1467" y="22109"/>
                    <a:pt x="2114" y="22177"/>
                    <a:pt x="2411" y="22177"/>
                  </a:cubicBezTo>
                  <a:cubicBezTo>
                    <a:pt x="2501" y="22177"/>
                    <a:pt x="2559" y="22171"/>
                    <a:pt x="2559" y="22171"/>
                  </a:cubicBezTo>
                  <a:cubicBezTo>
                    <a:pt x="2918" y="22171"/>
                    <a:pt x="3718" y="21980"/>
                    <a:pt x="4420" y="21980"/>
                  </a:cubicBezTo>
                  <a:cubicBezTo>
                    <a:pt x="5038" y="21980"/>
                    <a:pt x="5579" y="22128"/>
                    <a:pt x="5677" y="22683"/>
                  </a:cubicBezTo>
                  <a:cubicBezTo>
                    <a:pt x="5886" y="23892"/>
                    <a:pt x="4839" y="24148"/>
                    <a:pt x="3955" y="24148"/>
                  </a:cubicBezTo>
                  <a:cubicBezTo>
                    <a:pt x="3071" y="24148"/>
                    <a:pt x="2513" y="25288"/>
                    <a:pt x="1791" y="26684"/>
                  </a:cubicBezTo>
                  <a:cubicBezTo>
                    <a:pt x="1047" y="28080"/>
                    <a:pt x="2978" y="30220"/>
                    <a:pt x="3234" y="30220"/>
                  </a:cubicBezTo>
                  <a:cubicBezTo>
                    <a:pt x="3344" y="30220"/>
                    <a:pt x="3619" y="30173"/>
                    <a:pt x="3918" y="30173"/>
                  </a:cubicBezTo>
                  <a:cubicBezTo>
                    <a:pt x="4313" y="30173"/>
                    <a:pt x="4750" y="30255"/>
                    <a:pt x="4909" y="30639"/>
                  </a:cubicBezTo>
                  <a:cubicBezTo>
                    <a:pt x="5139" y="31245"/>
                    <a:pt x="5125" y="32019"/>
                    <a:pt x="5490" y="32019"/>
                  </a:cubicBezTo>
                  <a:cubicBezTo>
                    <a:pt x="5531" y="32019"/>
                    <a:pt x="5578" y="32010"/>
                    <a:pt x="5630" y="31988"/>
                  </a:cubicBezTo>
                  <a:cubicBezTo>
                    <a:pt x="5795" y="31921"/>
                    <a:pt x="5955" y="31897"/>
                    <a:pt x="6125" y="31897"/>
                  </a:cubicBezTo>
                  <a:cubicBezTo>
                    <a:pt x="6485" y="31897"/>
                    <a:pt x="6892" y="32003"/>
                    <a:pt x="7491" y="32035"/>
                  </a:cubicBezTo>
                  <a:cubicBezTo>
                    <a:pt x="8375" y="32081"/>
                    <a:pt x="8422" y="32244"/>
                    <a:pt x="8422" y="32756"/>
                  </a:cubicBezTo>
                  <a:cubicBezTo>
                    <a:pt x="8422" y="33291"/>
                    <a:pt x="7747" y="34361"/>
                    <a:pt x="6933" y="35106"/>
                  </a:cubicBezTo>
                  <a:cubicBezTo>
                    <a:pt x="6095" y="35827"/>
                    <a:pt x="4234" y="36548"/>
                    <a:pt x="3141" y="37223"/>
                  </a:cubicBezTo>
                  <a:cubicBezTo>
                    <a:pt x="2047" y="37897"/>
                    <a:pt x="2396" y="38223"/>
                    <a:pt x="2978" y="38316"/>
                  </a:cubicBezTo>
                  <a:cubicBezTo>
                    <a:pt x="3005" y="38322"/>
                    <a:pt x="3034" y="38324"/>
                    <a:pt x="3065" y="38324"/>
                  </a:cubicBezTo>
                  <a:cubicBezTo>
                    <a:pt x="3658" y="38324"/>
                    <a:pt x="4862" y="37275"/>
                    <a:pt x="7119" y="36036"/>
                  </a:cubicBezTo>
                  <a:cubicBezTo>
                    <a:pt x="9515" y="34733"/>
                    <a:pt x="11120" y="32872"/>
                    <a:pt x="11958" y="31569"/>
                  </a:cubicBezTo>
                  <a:cubicBezTo>
                    <a:pt x="12795" y="30267"/>
                    <a:pt x="11493" y="31151"/>
                    <a:pt x="11958" y="30267"/>
                  </a:cubicBezTo>
                  <a:cubicBezTo>
                    <a:pt x="12185" y="29835"/>
                    <a:pt x="12484" y="29664"/>
                    <a:pt x="12738" y="29664"/>
                  </a:cubicBezTo>
                  <a:cubicBezTo>
                    <a:pt x="13006" y="29664"/>
                    <a:pt x="13225" y="29853"/>
                    <a:pt x="13261" y="30127"/>
                  </a:cubicBezTo>
                  <a:cubicBezTo>
                    <a:pt x="13300" y="30556"/>
                    <a:pt x="13420" y="30887"/>
                    <a:pt x="13732" y="30887"/>
                  </a:cubicBezTo>
                  <a:cubicBezTo>
                    <a:pt x="13793" y="30887"/>
                    <a:pt x="13860" y="30875"/>
                    <a:pt x="13935" y="30848"/>
                  </a:cubicBezTo>
                  <a:cubicBezTo>
                    <a:pt x="14400" y="30685"/>
                    <a:pt x="16052" y="29848"/>
                    <a:pt x="16052" y="29708"/>
                  </a:cubicBezTo>
                  <a:cubicBezTo>
                    <a:pt x="16052" y="29545"/>
                    <a:pt x="16308" y="28661"/>
                    <a:pt x="16843" y="28499"/>
                  </a:cubicBezTo>
                  <a:cubicBezTo>
                    <a:pt x="16877" y="28489"/>
                    <a:pt x="16916" y="28485"/>
                    <a:pt x="16958" y="28485"/>
                  </a:cubicBezTo>
                  <a:cubicBezTo>
                    <a:pt x="17559" y="28485"/>
                    <a:pt x="18986" y="29350"/>
                    <a:pt x="20007" y="29545"/>
                  </a:cubicBezTo>
                  <a:cubicBezTo>
                    <a:pt x="21100" y="29755"/>
                    <a:pt x="24311" y="31872"/>
                    <a:pt x="25358" y="32919"/>
                  </a:cubicBezTo>
                  <a:cubicBezTo>
                    <a:pt x="26381" y="33966"/>
                    <a:pt x="29243" y="37432"/>
                    <a:pt x="29964" y="38572"/>
                  </a:cubicBezTo>
                  <a:cubicBezTo>
                    <a:pt x="30685" y="39712"/>
                    <a:pt x="31569" y="41061"/>
                    <a:pt x="32104" y="42061"/>
                  </a:cubicBezTo>
                  <a:cubicBezTo>
                    <a:pt x="32616" y="43038"/>
                    <a:pt x="31732" y="42620"/>
                    <a:pt x="31476" y="42945"/>
                  </a:cubicBezTo>
                  <a:cubicBezTo>
                    <a:pt x="31220" y="43248"/>
                    <a:pt x="33035" y="44155"/>
                    <a:pt x="34012" y="44900"/>
                  </a:cubicBezTo>
                  <a:cubicBezTo>
                    <a:pt x="34989" y="45644"/>
                    <a:pt x="35059" y="46924"/>
                    <a:pt x="35222" y="47668"/>
                  </a:cubicBezTo>
                  <a:cubicBezTo>
                    <a:pt x="35384" y="48389"/>
                    <a:pt x="34570" y="52833"/>
                    <a:pt x="35222" y="55205"/>
                  </a:cubicBezTo>
                  <a:cubicBezTo>
                    <a:pt x="35896" y="57578"/>
                    <a:pt x="37595" y="59951"/>
                    <a:pt x="37944" y="60417"/>
                  </a:cubicBezTo>
                  <a:cubicBezTo>
                    <a:pt x="38292" y="60905"/>
                    <a:pt x="39712" y="61556"/>
                    <a:pt x="40479" y="62301"/>
                  </a:cubicBezTo>
                  <a:cubicBezTo>
                    <a:pt x="41270" y="63045"/>
                    <a:pt x="42852" y="66070"/>
                    <a:pt x="42969" y="66302"/>
                  </a:cubicBezTo>
                  <a:cubicBezTo>
                    <a:pt x="43085" y="66535"/>
                    <a:pt x="42340" y="66581"/>
                    <a:pt x="42271" y="66814"/>
                  </a:cubicBezTo>
                  <a:cubicBezTo>
                    <a:pt x="42201" y="67047"/>
                    <a:pt x="43317" y="67931"/>
                    <a:pt x="43992" y="68024"/>
                  </a:cubicBezTo>
                  <a:cubicBezTo>
                    <a:pt x="44644" y="68094"/>
                    <a:pt x="44806" y="69536"/>
                    <a:pt x="46016" y="70699"/>
                  </a:cubicBezTo>
                  <a:cubicBezTo>
                    <a:pt x="46404" y="71079"/>
                    <a:pt x="46634" y="71216"/>
                    <a:pt x="46757" y="71216"/>
                  </a:cubicBezTo>
                  <a:cubicBezTo>
                    <a:pt x="47019" y="71216"/>
                    <a:pt x="46803" y="70602"/>
                    <a:pt x="46598" y="70397"/>
                  </a:cubicBezTo>
                  <a:cubicBezTo>
                    <a:pt x="46272" y="70094"/>
                    <a:pt x="43946" y="66233"/>
                    <a:pt x="43062" y="64674"/>
                  </a:cubicBezTo>
                  <a:cubicBezTo>
                    <a:pt x="42545" y="63787"/>
                    <a:pt x="42692" y="63352"/>
                    <a:pt x="43034" y="63352"/>
                  </a:cubicBezTo>
                  <a:cubicBezTo>
                    <a:pt x="43294" y="63352"/>
                    <a:pt x="43665" y="63601"/>
                    <a:pt x="43946" y="64092"/>
                  </a:cubicBezTo>
                  <a:cubicBezTo>
                    <a:pt x="44620" y="65209"/>
                    <a:pt x="49366" y="71141"/>
                    <a:pt x="49948" y="72025"/>
                  </a:cubicBezTo>
                  <a:cubicBezTo>
                    <a:pt x="50529" y="72932"/>
                    <a:pt x="49203" y="72932"/>
                    <a:pt x="50715" y="74747"/>
                  </a:cubicBezTo>
                  <a:cubicBezTo>
                    <a:pt x="52010" y="76297"/>
                    <a:pt x="56003" y="76954"/>
                    <a:pt x="57738" y="76954"/>
                  </a:cubicBezTo>
                  <a:cubicBezTo>
                    <a:pt x="58060" y="76954"/>
                    <a:pt x="58304" y="76931"/>
                    <a:pt x="58439" y="76887"/>
                  </a:cubicBezTo>
                  <a:cubicBezTo>
                    <a:pt x="58505" y="76868"/>
                    <a:pt x="58572" y="76858"/>
                    <a:pt x="58639" y="76858"/>
                  </a:cubicBezTo>
                  <a:cubicBezTo>
                    <a:pt x="59443" y="76858"/>
                    <a:pt x="60298" y="78185"/>
                    <a:pt x="61114" y="78679"/>
                  </a:cubicBezTo>
                  <a:cubicBezTo>
                    <a:pt x="62022" y="79237"/>
                    <a:pt x="63953" y="79307"/>
                    <a:pt x="64348" y="79539"/>
                  </a:cubicBezTo>
                  <a:cubicBezTo>
                    <a:pt x="64743" y="79772"/>
                    <a:pt x="64534" y="80400"/>
                    <a:pt x="64930" y="80586"/>
                  </a:cubicBezTo>
                  <a:cubicBezTo>
                    <a:pt x="65325" y="80796"/>
                    <a:pt x="65628" y="81494"/>
                    <a:pt x="65628" y="81912"/>
                  </a:cubicBezTo>
                  <a:cubicBezTo>
                    <a:pt x="65628" y="82331"/>
                    <a:pt x="66418" y="82308"/>
                    <a:pt x="66954" y="82610"/>
                  </a:cubicBezTo>
                  <a:cubicBezTo>
                    <a:pt x="67512" y="82936"/>
                    <a:pt x="68442" y="83308"/>
                    <a:pt x="69443" y="84099"/>
                  </a:cubicBezTo>
                  <a:cubicBezTo>
                    <a:pt x="69658" y="84260"/>
                    <a:pt x="69821" y="84324"/>
                    <a:pt x="69944" y="84324"/>
                  </a:cubicBezTo>
                  <a:cubicBezTo>
                    <a:pt x="70405" y="84324"/>
                    <a:pt x="70304" y="83424"/>
                    <a:pt x="70304" y="83424"/>
                  </a:cubicBezTo>
                  <a:cubicBezTo>
                    <a:pt x="70304" y="83424"/>
                    <a:pt x="70632" y="83074"/>
                    <a:pt x="71288" y="83074"/>
                  </a:cubicBezTo>
                  <a:cubicBezTo>
                    <a:pt x="71308" y="83074"/>
                    <a:pt x="71329" y="83075"/>
                    <a:pt x="71350" y="83076"/>
                  </a:cubicBezTo>
                  <a:cubicBezTo>
                    <a:pt x="72048" y="83122"/>
                    <a:pt x="71746" y="83866"/>
                    <a:pt x="72141" y="84495"/>
                  </a:cubicBezTo>
                  <a:lnTo>
                    <a:pt x="72863" y="83238"/>
                  </a:lnTo>
                  <a:cubicBezTo>
                    <a:pt x="72863" y="83238"/>
                    <a:pt x="72029" y="82423"/>
                    <a:pt x="71082" y="82423"/>
                  </a:cubicBezTo>
                  <a:cubicBezTo>
                    <a:pt x="70956" y="82423"/>
                    <a:pt x="70828" y="82438"/>
                    <a:pt x="70699" y="82471"/>
                  </a:cubicBezTo>
                  <a:cubicBezTo>
                    <a:pt x="70233" y="82580"/>
                    <a:pt x="69844" y="82642"/>
                    <a:pt x="69487" y="82642"/>
                  </a:cubicBezTo>
                  <a:cubicBezTo>
                    <a:pt x="69006" y="82642"/>
                    <a:pt x="68584" y="82528"/>
                    <a:pt x="68117" y="82261"/>
                  </a:cubicBezTo>
                  <a:cubicBezTo>
                    <a:pt x="67303" y="81796"/>
                    <a:pt x="67465" y="80912"/>
                    <a:pt x="67698" y="79260"/>
                  </a:cubicBezTo>
                  <a:cubicBezTo>
                    <a:pt x="67931" y="77632"/>
                    <a:pt x="67419" y="77399"/>
                    <a:pt x="66837" y="77097"/>
                  </a:cubicBezTo>
                  <a:cubicBezTo>
                    <a:pt x="66668" y="77002"/>
                    <a:pt x="66419" y="76968"/>
                    <a:pt x="66136" y="76968"/>
                  </a:cubicBezTo>
                  <a:cubicBezTo>
                    <a:pt x="65451" y="76968"/>
                    <a:pt x="64567" y="77166"/>
                    <a:pt x="64139" y="77166"/>
                  </a:cubicBezTo>
                  <a:cubicBezTo>
                    <a:pt x="63557" y="77166"/>
                    <a:pt x="63766" y="76585"/>
                    <a:pt x="63836" y="75771"/>
                  </a:cubicBezTo>
                  <a:cubicBezTo>
                    <a:pt x="63906" y="74956"/>
                    <a:pt x="64767" y="73468"/>
                    <a:pt x="65046" y="72770"/>
                  </a:cubicBezTo>
                  <a:cubicBezTo>
                    <a:pt x="65166" y="72471"/>
                    <a:pt x="64926" y="72385"/>
                    <a:pt x="64550" y="72385"/>
                  </a:cubicBezTo>
                  <a:cubicBezTo>
                    <a:pt x="64047" y="72385"/>
                    <a:pt x="63301" y="72537"/>
                    <a:pt x="62836" y="72537"/>
                  </a:cubicBezTo>
                  <a:cubicBezTo>
                    <a:pt x="61998" y="72537"/>
                    <a:pt x="62161" y="73002"/>
                    <a:pt x="62161" y="73584"/>
                  </a:cubicBezTo>
                  <a:cubicBezTo>
                    <a:pt x="62161" y="74165"/>
                    <a:pt x="61393" y="74561"/>
                    <a:pt x="60719" y="74980"/>
                  </a:cubicBezTo>
                  <a:cubicBezTo>
                    <a:pt x="60484" y="75139"/>
                    <a:pt x="60118" y="75205"/>
                    <a:pt x="59714" y="75205"/>
                  </a:cubicBezTo>
                  <a:cubicBezTo>
                    <a:pt x="58999" y="75205"/>
                    <a:pt x="58164" y="75000"/>
                    <a:pt x="57718" y="74747"/>
                  </a:cubicBezTo>
                  <a:cubicBezTo>
                    <a:pt x="57020" y="74352"/>
                    <a:pt x="56601" y="72653"/>
                    <a:pt x="56322" y="71909"/>
                  </a:cubicBezTo>
                  <a:cubicBezTo>
                    <a:pt x="56043" y="71164"/>
                    <a:pt x="56438" y="69071"/>
                    <a:pt x="56624" y="68768"/>
                  </a:cubicBezTo>
                  <a:cubicBezTo>
                    <a:pt x="56834" y="68443"/>
                    <a:pt x="56136" y="67791"/>
                    <a:pt x="57229" y="66535"/>
                  </a:cubicBezTo>
                  <a:cubicBezTo>
                    <a:pt x="58049" y="65590"/>
                    <a:pt x="59210" y="65301"/>
                    <a:pt x="60315" y="65301"/>
                  </a:cubicBezTo>
                  <a:cubicBezTo>
                    <a:pt x="60652" y="65301"/>
                    <a:pt x="60985" y="65328"/>
                    <a:pt x="61300" y="65372"/>
                  </a:cubicBezTo>
                  <a:cubicBezTo>
                    <a:pt x="61557" y="65407"/>
                    <a:pt x="61762" y="65422"/>
                    <a:pt x="61929" y="65422"/>
                  </a:cubicBezTo>
                  <a:cubicBezTo>
                    <a:pt x="62654" y="65422"/>
                    <a:pt x="62665" y="65133"/>
                    <a:pt x="63138" y="64906"/>
                  </a:cubicBezTo>
                  <a:cubicBezTo>
                    <a:pt x="63273" y="64842"/>
                    <a:pt x="63505" y="64817"/>
                    <a:pt x="63794" y="64817"/>
                  </a:cubicBezTo>
                  <a:cubicBezTo>
                    <a:pt x="64718" y="64817"/>
                    <a:pt x="66230" y="65070"/>
                    <a:pt x="67039" y="65070"/>
                  </a:cubicBezTo>
                  <a:cubicBezTo>
                    <a:pt x="67065" y="65070"/>
                    <a:pt x="67091" y="65070"/>
                    <a:pt x="67116" y="65069"/>
                  </a:cubicBezTo>
                  <a:cubicBezTo>
                    <a:pt x="67131" y="65069"/>
                    <a:pt x="67145" y="65068"/>
                    <a:pt x="67159" y="65068"/>
                  </a:cubicBezTo>
                  <a:cubicBezTo>
                    <a:pt x="68120" y="65068"/>
                    <a:pt x="68236" y="66636"/>
                    <a:pt x="68419" y="67163"/>
                  </a:cubicBezTo>
                  <a:cubicBezTo>
                    <a:pt x="68629" y="67698"/>
                    <a:pt x="69257" y="69373"/>
                    <a:pt x="69978" y="69420"/>
                  </a:cubicBezTo>
                  <a:cubicBezTo>
                    <a:pt x="69984" y="69420"/>
                    <a:pt x="69990" y="69420"/>
                    <a:pt x="69996" y="69420"/>
                  </a:cubicBezTo>
                  <a:cubicBezTo>
                    <a:pt x="70711" y="69420"/>
                    <a:pt x="70021" y="66709"/>
                    <a:pt x="69606" y="65325"/>
                  </a:cubicBezTo>
                  <a:cubicBezTo>
                    <a:pt x="69164" y="63929"/>
                    <a:pt x="69629" y="63464"/>
                    <a:pt x="69675" y="63069"/>
                  </a:cubicBezTo>
                  <a:cubicBezTo>
                    <a:pt x="69722" y="62696"/>
                    <a:pt x="71653" y="61487"/>
                    <a:pt x="73072" y="60510"/>
                  </a:cubicBezTo>
                  <a:cubicBezTo>
                    <a:pt x="74468" y="59533"/>
                    <a:pt x="73770" y="58718"/>
                    <a:pt x="73491" y="57788"/>
                  </a:cubicBezTo>
                  <a:cubicBezTo>
                    <a:pt x="73360" y="57351"/>
                    <a:pt x="73352" y="57222"/>
                    <a:pt x="73404" y="57222"/>
                  </a:cubicBezTo>
                  <a:cubicBezTo>
                    <a:pt x="73463" y="57222"/>
                    <a:pt x="73600" y="57388"/>
                    <a:pt x="73723" y="57462"/>
                  </a:cubicBezTo>
                  <a:cubicBezTo>
                    <a:pt x="73787" y="57507"/>
                    <a:pt x="73843" y="57531"/>
                    <a:pt x="73897" y="57531"/>
                  </a:cubicBezTo>
                  <a:cubicBezTo>
                    <a:pt x="74038" y="57531"/>
                    <a:pt x="74169" y="57367"/>
                    <a:pt x="74421" y="56997"/>
                  </a:cubicBezTo>
                  <a:cubicBezTo>
                    <a:pt x="74770" y="56485"/>
                    <a:pt x="75282" y="54880"/>
                    <a:pt x="75282" y="54880"/>
                  </a:cubicBezTo>
                  <a:cubicBezTo>
                    <a:pt x="75631" y="54089"/>
                    <a:pt x="76166" y="54135"/>
                    <a:pt x="77399" y="53740"/>
                  </a:cubicBezTo>
                  <a:cubicBezTo>
                    <a:pt x="78655" y="53321"/>
                    <a:pt x="78283" y="52856"/>
                    <a:pt x="77981" y="52391"/>
                  </a:cubicBezTo>
                  <a:cubicBezTo>
                    <a:pt x="77655" y="51925"/>
                    <a:pt x="78074" y="51553"/>
                    <a:pt x="78190" y="51088"/>
                  </a:cubicBezTo>
                  <a:cubicBezTo>
                    <a:pt x="78283" y="50622"/>
                    <a:pt x="81493" y="49692"/>
                    <a:pt x="82284" y="49203"/>
                  </a:cubicBezTo>
                  <a:cubicBezTo>
                    <a:pt x="82441" y="49109"/>
                    <a:pt x="82544" y="49070"/>
                    <a:pt x="82605" y="49070"/>
                  </a:cubicBezTo>
                  <a:cubicBezTo>
                    <a:pt x="82846" y="49070"/>
                    <a:pt x="82446" y="49665"/>
                    <a:pt x="82075" y="49832"/>
                  </a:cubicBezTo>
                  <a:cubicBezTo>
                    <a:pt x="81610" y="50041"/>
                    <a:pt x="81447" y="50762"/>
                    <a:pt x="81563" y="51344"/>
                  </a:cubicBezTo>
                  <a:cubicBezTo>
                    <a:pt x="81581" y="51452"/>
                    <a:pt x="81643" y="51496"/>
                    <a:pt x="81733" y="51496"/>
                  </a:cubicBezTo>
                  <a:cubicBezTo>
                    <a:pt x="82108" y="51496"/>
                    <a:pt x="82980" y="50722"/>
                    <a:pt x="83262" y="50553"/>
                  </a:cubicBezTo>
                  <a:cubicBezTo>
                    <a:pt x="83634" y="50343"/>
                    <a:pt x="84681" y="49669"/>
                    <a:pt x="85914" y="48994"/>
                  </a:cubicBezTo>
                  <a:cubicBezTo>
                    <a:pt x="87170" y="48319"/>
                    <a:pt x="86076" y="47761"/>
                    <a:pt x="85751" y="47552"/>
                  </a:cubicBezTo>
                  <a:cubicBezTo>
                    <a:pt x="85724" y="47533"/>
                    <a:pt x="85693" y="47525"/>
                    <a:pt x="85659" y="47525"/>
                  </a:cubicBezTo>
                  <a:cubicBezTo>
                    <a:pt x="85305" y="47525"/>
                    <a:pt x="84563" y="48391"/>
                    <a:pt x="84172" y="48391"/>
                  </a:cubicBezTo>
                  <a:cubicBezTo>
                    <a:pt x="84163" y="48391"/>
                    <a:pt x="84154" y="48390"/>
                    <a:pt x="84146" y="48389"/>
                  </a:cubicBezTo>
                  <a:cubicBezTo>
                    <a:pt x="83727" y="48319"/>
                    <a:pt x="83424" y="47877"/>
                    <a:pt x="82866" y="47715"/>
                  </a:cubicBezTo>
                  <a:cubicBezTo>
                    <a:pt x="82284" y="47552"/>
                    <a:pt x="82494" y="47179"/>
                    <a:pt x="82540" y="46505"/>
                  </a:cubicBezTo>
                  <a:cubicBezTo>
                    <a:pt x="82587" y="45830"/>
                    <a:pt x="82657" y="45109"/>
                    <a:pt x="82657" y="44807"/>
                  </a:cubicBezTo>
                  <a:cubicBezTo>
                    <a:pt x="82657" y="44747"/>
                    <a:pt x="82588" y="44721"/>
                    <a:pt x="82473" y="44721"/>
                  </a:cubicBezTo>
                  <a:cubicBezTo>
                    <a:pt x="81960" y="44721"/>
                    <a:pt x="80526" y="45233"/>
                    <a:pt x="80051" y="45574"/>
                  </a:cubicBezTo>
                  <a:cubicBezTo>
                    <a:pt x="79654" y="45872"/>
                    <a:pt x="79244" y="46017"/>
                    <a:pt x="78983" y="46017"/>
                  </a:cubicBezTo>
                  <a:cubicBezTo>
                    <a:pt x="78877" y="46017"/>
                    <a:pt x="78795" y="45993"/>
                    <a:pt x="78748" y="45946"/>
                  </a:cubicBezTo>
                  <a:cubicBezTo>
                    <a:pt x="78609" y="45784"/>
                    <a:pt x="80586" y="44481"/>
                    <a:pt x="81610" y="43760"/>
                  </a:cubicBezTo>
                  <a:cubicBezTo>
                    <a:pt x="82051" y="43456"/>
                    <a:pt x="82728" y="43371"/>
                    <a:pt x="83451" y="43371"/>
                  </a:cubicBezTo>
                  <a:cubicBezTo>
                    <a:pt x="84365" y="43371"/>
                    <a:pt x="85353" y="43507"/>
                    <a:pt x="86029" y="43507"/>
                  </a:cubicBezTo>
                  <a:cubicBezTo>
                    <a:pt x="86086" y="43507"/>
                    <a:pt x="86141" y="43506"/>
                    <a:pt x="86193" y="43504"/>
                  </a:cubicBezTo>
                  <a:cubicBezTo>
                    <a:pt x="87333" y="43457"/>
                    <a:pt x="89031" y="41689"/>
                    <a:pt x="89775" y="40805"/>
                  </a:cubicBezTo>
                  <a:cubicBezTo>
                    <a:pt x="90497" y="39921"/>
                    <a:pt x="89031" y="38991"/>
                    <a:pt x="88473" y="38572"/>
                  </a:cubicBezTo>
                  <a:cubicBezTo>
                    <a:pt x="87891" y="38153"/>
                    <a:pt x="87891" y="37595"/>
                    <a:pt x="87170" y="37269"/>
                  </a:cubicBezTo>
                  <a:cubicBezTo>
                    <a:pt x="86449" y="36967"/>
                    <a:pt x="85565" y="35199"/>
                    <a:pt x="84983" y="33966"/>
                  </a:cubicBezTo>
                  <a:cubicBezTo>
                    <a:pt x="84425" y="32709"/>
                    <a:pt x="83494" y="30848"/>
                    <a:pt x="82820" y="29336"/>
                  </a:cubicBezTo>
                  <a:lnTo>
                    <a:pt x="82796" y="29336"/>
                  </a:lnTo>
                  <a:cubicBezTo>
                    <a:pt x="82796" y="29336"/>
                    <a:pt x="82755" y="29246"/>
                    <a:pt x="82653" y="29246"/>
                  </a:cubicBezTo>
                  <a:cubicBezTo>
                    <a:pt x="82584" y="29246"/>
                    <a:pt x="82486" y="29288"/>
                    <a:pt x="82354" y="29429"/>
                  </a:cubicBezTo>
                  <a:cubicBezTo>
                    <a:pt x="82052" y="29778"/>
                    <a:pt x="81307" y="31732"/>
                    <a:pt x="80191" y="31965"/>
                  </a:cubicBezTo>
                  <a:cubicBezTo>
                    <a:pt x="80105" y="31982"/>
                    <a:pt x="80025" y="31991"/>
                    <a:pt x="79949" y="31991"/>
                  </a:cubicBezTo>
                  <a:cubicBezTo>
                    <a:pt x="79010" y="31991"/>
                    <a:pt x="78766" y="30723"/>
                    <a:pt x="78702" y="29755"/>
                  </a:cubicBezTo>
                  <a:cubicBezTo>
                    <a:pt x="78632" y="28708"/>
                    <a:pt x="78934" y="28545"/>
                    <a:pt x="78120" y="28219"/>
                  </a:cubicBezTo>
                  <a:cubicBezTo>
                    <a:pt x="77306" y="27917"/>
                    <a:pt x="76794" y="26707"/>
                    <a:pt x="75864" y="25963"/>
                  </a:cubicBezTo>
                  <a:cubicBezTo>
                    <a:pt x="75541" y="25712"/>
                    <a:pt x="75262" y="25647"/>
                    <a:pt x="74985" y="25647"/>
                  </a:cubicBezTo>
                  <a:cubicBezTo>
                    <a:pt x="74683" y="25647"/>
                    <a:pt x="74382" y="25725"/>
                    <a:pt x="74025" y="25725"/>
                  </a:cubicBezTo>
                  <a:cubicBezTo>
                    <a:pt x="73767" y="25725"/>
                    <a:pt x="73480" y="25684"/>
                    <a:pt x="73142" y="25544"/>
                  </a:cubicBezTo>
                  <a:cubicBezTo>
                    <a:pt x="72975" y="25476"/>
                    <a:pt x="72834" y="25446"/>
                    <a:pt x="72713" y="25446"/>
                  </a:cubicBezTo>
                  <a:cubicBezTo>
                    <a:pt x="71925" y="25446"/>
                    <a:pt x="72042" y="26761"/>
                    <a:pt x="72002" y="27568"/>
                  </a:cubicBezTo>
                  <a:cubicBezTo>
                    <a:pt x="71979" y="28499"/>
                    <a:pt x="72467" y="28731"/>
                    <a:pt x="72327" y="30150"/>
                  </a:cubicBezTo>
                  <a:cubicBezTo>
                    <a:pt x="72165" y="31546"/>
                    <a:pt x="71350" y="31616"/>
                    <a:pt x="72444" y="32989"/>
                  </a:cubicBezTo>
                  <a:cubicBezTo>
                    <a:pt x="73537" y="34338"/>
                    <a:pt x="72816" y="36292"/>
                    <a:pt x="71699" y="36943"/>
                  </a:cubicBezTo>
                  <a:cubicBezTo>
                    <a:pt x="70559" y="37618"/>
                    <a:pt x="70443" y="37688"/>
                    <a:pt x="71164" y="38735"/>
                  </a:cubicBezTo>
                  <a:cubicBezTo>
                    <a:pt x="71862" y="39782"/>
                    <a:pt x="71281" y="42061"/>
                    <a:pt x="70420" y="42085"/>
                  </a:cubicBezTo>
                  <a:cubicBezTo>
                    <a:pt x="70414" y="42085"/>
                    <a:pt x="70409" y="42085"/>
                    <a:pt x="70403" y="42085"/>
                  </a:cubicBezTo>
                  <a:cubicBezTo>
                    <a:pt x="69548" y="42085"/>
                    <a:pt x="68697" y="38587"/>
                    <a:pt x="68466" y="37385"/>
                  </a:cubicBezTo>
                  <a:cubicBezTo>
                    <a:pt x="68233" y="36176"/>
                    <a:pt x="65511" y="35966"/>
                    <a:pt x="64022" y="35431"/>
                  </a:cubicBezTo>
                  <a:cubicBezTo>
                    <a:pt x="62557" y="34896"/>
                    <a:pt x="60091" y="32709"/>
                    <a:pt x="59253" y="31546"/>
                  </a:cubicBezTo>
                  <a:cubicBezTo>
                    <a:pt x="58392" y="30383"/>
                    <a:pt x="58741" y="29755"/>
                    <a:pt x="58928" y="28778"/>
                  </a:cubicBezTo>
                  <a:cubicBezTo>
                    <a:pt x="59137" y="27801"/>
                    <a:pt x="60137" y="26079"/>
                    <a:pt x="60533" y="25660"/>
                  </a:cubicBezTo>
                  <a:cubicBezTo>
                    <a:pt x="60928" y="25242"/>
                    <a:pt x="61742" y="24846"/>
                    <a:pt x="61742" y="24846"/>
                  </a:cubicBezTo>
                  <a:cubicBezTo>
                    <a:pt x="62208" y="24381"/>
                    <a:pt x="61649" y="24055"/>
                    <a:pt x="61463" y="23823"/>
                  </a:cubicBezTo>
                  <a:cubicBezTo>
                    <a:pt x="61393" y="23734"/>
                    <a:pt x="61419" y="23713"/>
                    <a:pt x="61504" y="23713"/>
                  </a:cubicBezTo>
                  <a:cubicBezTo>
                    <a:pt x="61582" y="23713"/>
                    <a:pt x="61709" y="23731"/>
                    <a:pt x="61855" y="23731"/>
                  </a:cubicBezTo>
                  <a:cubicBezTo>
                    <a:pt x="61967" y="23731"/>
                    <a:pt x="62089" y="23721"/>
                    <a:pt x="62208" y="23683"/>
                  </a:cubicBezTo>
                  <a:cubicBezTo>
                    <a:pt x="62626" y="23520"/>
                    <a:pt x="62440" y="23101"/>
                    <a:pt x="63301" y="23101"/>
                  </a:cubicBezTo>
                  <a:cubicBezTo>
                    <a:pt x="64139" y="23101"/>
                    <a:pt x="64348" y="21915"/>
                    <a:pt x="64650" y="21333"/>
                  </a:cubicBezTo>
                  <a:cubicBezTo>
                    <a:pt x="64883" y="20918"/>
                    <a:pt x="64783" y="20859"/>
                    <a:pt x="64606" y="20859"/>
                  </a:cubicBezTo>
                  <a:cubicBezTo>
                    <a:pt x="64535" y="20859"/>
                    <a:pt x="64451" y="20868"/>
                    <a:pt x="64371" y="20868"/>
                  </a:cubicBezTo>
                  <a:cubicBezTo>
                    <a:pt x="64115" y="20868"/>
                    <a:pt x="63557" y="20519"/>
                    <a:pt x="62859" y="20170"/>
                  </a:cubicBezTo>
                  <a:cubicBezTo>
                    <a:pt x="62526" y="20004"/>
                    <a:pt x="62468" y="19917"/>
                    <a:pt x="62583" y="19917"/>
                  </a:cubicBezTo>
                  <a:cubicBezTo>
                    <a:pt x="62708" y="19917"/>
                    <a:pt x="63039" y="20021"/>
                    <a:pt x="63441" y="20240"/>
                  </a:cubicBezTo>
                  <a:cubicBezTo>
                    <a:pt x="63871" y="20480"/>
                    <a:pt x="64108" y="20556"/>
                    <a:pt x="64299" y="20556"/>
                  </a:cubicBezTo>
                  <a:cubicBezTo>
                    <a:pt x="64459" y="20556"/>
                    <a:pt x="64586" y="20502"/>
                    <a:pt x="64767" y="20449"/>
                  </a:cubicBezTo>
                  <a:cubicBezTo>
                    <a:pt x="65162" y="20333"/>
                    <a:pt x="65558" y="19542"/>
                    <a:pt x="65441" y="18844"/>
                  </a:cubicBezTo>
                  <a:cubicBezTo>
                    <a:pt x="65371" y="18423"/>
                    <a:pt x="65309" y="18281"/>
                    <a:pt x="65410" y="18281"/>
                  </a:cubicBezTo>
                  <a:cubicBezTo>
                    <a:pt x="65475" y="18281"/>
                    <a:pt x="65611" y="18342"/>
                    <a:pt x="65860" y="18425"/>
                  </a:cubicBezTo>
                  <a:cubicBezTo>
                    <a:pt x="66210" y="18529"/>
                    <a:pt x="66473" y="18611"/>
                    <a:pt x="66751" y="18611"/>
                  </a:cubicBezTo>
                  <a:cubicBezTo>
                    <a:pt x="66971" y="18611"/>
                    <a:pt x="67200" y="18559"/>
                    <a:pt x="67489" y="18425"/>
                  </a:cubicBezTo>
                  <a:cubicBezTo>
                    <a:pt x="68163" y="18100"/>
                    <a:pt x="68675" y="17634"/>
                    <a:pt x="69280" y="16750"/>
                  </a:cubicBezTo>
                  <a:cubicBezTo>
                    <a:pt x="69908" y="15843"/>
                    <a:pt x="68582" y="14796"/>
                    <a:pt x="68698" y="14215"/>
                  </a:cubicBezTo>
                  <a:cubicBezTo>
                    <a:pt x="68815" y="13633"/>
                    <a:pt x="69326" y="12982"/>
                    <a:pt x="68396" y="11772"/>
                  </a:cubicBezTo>
                  <a:cubicBezTo>
                    <a:pt x="68067" y="11345"/>
                    <a:pt x="67684" y="11193"/>
                    <a:pt x="67315" y="11193"/>
                  </a:cubicBezTo>
                  <a:cubicBezTo>
                    <a:pt x="66638" y="11193"/>
                    <a:pt x="66011" y="11702"/>
                    <a:pt x="65860" y="11958"/>
                  </a:cubicBezTo>
                  <a:cubicBezTo>
                    <a:pt x="65628" y="12354"/>
                    <a:pt x="66488" y="13447"/>
                    <a:pt x="66209" y="13517"/>
                  </a:cubicBezTo>
                  <a:cubicBezTo>
                    <a:pt x="65930" y="13586"/>
                    <a:pt x="65744" y="15122"/>
                    <a:pt x="65092" y="16169"/>
                  </a:cubicBezTo>
                  <a:cubicBezTo>
                    <a:pt x="64939" y="16407"/>
                    <a:pt x="64790" y="16507"/>
                    <a:pt x="64652" y="16507"/>
                  </a:cubicBezTo>
                  <a:cubicBezTo>
                    <a:pt x="64186" y="16507"/>
                    <a:pt x="63852" y="15364"/>
                    <a:pt x="63906" y="14610"/>
                  </a:cubicBezTo>
                  <a:cubicBezTo>
                    <a:pt x="63999" y="13633"/>
                    <a:pt x="63953" y="13447"/>
                    <a:pt x="63255" y="12726"/>
                  </a:cubicBezTo>
                  <a:cubicBezTo>
                    <a:pt x="63135" y="12606"/>
                    <a:pt x="63037" y="12554"/>
                    <a:pt x="62957" y="12554"/>
                  </a:cubicBezTo>
                  <a:cubicBezTo>
                    <a:pt x="62570" y="12554"/>
                    <a:pt x="62575" y="13761"/>
                    <a:pt x="62324" y="14377"/>
                  </a:cubicBezTo>
                  <a:cubicBezTo>
                    <a:pt x="62259" y="14521"/>
                    <a:pt x="62202" y="14583"/>
                    <a:pt x="62153" y="14583"/>
                  </a:cubicBezTo>
                  <a:cubicBezTo>
                    <a:pt x="61957" y="14583"/>
                    <a:pt x="61882" y="13592"/>
                    <a:pt x="61882" y="12958"/>
                  </a:cubicBezTo>
                  <a:cubicBezTo>
                    <a:pt x="61882" y="12191"/>
                    <a:pt x="61626" y="12260"/>
                    <a:pt x="60998" y="12121"/>
                  </a:cubicBezTo>
                  <a:cubicBezTo>
                    <a:pt x="60370" y="11958"/>
                    <a:pt x="60649" y="10934"/>
                    <a:pt x="60835" y="10097"/>
                  </a:cubicBezTo>
                  <a:cubicBezTo>
                    <a:pt x="61021" y="9236"/>
                    <a:pt x="59974" y="7491"/>
                    <a:pt x="59090" y="6700"/>
                  </a:cubicBezTo>
                  <a:cubicBezTo>
                    <a:pt x="58183" y="5933"/>
                    <a:pt x="58741" y="6305"/>
                    <a:pt x="59044" y="5654"/>
                  </a:cubicBezTo>
                  <a:cubicBezTo>
                    <a:pt x="59370" y="5002"/>
                    <a:pt x="59323" y="4630"/>
                    <a:pt x="59137" y="4095"/>
                  </a:cubicBezTo>
                  <a:cubicBezTo>
                    <a:pt x="59053" y="3881"/>
                    <a:pt x="59066" y="3820"/>
                    <a:pt x="59175" y="3820"/>
                  </a:cubicBezTo>
                  <a:cubicBezTo>
                    <a:pt x="59324" y="3820"/>
                    <a:pt x="59654" y="3936"/>
                    <a:pt x="60165" y="3936"/>
                  </a:cubicBezTo>
                  <a:cubicBezTo>
                    <a:pt x="60216" y="3936"/>
                    <a:pt x="60269" y="3935"/>
                    <a:pt x="60323" y="3932"/>
                  </a:cubicBezTo>
                  <a:cubicBezTo>
                    <a:pt x="61347" y="3909"/>
                    <a:pt x="61045" y="3699"/>
                    <a:pt x="61696" y="1768"/>
                  </a:cubicBezTo>
                  <a:cubicBezTo>
                    <a:pt x="62129" y="514"/>
                    <a:pt x="62035" y="324"/>
                    <a:pt x="61758" y="324"/>
                  </a:cubicBezTo>
                  <a:cubicBezTo>
                    <a:pt x="61637" y="324"/>
                    <a:pt x="61482" y="360"/>
                    <a:pt x="61321" y="360"/>
                  </a:cubicBezTo>
                  <a:cubicBezTo>
                    <a:pt x="61276" y="360"/>
                    <a:pt x="61230" y="357"/>
                    <a:pt x="61184" y="349"/>
                  </a:cubicBezTo>
                  <a:cubicBezTo>
                    <a:pt x="60603" y="280"/>
                    <a:pt x="60463" y="0"/>
                    <a:pt x="592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11100862" y="1707897"/>
              <a:ext cx="49582" cy="28121"/>
            </a:xfrm>
            <a:custGeom>
              <a:avLst/>
              <a:gdLst/>
              <a:ahLst/>
              <a:cxnLst/>
              <a:rect l="l" t="t" r="r" b="b"/>
              <a:pathLst>
                <a:path w="2211" h="1254" extrusionOk="0">
                  <a:moveTo>
                    <a:pt x="94" y="1"/>
                  </a:moveTo>
                  <a:cubicBezTo>
                    <a:pt x="1" y="1"/>
                    <a:pt x="1" y="140"/>
                    <a:pt x="1" y="233"/>
                  </a:cubicBezTo>
                  <a:cubicBezTo>
                    <a:pt x="140" y="280"/>
                    <a:pt x="94" y="303"/>
                    <a:pt x="187" y="443"/>
                  </a:cubicBezTo>
                  <a:cubicBezTo>
                    <a:pt x="489" y="838"/>
                    <a:pt x="954" y="1141"/>
                    <a:pt x="1466" y="1234"/>
                  </a:cubicBezTo>
                  <a:cubicBezTo>
                    <a:pt x="1534" y="1246"/>
                    <a:pt x="1606" y="1253"/>
                    <a:pt x="1678" y="1253"/>
                  </a:cubicBezTo>
                  <a:cubicBezTo>
                    <a:pt x="1879" y="1253"/>
                    <a:pt x="2078" y="1196"/>
                    <a:pt x="2164" y="1024"/>
                  </a:cubicBezTo>
                  <a:cubicBezTo>
                    <a:pt x="2211" y="931"/>
                    <a:pt x="2211" y="815"/>
                    <a:pt x="2187" y="722"/>
                  </a:cubicBezTo>
                  <a:cubicBezTo>
                    <a:pt x="2048" y="373"/>
                    <a:pt x="1536" y="443"/>
                    <a:pt x="1257" y="210"/>
                  </a:cubicBezTo>
                  <a:cubicBezTo>
                    <a:pt x="1187" y="164"/>
                    <a:pt x="1117" y="71"/>
                    <a:pt x="1047" y="47"/>
                  </a:cubicBezTo>
                  <a:cubicBezTo>
                    <a:pt x="978" y="24"/>
                    <a:pt x="908" y="1"/>
                    <a:pt x="81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11187983" y="1665872"/>
              <a:ext cx="124190" cy="130626"/>
            </a:xfrm>
            <a:custGeom>
              <a:avLst/>
              <a:gdLst/>
              <a:ahLst/>
              <a:cxnLst/>
              <a:rect l="l" t="t" r="r" b="b"/>
              <a:pathLst>
                <a:path w="5538" h="5825" extrusionOk="0">
                  <a:moveTo>
                    <a:pt x="3153" y="0"/>
                  </a:moveTo>
                  <a:cubicBezTo>
                    <a:pt x="2805" y="0"/>
                    <a:pt x="2164" y="339"/>
                    <a:pt x="2164" y="339"/>
                  </a:cubicBezTo>
                  <a:lnTo>
                    <a:pt x="2187" y="339"/>
                  </a:lnTo>
                  <a:cubicBezTo>
                    <a:pt x="1606" y="1177"/>
                    <a:pt x="1" y="4131"/>
                    <a:pt x="163" y="4387"/>
                  </a:cubicBezTo>
                  <a:cubicBezTo>
                    <a:pt x="286" y="4612"/>
                    <a:pt x="427" y="5090"/>
                    <a:pt x="1094" y="5090"/>
                  </a:cubicBezTo>
                  <a:cubicBezTo>
                    <a:pt x="1185" y="5090"/>
                    <a:pt x="1285" y="5081"/>
                    <a:pt x="1396" y="5062"/>
                  </a:cubicBezTo>
                  <a:cubicBezTo>
                    <a:pt x="2049" y="4948"/>
                    <a:pt x="2599" y="4662"/>
                    <a:pt x="2893" y="4662"/>
                  </a:cubicBezTo>
                  <a:cubicBezTo>
                    <a:pt x="3018" y="4662"/>
                    <a:pt x="3097" y="4714"/>
                    <a:pt x="3118" y="4852"/>
                  </a:cubicBezTo>
                  <a:cubicBezTo>
                    <a:pt x="3161" y="5282"/>
                    <a:pt x="3125" y="5533"/>
                    <a:pt x="3557" y="5533"/>
                  </a:cubicBezTo>
                  <a:cubicBezTo>
                    <a:pt x="3593" y="5533"/>
                    <a:pt x="3633" y="5531"/>
                    <a:pt x="3676" y="5527"/>
                  </a:cubicBezTo>
                  <a:cubicBezTo>
                    <a:pt x="3698" y="5525"/>
                    <a:pt x="3720" y="5525"/>
                    <a:pt x="3743" y="5525"/>
                  </a:cubicBezTo>
                  <a:cubicBezTo>
                    <a:pt x="4173" y="5525"/>
                    <a:pt x="4739" y="5825"/>
                    <a:pt x="5085" y="5825"/>
                  </a:cubicBezTo>
                  <a:cubicBezTo>
                    <a:pt x="5205" y="5825"/>
                    <a:pt x="5299" y="5788"/>
                    <a:pt x="5351" y="5690"/>
                  </a:cubicBezTo>
                  <a:cubicBezTo>
                    <a:pt x="5537" y="5271"/>
                    <a:pt x="5281" y="4271"/>
                    <a:pt x="5026" y="3875"/>
                  </a:cubicBezTo>
                  <a:cubicBezTo>
                    <a:pt x="4770" y="3457"/>
                    <a:pt x="5142" y="2363"/>
                    <a:pt x="4397" y="2363"/>
                  </a:cubicBezTo>
                  <a:cubicBezTo>
                    <a:pt x="4125" y="2363"/>
                    <a:pt x="3808" y="2387"/>
                    <a:pt x="3521" y="2387"/>
                  </a:cubicBezTo>
                  <a:cubicBezTo>
                    <a:pt x="3048" y="2387"/>
                    <a:pt x="2653" y="2324"/>
                    <a:pt x="2653" y="1991"/>
                  </a:cubicBezTo>
                  <a:cubicBezTo>
                    <a:pt x="2653" y="1479"/>
                    <a:pt x="3583" y="130"/>
                    <a:pt x="3258" y="14"/>
                  </a:cubicBezTo>
                  <a:cubicBezTo>
                    <a:pt x="3227" y="4"/>
                    <a:pt x="3192" y="0"/>
                    <a:pt x="31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9483100" y="1450480"/>
              <a:ext cx="51151" cy="52093"/>
            </a:xfrm>
            <a:custGeom>
              <a:avLst/>
              <a:gdLst/>
              <a:ahLst/>
              <a:cxnLst/>
              <a:rect l="l" t="t" r="r" b="b"/>
              <a:pathLst>
                <a:path w="2281" h="2323" extrusionOk="0">
                  <a:moveTo>
                    <a:pt x="2003" y="0"/>
                  </a:moveTo>
                  <a:cubicBezTo>
                    <a:pt x="1854" y="0"/>
                    <a:pt x="1682" y="110"/>
                    <a:pt x="1582" y="243"/>
                  </a:cubicBezTo>
                  <a:cubicBezTo>
                    <a:pt x="1466" y="383"/>
                    <a:pt x="1350" y="569"/>
                    <a:pt x="1187" y="639"/>
                  </a:cubicBezTo>
                  <a:cubicBezTo>
                    <a:pt x="1094" y="639"/>
                    <a:pt x="977" y="685"/>
                    <a:pt x="908" y="732"/>
                  </a:cubicBezTo>
                  <a:cubicBezTo>
                    <a:pt x="582" y="941"/>
                    <a:pt x="303" y="1197"/>
                    <a:pt x="93" y="1523"/>
                  </a:cubicBezTo>
                  <a:cubicBezTo>
                    <a:pt x="47" y="1593"/>
                    <a:pt x="0" y="1709"/>
                    <a:pt x="24" y="1779"/>
                  </a:cubicBezTo>
                  <a:cubicBezTo>
                    <a:pt x="47" y="1825"/>
                    <a:pt x="70" y="1872"/>
                    <a:pt x="93" y="1895"/>
                  </a:cubicBezTo>
                  <a:cubicBezTo>
                    <a:pt x="279" y="2104"/>
                    <a:pt x="489" y="2314"/>
                    <a:pt x="768" y="2314"/>
                  </a:cubicBezTo>
                  <a:cubicBezTo>
                    <a:pt x="793" y="2320"/>
                    <a:pt x="820" y="2323"/>
                    <a:pt x="847" y="2323"/>
                  </a:cubicBezTo>
                  <a:cubicBezTo>
                    <a:pt x="922" y="2323"/>
                    <a:pt x="1002" y="2301"/>
                    <a:pt x="1070" y="2267"/>
                  </a:cubicBezTo>
                  <a:cubicBezTo>
                    <a:pt x="1768" y="2035"/>
                    <a:pt x="2164" y="1244"/>
                    <a:pt x="2257" y="499"/>
                  </a:cubicBezTo>
                  <a:cubicBezTo>
                    <a:pt x="2280" y="336"/>
                    <a:pt x="2280" y="174"/>
                    <a:pt x="2164" y="57"/>
                  </a:cubicBezTo>
                  <a:cubicBezTo>
                    <a:pt x="2118" y="18"/>
                    <a:pt x="2062" y="0"/>
                    <a:pt x="200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"/>
            <p:cNvSpPr/>
            <p:nvPr/>
          </p:nvSpPr>
          <p:spPr>
            <a:xfrm>
              <a:off x="10472738" y="970540"/>
              <a:ext cx="73061" cy="73509"/>
            </a:xfrm>
            <a:custGeom>
              <a:avLst/>
              <a:gdLst/>
              <a:ahLst/>
              <a:cxnLst/>
              <a:rect l="l" t="t" r="r" b="b"/>
              <a:pathLst>
                <a:path w="3258" h="3278" extrusionOk="0">
                  <a:moveTo>
                    <a:pt x="1325" y="0"/>
                  </a:moveTo>
                  <a:cubicBezTo>
                    <a:pt x="1226" y="0"/>
                    <a:pt x="1164" y="33"/>
                    <a:pt x="1164" y="33"/>
                  </a:cubicBezTo>
                  <a:cubicBezTo>
                    <a:pt x="1001" y="498"/>
                    <a:pt x="1141" y="1289"/>
                    <a:pt x="769" y="1522"/>
                  </a:cubicBezTo>
                  <a:cubicBezTo>
                    <a:pt x="396" y="1755"/>
                    <a:pt x="1" y="1964"/>
                    <a:pt x="489" y="2290"/>
                  </a:cubicBezTo>
                  <a:cubicBezTo>
                    <a:pt x="924" y="2600"/>
                    <a:pt x="1744" y="3278"/>
                    <a:pt x="2296" y="3278"/>
                  </a:cubicBezTo>
                  <a:cubicBezTo>
                    <a:pt x="2365" y="3278"/>
                    <a:pt x="2431" y="3267"/>
                    <a:pt x="2490" y="3244"/>
                  </a:cubicBezTo>
                  <a:cubicBezTo>
                    <a:pt x="3025" y="3058"/>
                    <a:pt x="3258" y="2755"/>
                    <a:pt x="2886" y="1987"/>
                  </a:cubicBezTo>
                  <a:cubicBezTo>
                    <a:pt x="2490" y="1220"/>
                    <a:pt x="2071" y="615"/>
                    <a:pt x="1885" y="359"/>
                  </a:cubicBezTo>
                  <a:cubicBezTo>
                    <a:pt x="1670" y="63"/>
                    <a:pt x="1462" y="0"/>
                    <a:pt x="13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"/>
            <p:cNvSpPr/>
            <p:nvPr/>
          </p:nvSpPr>
          <p:spPr>
            <a:xfrm>
              <a:off x="10447712" y="1007788"/>
              <a:ext cx="25049" cy="25071"/>
            </a:xfrm>
            <a:custGeom>
              <a:avLst/>
              <a:gdLst/>
              <a:ahLst/>
              <a:cxnLst/>
              <a:rect l="l" t="t" r="r" b="b"/>
              <a:pathLst>
                <a:path w="1117" h="1118" extrusionOk="0">
                  <a:moveTo>
                    <a:pt x="558" y="1"/>
                  </a:moveTo>
                  <a:cubicBezTo>
                    <a:pt x="512" y="24"/>
                    <a:pt x="465" y="24"/>
                    <a:pt x="442" y="47"/>
                  </a:cubicBezTo>
                  <a:cubicBezTo>
                    <a:pt x="419" y="70"/>
                    <a:pt x="396" y="117"/>
                    <a:pt x="396" y="140"/>
                  </a:cubicBezTo>
                  <a:cubicBezTo>
                    <a:pt x="372" y="164"/>
                    <a:pt x="372" y="187"/>
                    <a:pt x="372" y="210"/>
                  </a:cubicBezTo>
                  <a:cubicBezTo>
                    <a:pt x="256" y="489"/>
                    <a:pt x="0" y="1117"/>
                    <a:pt x="465" y="1117"/>
                  </a:cubicBezTo>
                  <a:cubicBezTo>
                    <a:pt x="558" y="1117"/>
                    <a:pt x="675" y="1071"/>
                    <a:pt x="745" y="1001"/>
                  </a:cubicBezTo>
                  <a:cubicBezTo>
                    <a:pt x="814" y="908"/>
                    <a:pt x="814" y="815"/>
                    <a:pt x="861" y="699"/>
                  </a:cubicBezTo>
                  <a:cubicBezTo>
                    <a:pt x="931" y="559"/>
                    <a:pt x="1047" y="443"/>
                    <a:pt x="1094" y="280"/>
                  </a:cubicBezTo>
                  <a:cubicBezTo>
                    <a:pt x="1117" y="233"/>
                    <a:pt x="1117" y="164"/>
                    <a:pt x="1094" y="117"/>
                  </a:cubicBezTo>
                  <a:cubicBezTo>
                    <a:pt x="1070" y="70"/>
                    <a:pt x="1024" y="47"/>
                    <a:pt x="977" y="47"/>
                  </a:cubicBezTo>
                  <a:cubicBezTo>
                    <a:pt x="838" y="1"/>
                    <a:pt x="698" y="1"/>
                    <a:pt x="5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1" name="Google Shape;1151;p6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2" name="Google Shape;1152;p6"/>
          <p:cNvGrpSpPr/>
          <p:nvPr/>
        </p:nvGrpSpPr>
        <p:grpSpPr>
          <a:xfrm>
            <a:off x="198778" y="270876"/>
            <a:ext cx="8754832" cy="4590934"/>
            <a:chOff x="238125" y="577375"/>
            <a:chExt cx="7139225" cy="4554950"/>
          </a:xfrm>
        </p:grpSpPr>
        <p:sp>
          <p:nvSpPr>
            <p:cNvPr id="1153" name="Google Shape;1153;p6"/>
            <p:cNvSpPr/>
            <p:nvPr/>
          </p:nvSpPr>
          <p:spPr>
            <a:xfrm>
              <a:off x="238125" y="577375"/>
              <a:ext cx="7139225" cy="4552700"/>
            </a:xfrm>
            <a:custGeom>
              <a:avLst/>
              <a:gdLst/>
              <a:ahLst/>
              <a:cxnLst/>
              <a:rect l="l" t="t" r="r" b="b"/>
              <a:pathLst>
                <a:path w="285569" h="182108" extrusionOk="0">
                  <a:moveTo>
                    <a:pt x="141714" y="287"/>
                  </a:moveTo>
                  <a:lnTo>
                    <a:pt x="107262" y="6999"/>
                  </a:lnTo>
                  <a:lnTo>
                    <a:pt x="105889" y="302"/>
                  </a:lnTo>
                  <a:lnTo>
                    <a:pt x="141714" y="287"/>
                  </a:lnTo>
                  <a:close/>
                  <a:moveTo>
                    <a:pt x="179680" y="302"/>
                  </a:moveTo>
                  <a:lnTo>
                    <a:pt x="178307" y="6999"/>
                  </a:lnTo>
                  <a:lnTo>
                    <a:pt x="143855" y="302"/>
                  </a:lnTo>
                  <a:close/>
                  <a:moveTo>
                    <a:pt x="105678" y="302"/>
                  </a:moveTo>
                  <a:lnTo>
                    <a:pt x="107051" y="7029"/>
                  </a:lnTo>
                  <a:lnTo>
                    <a:pt x="32521" y="21525"/>
                  </a:lnTo>
                  <a:lnTo>
                    <a:pt x="17935" y="302"/>
                  </a:lnTo>
                  <a:close/>
                  <a:moveTo>
                    <a:pt x="267634" y="302"/>
                  </a:moveTo>
                  <a:lnTo>
                    <a:pt x="253048" y="21525"/>
                  </a:lnTo>
                  <a:lnTo>
                    <a:pt x="178518" y="7029"/>
                  </a:lnTo>
                  <a:lnTo>
                    <a:pt x="179891" y="302"/>
                  </a:lnTo>
                  <a:close/>
                  <a:moveTo>
                    <a:pt x="142302" y="392"/>
                  </a:moveTo>
                  <a:lnTo>
                    <a:pt x="110279" y="21826"/>
                  </a:lnTo>
                  <a:lnTo>
                    <a:pt x="107292" y="7195"/>
                  </a:lnTo>
                  <a:lnTo>
                    <a:pt x="142302" y="392"/>
                  </a:lnTo>
                  <a:close/>
                  <a:moveTo>
                    <a:pt x="143267" y="392"/>
                  </a:moveTo>
                  <a:lnTo>
                    <a:pt x="178262" y="7195"/>
                  </a:lnTo>
                  <a:lnTo>
                    <a:pt x="175290" y="21826"/>
                  </a:lnTo>
                  <a:lnTo>
                    <a:pt x="143267" y="392"/>
                  </a:lnTo>
                  <a:close/>
                  <a:moveTo>
                    <a:pt x="141925" y="890"/>
                  </a:moveTo>
                  <a:lnTo>
                    <a:pt x="111998" y="30303"/>
                  </a:lnTo>
                  <a:lnTo>
                    <a:pt x="110324" y="22053"/>
                  </a:lnTo>
                  <a:lnTo>
                    <a:pt x="141925" y="890"/>
                  </a:lnTo>
                  <a:close/>
                  <a:moveTo>
                    <a:pt x="143177" y="573"/>
                  </a:moveTo>
                  <a:lnTo>
                    <a:pt x="175245" y="22053"/>
                  </a:lnTo>
                  <a:lnTo>
                    <a:pt x="171293" y="41481"/>
                  </a:lnTo>
                  <a:lnTo>
                    <a:pt x="143177" y="573"/>
                  </a:lnTo>
                  <a:close/>
                  <a:moveTo>
                    <a:pt x="142091" y="1026"/>
                  </a:moveTo>
                  <a:lnTo>
                    <a:pt x="114276" y="41496"/>
                  </a:lnTo>
                  <a:lnTo>
                    <a:pt x="112043" y="30545"/>
                  </a:lnTo>
                  <a:lnTo>
                    <a:pt x="142091" y="1026"/>
                  </a:lnTo>
                  <a:close/>
                  <a:moveTo>
                    <a:pt x="107096" y="7240"/>
                  </a:moveTo>
                  <a:lnTo>
                    <a:pt x="110083" y="21947"/>
                  </a:lnTo>
                  <a:lnTo>
                    <a:pt x="57168" y="57379"/>
                  </a:lnTo>
                  <a:lnTo>
                    <a:pt x="32657" y="21706"/>
                  </a:lnTo>
                  <a:lnTo>
                    <a:pt x="107096" y="7240"/>
                  </a:lnTo>
                  <a:close/>
                  <a:moveTo>
                    <a:pt x="178473" y="7240"/>
                  </a:moveTo>
                  <a:lnTo>
                    <a:pt x="252912" y="21706"/>
                  </a:lnTo>
                  <a:lnTo>
                    <a:pt x="228401" y="57379"/>
                  </a:lnTo>
                  <a:lnTo>
                    <a:pt x="175471" y="21947"/>
                  </a:lnTo>
                  <a:lnTo>
                    <a:pt x="178473" y="7240"/>
                  </a:lnTo>
                  <a:close/>
                  <a:moveTo>
                    <a:pt x="110128" y="22173"/>
                  </a:moveTo>
                  <a:lnTo>
                    <a:pt x="111817" y="30469"/>
                  </a:lnTo>
                  <a:lnTo>
                    <a:pt x="68164" y="73383"/>
                  </a:lnTo>
                  <a:lnTo>
                    <a:pt x="57289" y="57545"/>
                  </a:lnTo>
                  <a:lnTo>
                    <a:pt x="110128" y="22173"/>
                  </a:lnTo>
                  <a:close/>
                  <a:moveTo>
                    <a:pt x="142588" y="664"/>
                  </a:moveTo>
                  <a:lnTo>
                    <a:pt x="124277" y="90639"/>
                  </a:lnTo>
                  <a:lnTo>
                    <a:pt x="114336" y="41767"/>
                  </a:lnTo>
                  <a:lnTo>
                    <a:pt x="142588" y="664"/>
                  </a:lnTo>
                  <a:close/>
                  <a:moveTo>
                    <a:pt x="142981" y="664"/>
                  </a:moveTo>
                  <a:lnTo>
                    <a:pt x="171233" y="41767"/>
                  </a:lnTo>
                  <a:lnTo>
                    <a:pt x="161292" y="90639"/>
                  </a:lnTo>
                  <a:lnTo>
                    <a:pt x="142981" y="664"/>
                  </a:lnTo>
                  <a:close/>
                  <a:moveTo>
                    <a:pt x="111878" y="30711"/>
                  </a:moveTo>
                  <a:lnTo>
                    <a:pt x="114110" y="41722"/>
                  </a:lnTo>
                  <a:lnTo>
                    <a:pt x="80262" y="90986"/>
                  </a:lnTo>
                  <a:lnTo>
                    <a:pt x="68285" y="73549"/>
                  </a:lnTo>
                  <a:lnTo>
                    <a:pt x="111878" y="30711"/>
                  </a:lnTo>
                  <a:close/>
                  <a:moveTo>
                    <a:pt x="175441" y="22173"/>
                  </a:moveTo>
                  <a:lnTo>
                    <a:pt x="228280" y="57545"/>
                  </a:lnTo>
                  <a:lnTo>
                    <a:pt x="205307" y="90986"/>
                  </a:lnTo>
                  <a:lnTo>
                    <a:pt x="171459" y="41722"/>
                  </a:lnTo>
                  <a:lnTo>
                    <a:pt x="175441" y="22173"/>
                  </a:lnTo>
                  <a:close/>
                  <a:moveTo>
                    <a:pt x="57123" y="57666"/>
                  </a:moveTo>
                  <a:lnTo>
                    <a:pt x="68013" y="73519"/>
                  </a:lnTo>
                  <a:lnTo>
                    <a:pt x="32642" y="108272"/>
                  </a:lnTo>
                  <a:lnTo>
                    <a:pt x="7074" y="91167"/>
                  </a:lnTo>
                  <a:lnTo>
                    <a:pt x="57123" y="57666"/>
                  </a:lnTo>
                  <a:close/>
                  <a:moveTo>
                    <a:pt x="228446" y="57666"/>
                  </a:moveTo>
                  <a:lnTo>
                    <a:pt x="252746" y="73926"/>
                  </a:lnTo>
                  <a:lnTo>
                    <a:pt x="217435" y="108634"/>
                  </a:lnTo>
                  <a:lnTo>
                    <a:pt x="205428" y="91167"/>
                  </a:lnTo>
                  <a:lnTo>
                    <a:pt x="228446" y="57666"/>
                  </a:lnTo>
                  <a:close/>
                  <a:moveTo>
                    <a:pt x="68134" y="73700"/>
                  </a:moveTo>
                  <a:lnTo>
                    <a:pt x="80141" y="91167"/>
                  </a:lnTo>
                  <a:lnTo>
                    <a:pt x="57108" y="124653"/>
                  </a:lnTo>
                  <a:lnTo>
                    <a:pt x="32823" y="108393"/>
                  </a:lnTo>
                  <a:lnTo>
                    <a:pt x="68134" y="73700"/>
                  </a:lnTo>
                  <a:close/>
                  <a:moveTo>
                    <a:pt x="252912" y="74047"/>
                  </a:moveTo>
                  <a:lnTo>
                    <a:pt x="278480" y="91167"/>
                  </a:lnTo>
                  <a:lnTo>
                    <a:pt x="228446" y="124653"/>
                  </a:lnTo>
                  <a:lnTo>
                    <a:pt x="217556" y="108800"/>
                  </a:lnTo>
                  <a:lnTo>
                    <a:pt x="252912" y="74047"/>
                  </a:lnTo>
                  <a:close/>
                  <a:moveTo>
                    <a:pt x="114170" y="42009"/>
                  </a:moveTo>
                  <a:lnTo>
                    <a:pt x="124171" y="91152"/>
                  </a:lnTo>
                  <a:lnTo>
                    <a:pt x="114170" y="140310"/>
                  </a:lnTo>
                  <a:lnTo>
                    <a:pt x="80382" y="91152"/>
                  </a:lnTo>
                  <a:lnTo>
                    <a:pt x="114170" y="42009"/>
                  </a:lnTo>
                  <a:close/>
                  <a:moveTo>
                    <a:pt x="171399" y="42009"/>
                  </a:moveTo>
                  <a:lnTo>
                    <a:pt x="205187" y="91167"/>
                  </a:lnTo>
                  <a:lnTo>
                    <a:pt x="171399" y="140310"/>
                  </a:lnTo>
                  <a:lnTo>
                    <a:pt x="161398" y="91167"/>
                  </a:lnTo>
                  <a:lnTo>
                    <a:pt x="171399" y="42009"/>
                  </a:lnTo>
                  <a:close/>
                  <a:moveTo>
                    <a:pt x="205307" y="91348"/>
                  </a:moveTo>
                  <a:lnTo>
                    <a:pt x="217284" y="108770"/>
                  </a:lnTo>
                  <a:lnTo>
                    <a:pt x="173691" y="151608"/>
                  </a:lnTo>
                  <a:lnTo>
                    <a:pt x="171459" y="140597"/>
                  </a:lnTo>
                  <a:lnTo>
                    <a:pt x="205307" y="91348"/>
                  </a:lnTo>
                  <a:close/>
                  <a:moveTo>
                    <a:pt x="80262" y="91348"/>
                  </a:moveTo>
                  <a:lnTo>
                    <a:pt x="114110" y="140597"/>
                  </a:lnTo>
                  <a:lnTo>
                    <a:pt x="110128" y="160145"/>
                  </a:lnTo>
                  <a:lnTo>
                    <a:pt x="57289" y="124774"/>
                  </a:lnTo>
                  <a:lnTo>
                    <a:pt x="80262" y="91348"/>
                  </a:lnTo>
                  <a:close/>
                  <a:moveTo>
                    <a:pt x="217405" y="108951"/>
                  </a:moveTo>
                  <a:lnTo>
                    <a:pt x="228280" y="124774"/>
                  </a:lnTo>
                  <a:lnTo>
                    <a:pt x="175426" y="160145"/>
                  </a:lnTo>
                  <a:lnTo>
                    <a:pt x="173737" y="151849"/>
                  </a:lnTo>
                  <a:lnTo>
                    <a:pt x="217405" y="108951"/>
                  </a:lnTo>
                  <a:close/>
                  <a:moveTo>
                    <a:pt x="57168" y="124940"/>
                  </a:moveTo>
                  <a:lnTo>
                    <a:pt x="110098" y="160372"/>
                  </a:lnTo>
                  <a:lnTo>
                    <a:pt x="107096" y="175093"/>
                  </a:lnTo>
                  <a:lnTo>
                    <a:pt x="32657" y="160613"/>
                  </a:lnTo>
                  <a:lnTo>
                    <a:pt x="57168" y="124940"/>
                  </a:lnTo>
                  <a:close/>
                  <a:moveTo>
                    <a:pt x="228401" y="124940"/>
                  </a:moveTo>
                  <a:lnTo>
                    <a:pt x="252912" y="160613"/>
                  </a:lnTo>
                  <a:lnTo>
                    <a:pt x="178473" y="175093"/>
                  </a:lnTo>
                  <a:lnTo>
                    <a:pt x="175471" y="160372"/>
                  </a:lnTo>
                  <a:lnTo>
                    <a:pt x="228401" y="124940"/>
                  </a:lnTo>
                  <a:close/>
                  <a:moveTo>
                    <a:pt x="142679" y="1222"/>
                  </a:moveTo>
                  <a:lnTo>
                    <a:pt x="142679" y="181097"/>
                  </a:lnTo>
                  <a:lnTo>
                    <a:pt x="124382" y="91167"/>
                  </a:lnTo>
                  <a:lnTo>
                    <a:pt x="142679" y="1222"/>
                  </a:lnTo>
                  <a:close/>
                  <a:moveTo>
                    <a:pt x="142890" y="1222"/>
                  </a:moveTo>
                  <a:lnTo>
                    <a:pt x="161187" y="91167"/>
                  </a:lnTo>
                  <a:lnTo>
                    <a:pt x="142890" y="181097"/>
                  </a:lnTo>
                  <a:lnTo>
                    <a:pt x="142890" y="1222"/>
                  </a:lnTo>
                  <a:close/>
                  <a:moveTo>
                    <a:pt x="171293" y="140838"/>
                  </a:moveTo>
                  <a:lnTo>
                    <a:pt x="173526" y="151774"/>
                  </a:lnTo>
                  <a:lnTo>
                    <a:pt x="173526" y="151789"/>
                  </a:lnTo>
                  <a:lnTo>
                    <a:pt x="143478" y="181308"/>
                  </a:lnTo>
                  <a:lnTo>
                    <a:pt x="143478" y="181308"/>
                  </a:lnTo>
                  <a:lnTo>
                    <a:pt x="171293" y="140838"/>
                  </a:lnTo>
                  <a:close/>
                  <a:moveTo>
                    <a:pt x="173571" y="152030"/>
                  </a:moveTo>
                  <a:lnTo>
                    <a:pt x="175245" y="160281"/>
                  </a:lnTo>
                  <a:lnTo>
                    <a:pt x="143644" y="181429"/>
                  </a:lnTo>
                  <a:lnTo>
                    <a:pt x="143644" y="181429"/>
                  </a:lnTo>
                  <a:lnTo>
                    <a:pt x="173571" y="152030"/>
                  </a:lnTo>
                  <a:close/>
                  <a:moveTo>
                    <a:pt x="124277" y="91680"/>
                  </a:moveTo>
                  <a:lnTo>
                    <a:pt x="142573" y="181655"/>
                  </a:lnTo>
                  <a:lnTo>
                    <a:pt x="114336" y="140551"/>
                  </a:lnTo>
                  <a:lnTo>
                    <a:pt x="124277" y="91680"/>
                  </a:lnTo>
                  <a:close/>
                  <a:moveTo>
                    <a:pt x="161292" y="91680"/>
                  </a:moveTo>
                  <a:lnTo>
                    <a:pt x="171233" y="140551"/>
                  </a:lnTo>
                  <a:lnTo>
                    <a:pt x="142981" y="181655"/>
                  </a:lnTo>
                  <a:lnTo>
                    <a:pt x="161292" y="91680"/>
                  </a:lnTo>
                  <a:close/>
                  <a:moveTo>
                    <a:pt x="114276" y="140838"/>
                  </a:moveTo>
                  <a:lnTo>
                    <a:pt x="142392" y="181745"/>
                  </a:lnTo>
                  <a:lnTo>
                    <a:pt x="110324" y="160281"/>
                  </a:lnTo>
                  <a:lnTo>
                    <a:pt x="114276" y="140838"/>
                  </a:lnTo>
                  <a:close/>
                  <a:moveTo>
                    <a:pt x="110279" y="160492"/>
                  </a:moveTo>
                  <a:lnTo>
                    <a:pt x="142302" y="181926"/>
                  </a:lnTo>
                  <a:lnTo>
                    <a:pt x="142302" y="181926"/>
                  </a:lnTo>
                  <a:lnTo>
                    <a:pt x="107292" y="175124"/>
                  </a:lnTo>
                  <a:lnTo>
                    <a:pt x="110279" y="160492"/>
                  </a:lnTo>
                  <a:close/>
                  <a:moveTo>
                    <a:pt x="175290" y="160492"/>
                  </a:moveTo>
                  <a:lnTo>
                    <a:pt x="178277" y="175124"/>
                  </a:lnTo>
                  <a:lnTo>
                    <a:pt x="143267" y="181926"/>
                  </a:lnTo>
                  <a:lnTo>
                    <a:pt x="175290" y="160492"/>
                  </a:lnTo>
                  <a:close/>
                  <a:moveTo>
                    <a:pt x="32521" y="160809"/>
                  </a:moveTo>
                  <a:lnTo>
                    <a:pt x="107051" y="175289"/>
                  </a:lnTo>
                  <a:lnTo>
                    <a:pt x="105678" y="182032"/>
                  </a:lnTo>
                  <a:lnTo>
                    <a:pt x="17935" y="182032"/>
                  </a:lnTo>
                  <a:lnTo>
                    <a:pt x="32521" y="160809"/>
                  </a:lnTo>
                  <a:close/>
                  <a:moveTo>
                    <a:pt x="107262" y="175335"/>
                  </a:moveTo>
                  <a:lnTo>
                    <a:pt x="141714" y="182032"/>
                  </a:lnTo>
                  <a:lnTo>
                    <a:pt x="105889" y="182032"/>
                  </a:lnTo>
                  <a:lnTo>
                    <a:pt x="107262" y="175335"/>
                  </a:lnTo>
                  <a:close/>
                  <a:moveTo>
                    <a:pt x="178307" y="175335"/>
                  </a:moveTo>
                  <a:lnTo>
                    <a:pt x="179680" y="182032"/>
                  </a:lnTo>
                  <a:lnTo>
                    <a:pt x="143855" y="182032"/>
                  </a:lnTo>
                  <a:lnTo>
                    <a:pt x="178307" y="175335"/>
                  </a:lnTo>
                  <a:close/>
                  <a:moveTo>
                    <a:pt x="253048" y="160809"/>
                  </a:moveTo>
                  <a:lnTo>
                    <a:pt x="267634" y="182032"/>
                  </a:lnTo>
                  <a:lnTo>
                    <a:pt x="179891" y="182032"/>
                  </a:lnTo>
                  <a:lnTo>
                    <a:pt x="178518" y="175289"/>
                  </a:lnTo>
                  <a:lnTo>
                    <a:pt x="253048" y="160809"/>
                  </a:lnTo>
                  <a:close/>
                  <a:moveTo>
                    <a:pt x="17482" y="0"/>
                  </a:moveTo>
                  <a:lnTo>
                    <a:pt x="17543" y="91"/>
                  </a:lnTo>
                  <a:lnTo>
                    <a:pt x="0" y="91"/>
                  </a:lnTo>
                  <a:lnTo>
                    <a:pt x="0" y="302"/>
                  </a:lnTo>
                  <a:lnTo>
                    <a:pt x="17693" y="302"/>
                  </a:lnTo>
                  <a:lnTo>
                    <a:pt x="32310" y="21555"/>
                  </a:lnTo>
                  <a:lnTo>
                    <a:pt x="0" y="27845"/>
                  </a:lnTo>
                  <a:lnTo>
                    <a:pt x="0" y="28056"/>
                  </a:lnTo>
                  <a:lnTo>
                    <a:pt x="32430" y="21751"/>
                  </a:lnTo>
                  <a:lnTo>
                    <a:pt x="57002" y="57500"/>
                  </a:lnTo>
                  <a:lnTo>
                    <a:pt x="6893" y="91031"/>
                  </a:lnTo>
                  <a:lnTo>
                    <a:pt x="0" y="86415"/>
                  </a:lnTo>
                  <a:lnTo>
                    <a:pt x="0" y="86672"/>
                  </a:lnTo>
                  <a:lnTo>
                    <a:pt x="6712" y="91167"/>
                  </a:lnTo>
                  <a:lnTo>
                    <a:pt x="0" y="95647"/>
                  </a:lnTo>
                  <a:lnTo>
                    <a:pt x="0" y="95903"/>
                  </a:lnTo>
                  <a:lnTo>
                    <a:pt x="6893" y="91287"/>
                  </a:lnTo>
                  <a:lnTo>
                    <a:pt x="32491" y="108423"/>
                  </a:lnTo>
                  <a:lnTo>
                    <a:pt x="0" y="140355"/>
                  </a:lnTo>
                  <a:lnTo>
                    <a:pt x="0" y="140642"/>
                  </a:lnTo>
                  <a:lnTo>
                    <a:pt x="32672" y="108543"/>
                  </a:lnTo>
                  <a:lnTo>
                    <a:pt x="57002" y="124834"/>
                  </a:lnTo>
                  <a:lnTo>
                    <a:pt x="32430" y="160568"/>
                  </a:lnTo>
                  <a:lnTo>
                    <a:pt x="0" y="154278"/>
                  </a:lnTo>
                  <a:lnTo>
                    <a:pt x="0" y="154489"/>
                  </a:lnTo>
                  <a:lnTo>
                    <a:pt x="32295" y="160764"/>
                  </a:lnTo>
                  <a:lnTo>
                    <a:pt x="17678" y="182032"/>
                  </a:lnTo>
                  <a:lnTo>
                    <a:pt x="0" y="182032"/>
                  </a:lnTo>
                  <a:lnTo>
                    <a:pt x="0" y="182107"/>
                  </a:lnTo>
                  <a:lnTo>
                    <a:pt x="285569" y="182107"/>
                  </a:lnTo>
                  <a:lnTo>
                    <a:pt x="285569" y="182032"/>
                  </a:lnTo>
                  <a:lnTo>
                    <a:pt x="267876" y="182032"/>
                  </a:lnTo>
                  <a:lnTo>
                    <a:pt x="253259" y="160764"/>
                  </a:lnTo>
                  <a:lnTo>
                    <a:pt x="285569" y="154489"/>
                  </a:lnTo>
                  <a:lnTo>
                    <a:pt x="285569" y="154278"/>
                  </a:lnTo>
                  <a:lnTo>
                    <a:pt x="253139" y="160568"/>
                  </a:lnTo>
                  <a:lnTo>
                    <a:pt x="228567" y="124834"/>
                  </a:lnTo>
                  <a:lnTo>
                    <a:pt x="278676" y="91287"/>
                  </a:lnTo>
                  <a:lnTo>
                    <a:pt x="285569" y="95903"/>
                  </a:lnTo>
                  <a:lnTo>
                    <a:pt x="285569" y="95647"/>
                  </a:lnTo>
                  <a:lnTo>
                    <a:pt x="278857" y="91167"/>
                  </a:lnTo>
                  <a:lnTo>
                    <a:pt x="285569" y="86672"/>
                  </a:lnTo>
                  <a:lnTo>
                    <a:pt x="285569" y="86415"/>
                  </a:lnTo>
                  <a:lnTo>
                    <a:pt x="278676" y="91031"/>
                  </a:lnTo>
                  <a:lnTo>
                    <a:pt x="253063" y="73896"/>
                  </a:lnTo>
                  <a:lnTo>
                    <a:pt x="285569" y="41963"/>
                  </a:lnTo>
                  <a:lnTo>
                    <a:pt x="285569" y="41677"/>
                  </a:lnTo>
                  <a:lnTo>
                    <a:pt x="252897" y="73775"/>
                  </a:lnTo>
                  <a:lnTo>
                    <a:pt x="228567" y="57500"/>
                  </a:lnTo>
                  <a:lnTo>
                    <a:pt x="253139" y="21751"/>
                  </a:lnTo>
                  <a:lnTo>
                    <a:pt x="285569" y="28056"/>
                  </a:lnTo>
                  <a:lnTo>
                    <a:pt x="285569" y="27845"/>
                  </a:lnTo>
                  <a:lnTo>
                    <a:pt x="253259" y="21555"/>
                  </a:lnTo>
                  <a:lnTo>
                    <a:pt x="267876" y="302"/>
                  </a:lnTo>
                  <a:lnTo>
                    <a:pt x="285569" y="302"/>
                  </a:lnTo>
                  <a:lnTo>
                    <a:pt x="285569" y="91"/>
                  </a:lnTo>
                  <a:lnTo>
                    <a:pt x="268026" y="91"/>
                  </a:lnTo>
                  <a:lnTo>
                    <a:pt x="268087" y="0"/>
                  </a:lnTo>
                  <a:lnTo>
                    <a:pt x="267830" y="0"/>
                  </a:lnTo>
                  <a:lnTo>
                    <a:pt x="267770" y="91"/>
                  </a:lnTo>
                  <a:lnTo>
                    <a:pt x="179921" y="91"/>
                  </a:lnTo>
                  <a:lnTo>
                    <a:pt x="179936" y="0"/>
                  </a:lnTo>
                  <a:lnTo>
                    <a:pt x="179725" y="0"/>
                  </a:lnTo>
                  <a:lnTo>
                    <a:pt x="179710" y="91"/>
                  </a:lnTo>
                  <a:lnTo>
                    <a:pt x="143855" y="91"/>
                  </a:lnTo>
                  <a:lnTo>
                    <a:pt x="144308" y="0"/>
                  </a:lnTo>
                  <a:lnTo>
                    <a:pt x="141261" y="0"/>
                  </a:lnTo>
                  <a:lnTo>
                    <a:pt x="141714" y="91"/>
                  </a:lnTo>
                  <a:lnTo>
                    <a:pt x="105859" y="91"/>
                  </a:lnTo>
                  <a:lnTo>
                    <a:pt x="105829" y="0"/>
                  </a:lnTo>
                  <a:lnTo>
                    <a:pt x="105618" y="0"/>
                  </a:lnTo>
                  <a:lnTo>
                    <a:pt x="105648" y="91"/>
                  </a:lnTo>
                  <a:lnTo>
                    <a:pt x="17799" y="91"/>
                  </a:lnTo>
                  <a:lnTo>
                    <a:pt x="1773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238125" y="577375"/>
              <a:ext cx="7139225" cy="4552325"/>
            </a:xfrm>
            <a:custGeom>
              <a:avLst/>
              <a:gdLst/>
              <a:ahLst/>
              <a:cxnLst/>
              <a:rect l="l" t="t" r="r" b="b"/>
              <a:pathLst>
                <a:path w="285569" h="182093" extrusionOk="0">
                  <a:moveTo>
                    <a:pt x="143237" y="0"/>
                  </a:moveTo>
                  <a:lnTo>
                    <a:pt x="143267" y="75"/>
                  </a:lnTo>
                  <a:lnTo>
                    <a:pt x="143433" y="0"/>
                  </a:lnTo>
                  <a:close/>
                  <a:moveTo>
                    <a:pt x="142121" y="0"/>
                  </a:moveTo>
                  <a:lnTo>
                    <a:pt x="142528" y="196"/>
                  </a:lnTo>
                  <a:lnTo>
                    <a:pt x="142015" y="437"/>
                  </a:lnTo>
                  <a:lnTo>
                    <a:pt x="142106" y="618"/>
                  </a:lnTo>
                  <a:lnTo>
                    <a:pt x="142588" y="392"/>
                  </a:lnTo>
                  <a:lnTo>
                    <a:pt x="142377" y="875"/>
                  </a:lnTo>
                  <a:lnTo>
                    <a:pt x="142573" y="965"/>
                  </a:lnTo>
                  <a:lnTo>
                    <a:pt x="142860" y="272"/>
                  </a:lnTo>
                  <a:lnTo>
                    <a:pt x="142739" y="226"/>
                  </a:lnTo>
                  <a:lnTo>
                    <a:pt x="142724" y="196"/>
                  </a:lnTo>
                  <a:lnTo>
                    <a:pt x="142739" y="166"/>
                  </a:lnTo>
                  <a:lnTo>
                    <a:pt x="142754" y="151"/>
                  </a:lnTo>
                  <a:lnTo>
                    <a:pt x="142860" y="106"/>
                  </a:lnTo>
                  <a:lnTo>
                    <a:pt x="142815" y="0"/>
                  </a:lnTo>
                  <a:close/>
                  <a:moveTo>
                    <a:pt x="219577" y="196"/>
                  </a:moveTo>
                  <a:lnTo>
                    <a:pt x="219275" y="890"/>
                  </a:lnTo>
                  <a:lnTo>
                    <a:pt x="219471" y="965"/>
                  </a:lnTo>
                  <a:lnTo>
                    <a:pt x="219758" y="287"/>
                  </a:lnTo>
                  <a:lnTo>
                    <a:pt x="219577" y="196"/>
                  </a:lnTo>
                  <a:close/>
                  <a:moveTo>
                    <a:pt x="66068" y="377"/>
                  </a:moveTo>
                  <a:lnTo>
                    <a:pt x="65887" y="453"/>
                  </a:lnTo>
                  <a:lnTo>
                    <a:pt x="66173" y="1131"/>
                  </a:lnTo>
                  <a:lnTo>
                    <a:pt x="66369" y="1056"/>
                  </a:lnTo>
                  <a:lnTo>
                    <a:pt x="66068" y="377"/>
                  </a:lnTo>
                  <a:close/>
                  <a:moveTo>
                    <a:pt x="141533" y="664"/>
                  </a:moveTo>
                  <a:lnTo>
                    <a:pt x="140854" y="980"/>
                  </a:lnTo>
                  <a:lnTo>
                    <a:pt x="140944" y="1161"/>
                  </a:lnTo>
                  <a:lnTo>
                    <a:pt x="141623" y="845"/>
                  </a:lnTo>
                  <a:lnTo>
                    <a:pt x="141533" y="664"/>
                  </a:lnTo>
                  <a:close/>
                  <a:moveTo>
                    <a:pt x="144429" y="860"/>
                  </a:moveTo>
                  <a:lnTo>
                    <a:pt x="144338" y="1041"/>
                  </a:lnTo>
                  <a:lnTo>
                    <a:pt x="145017" y="1358"/>
                  </a:lnTo>
                  <a:lnTo>
                    <a:pt x="145107" y="1161"/>
                  </a:lnTo>
                  <a:lnTo>
                    <a:pt x="144429" y="860"/>
                  </a:lnTo>
                  <a:close/>
                  <a:moveTo>
                    <a:pt x="143267" y="317"/>
                  </a:moveTo>
                  <a:lnTo>
                    <a:pt x="143192" y="483"/>
                  </a:lnTo>
                  <a:lnTo>
                    <a:pt x="143056" y="603"/>
                  </a:lnTo>
                  <a:lnTo>
                    <a:pt x="142875" y="694"/>
                  </a:lnTo>
                  <a:lnTo>
                    <a:pt x="143162" y="1373"/>
                  </a:lnTo>
                  <a:lnTo>
                    <a:pt x="143358" y="1297"/>
                  </a:lnTo>
                  <a:lnTo>
                    <a:pt x="143086" y="634"/>
                  </a:lnTo>
                  <a:lnTo>
                    <a:pt x="143584" y="1131"/>
                  </a:lnTo>
                  <a:lnTo>
                    <a:pt x="143735" y="996"/>
                  </a:lnTo>
                  <a:lnTo>
                    <a:pt x="143282" y="543"/>
                  </a:lnTo>
                  <a:lnTo>
                    <a:pt x="143855" y="815"/>
                  </a:lnTo>
                  <a:lnTo>
                    <a:pt x="143946" y="634"/>
                  </a:lnTo>
                  <a:lnTo>
                    <a:pt x="143267" y="317"/>
                  </a:lnTo>
                  <a:close/>
                  <a:moveTo>
                    <a:pt x="140371" y="1207"/>
                  </a:moveTo>
                  <a:lnTo>
                    <a:pt x="139692" y="1523"/>
                  </a:lnTo>
                  <a:lnTo>
                    <a:pt x="139783" y="1704"/>
                  </a:lnTo>
                  <a:lnTo>
                    <a:pt x="140462" y="1388"/>
                  </a:lnTo>
                  <a:lnTo>
                    <a:pt x="140371" y="1207"/>
                  </a:lnTo>
                  <a:close/>
                  <a:moveTo>
                    <a:pt x="145590" y="1403"/>
                  </a:moveTo>
                  <a:lnTo>
                    <a:pt x="145515" y="1584"/>
                  </a:lnTo>
                  <a:lnTo>
                    <a:pt x="146178" y="1901"/>
                  </a:lnTo>
                  <a:lnTo>
                    <a:pt x="146269" y="1704"/>
                  </a:lnTo>
                  <a:lnTo>
                    <a:pt x="145590" y="1403"/>
                  </a:lnTo>
                  <a:close/>
                  <a:moveTo>
                    <a:pt x="144112" y="1373"/>
                  </a:moveTo>
                  <a:lnTo>
                    <a:pt x="143976" y="1508"/>
                  </a:lnTo>
                  <a:lnTo>
                    <a:pt x="144504" y="2036"/>
                  </a:lnTo>
                  <a:lnTo>
                    <a:pt x="144655" y="1885"/>
                  </a:lnTo>
                  <a:lnTo>
                    <a:pt x="144112" y="1373"/>
                  </a:lnTo>
                  <a:close/>
                  <a:moveTo>
                    <a:pt x="142166" y="1373"/>
                  </a:moveTo>
                  <a:lnTo>
                    <a:pt x="141879" y="2066"/>
                  </a:lnTo>
                  <a:lnTo>
                    <a:pt x="142076" y="2142"/>
                  </a:lnTo>
                  <a:lnTo>
                    <a:pt x="142362" y="1463"/>
                  </a:lnTo>
                  <a:lnTo>
                    <a:pt x="142166" y="1373"/>
                  </a:lnTo>
                  <a:close/>
                  <a:moveTo>
                    <a:pt x="219064" y="1373"/>
                  </a:moveTo>
                  <a:lnTo>
                    <a:pt x="218777" y="2066"/>
                  </a:lnTo>
                  <a:lnTo>
                    <a:pt x="218973" y="2142"/>
                  </a:lnTo>
                  <a:lnTo>
                    <a:pt x="219260" y="1463"/>
                  </a:lnTo>
                  <a:lnTo>
                    <a:pt x="219064" y="1373"/>
                  </a:lnTo>
                  <a:close/>
                  <a:moveTo>
                    <a:pt x="139210" y="1750"/>
                  </a:moveTo>
                  <a:lnTo>
                    <a:pt x="138531" y="2066"/>
                  </a:lnTo>
                  <a:lnTo>
                    <a:pt x="138621" y="2247"/>
                  </a:lnTo>
                  <a:lnTo>
                    <a:pt x="139285" y="1931"/>
                  </a:lnTo>
                  <a:lnTo>
                    <a:pt x="139210" y="1750"/>
                  </a:lnTo>
                  <a:close/>
                  <a:moveTo>
                    <a:pt x="66580" y="1554"/>
                  </a:moveTo>
                  <a:lnTo>
                    <a:pt x="66384" y="1629"/>
                  </a:lnTo>
                  <a:lnTo>
                    <a:pt x="66671" y="2323"/>
                  </a:lnTo>
                  <a:lnTo>
                    <a:pt x="66867" y="2232"/>
                  </a:lnTo>
                  <a:lnTo>
                    <a:pt x="66580" y="1554"/>
                  </a:lnTo>
                  <a:close/>
                  <a:moveTo>
                    <a:pt x="146752" y="1946"/>
                  </a:moveTo>
                  <a:lnTo>
                    <a:pt x="146676" y="2127"/>
                  </a:lnTo>
                  <a:lnTo>
                    <a:pt x="147340" y="2444"/>
                  </a:lnTo>
                  <a:lnTo>
                    <a:pt x="147430" y="2247"/>
                  </a:lnTo>
                  <a:lnTo>
                    <a:pt x="146752" y="1946"/>
                  </a:lnTo>
                  <a:close/>
                  <a:moveTo>
                    <a:pt x="143569" y="1780"/>
                  </a:moveTo>
                  <a:lnTo>
                    <a:pt x="143388" y="1870"/>
                  </a:lnTo>
                  <a:lnTo>
                    <a:pt x="143674" y="2549"/>
                  </a:lnTo>
                  <a:lnTo>
                    <a:pt x="143855" y="2474"/>
                  </a:lnTo>
                  <a:lnTo>
                    <a:pt x="143569" y="1780"/>
                  </a:lnTo>
                  <a:close/>
                  <a:moveTo>
                    <a:pt x="138048" y="2293"/>
                  </a:moveTo>
                  <a:lnTo>
                    <a:pt x="137369" y="2610"/>
                  </a:lnTo>
                  <a:lnTo>
                    <a:pt x="137460" y="2791"/>
                  </a:lnTo>
                  <a:lnTo>
                    <a:pt x="138124" y="2474"/>
                  </a:lnTo>
                  <a:lnTo>
                    <a:pt x="138048" y="2293"/>
                  </a:lnTo>
                  <a:close/>
                  <a:moveTo>
                    <a:pt x="145032" y="2263"/>
                  </a:moveTo>
                  <a:lnTo>
                    <a:pt x="144896" y="2413"/>
                  </a:lnTo>
                  <a:lnTo>
                    <a:pt x="145424" y="2941"/>
                  </a:lnTo>
                  <a:lnTo>
                    <a:pt x="145560" y="2791"/>
                  </a:lnTo>
                  <a:lnTo>
                    <a:pt x="145032" y="2263"/>
                  </a:lnTo>
                  <a:close/>
                  <a:moveTo>
                    <a:pt x="147913" y="2474"/>
                  </a:moveTo>
                  <a:lnTo>
                    <a:pt x="147838" y="2670"/>
                  </a:lnTo>
                  <a:lnTo>
                    <a:pt x="148501" y="2972"/>
                  </a:lnTo>
                  <a:lnTo>
                    <a:pt x="148592" y="2791"/>
                  </a:lnTo>
                  <a:lnTo>
                    <a:pt x="147913" y="2474"/>
                  </a:lnTo>
                  <a:close/>
                  <a:moveTo>
                    <a:pt x="141668" y="2549"/>
                  </a:moveTo>
                  <a:lnTo>
                    <a:pt x="141382" y="3243"/>
                  </a:lnTo>
                  <a:lnTo>
                    <a:pt x="141563" y="3318"/>
                  </a:lnTo>
                  <a:lnTo>
                    <a:pt x="141849" y="2640"/>
                  </a:lnTo>
                  <a:lnTo>
                    <a:pt x="141668" y="2549"/>
                  </a:lnTo>
                  <a:close/>
                  <a:moveTo>
                    <a:pt x="218566" y="2549"/>
                  </a:moveTo>
                  <a:lnTo>
                    <a:pt x="218280" y="3243"/>
                  </a:lnTo>
                  <a:lnTo>
                    <a:pt x="218461" y="3318"/>
                  </a:lnTo>
                  <a:lnTo>
                    <a:pt x="218762" y="2640"/>
                  </a:lnTo>
                  <a:lnTo>
                    <a:pt x="218566" y="2549"/>
                  </a:lnTo>
                  <a:close/>
                  <a:moveTo>
                    <a:pt x="136887" y="2836"/>
                  </a:moveTo>
                  <a:lnTo>
                    <a:pt x="136208" y="3153"/>
                  </a:lnTo>
                  <a:lnTo>
                    <a:pt x="136298" y="3334"/>
                  </a:lnTo>
                  <a:lnTo>
                    <a:pt x="136962" y="3017"/>
                  </a:lnTo>
                  <a:lnTo>
                    <a:pt x="136887" y="2836"/>
                  </a:lnTo>
                  <a:close/>
                  <a:moveTo>
                    <a:pt x="67078" y="2730"/>
                  </a:moveTo>
                  <a:lnTo>
                    <a:pt x="66882" y="2806"/>
                  </a:lnTo>
                  <a:lnTo>
                    <a:pt x="67169" y="3499"/>
                  </a:lnTo>
                  <a:lnTo>
                    <a:pt x="67365" y="3424"/>
                  </a:lnTo>
                  <a:lnTo>
                    <a:pt x="67078" y="2730"/>
                  </a:lnTo>
                  <a:close/>
                  <a:moveTo>
                    <a:pt x="149090" y="3002"/>
                  </a:moveTo>
                  <a:lnTo>
                    <a:pt x="148999" y="3198"/>
                  </a:lnTo>
                  <a:lnTo>
                    <a:pt x="149678" y="3515"/>
                  </a:lnTo>
                  <a:lnTo>
                    <a:pt x="149753" y="3318"/>
                  </a:lnTo>
                  <a:lnTo>
                    <a:pt x="149090" y="3002"/>
                  </a:lnTo>
                  <a:close/>
                  <a:moveTo>
                    <a:pt x="144067" y="2972"/>
                  </a:moveTo>
                  <a:lnTo>
                    <a:pt x="143886" y="3047"/>
                  </a:lnTo>
                  <a:lnTo>
                    <a:pt x="144172" y="3741"/>
                  </a:lnTo>
                  <a:lnTo>
                    <a:pt x="144368" y="3650"/>
                  </a:lnTo>
                  <a:lnTo>
                    <a:pt x="144067" y="2972"/>
                  </a:lnTo>
                  <a:close/>
                  <a:moveTo>
                    <a:pt x="145952" y="3168"/>
                  </a:moveTo>
                  <a:lnTo>
                    <a:pt x="145801" y="3318"/>
                  </a:lnTo>
                  <a:lnTo>
                    <a:pt x="146329" y="3831"/>
                  </a:lnTo>
                  <a:lnTo>
                    <a:pt x="146480" y="3680"/>
                  </a:lnTo>
                  <a:lnTo>
                    <a:pt x="145952" y="3168"/>
                  </a:lnTo>
                  <a:close/>
                  <a:moveTo>
                    <a:pt x="135710" y="3364"/>
                  </a:moveTo>
                  <a:lnTo>
                    <a:pt x="135046" y="3680"/>
                  </a:lnTo>
                  <a:lnTo>
                    <a:pt x="135122" y="3877"/>
                  </a:lnTo>
                  <a:lnTo>
                    <a:pt x="135801" y="3560"/>
                  </a:lnTo>
                  <a:lnTo>
                    <a:pt x="135710" y="3364"/>
                  </a:lnTo>
                  <a:close/>
                  <a:moveTo>
                    <a:pt x="150251" y="3545"/>
                  </a:moveTo>
                  <a:lnTo>
                    <a:pt x="150161" y="3741"/>
                  </a:lnTo>
                  <a:lnTo>
                    <a:pt x="150839" y="4058"/>
                  </a:lnTo>
                  <a:lnTo>
                    <a:pt x="150930" y="3861"/>
                  </a:lnTo>
                  <a:lnTo>
                    <a:pt x="150251" y="3545"/>
                  </a:lnTo>
                  <a:close/>
                  <a:moveTo>
                    <a:pt x="134549" y="3907"/>
                  </a:moveTo>
                  <a:lnTo>
                    <a:pt x="133885" y="4223"/>
                  </a:lnTo>
                  <a:lnTo>
                    <a:pt x="133960" y="4420"/>
                  </a:lnTo>
                  <a:lnTo>
                    <a:pt x="134639" y="4103"/>
                  </a:lnTo>
                  <a:lnTo>
                    <a:pt x="134549" y="3907"/>
                  </a:lnTo>
                  <a:close/>
                  <a:moveTo>
                    <a:pt x="141171" y="3741"/>
                  </a:moveTo>
                  <a:lnTo>
                    <a:pt x="140869" y="4420"/>
                  </a:lnTo>
                  <a:lnTo>
                    <a:pt x="141065" y="4510"/>
                  </a:lnTo>
                  <a:lnTo>
                    <a:pt x="141352" y="3816"/>
                  </a:lnTo>
                  <a:lnTo>
                    <a:pt x="141171" y="3741"/>
                  </a:lnTo>
                  <a:close/>
                  <a:moveTo>
                    <a:pt x="218068" y="3741"/>
                  </a:moveTo>
                  <a:lnTo>
                    <a:pt x="217767" y="4435"/>
                  </a:lnTo>
                  <a:lnTo>
                    <a:pt x="217963" y="4510"/>
                  </a:lnTo>
                  <a:lnTo>
                    <a:pt x="218249" y="3816"/>
                  </a:lnTo>
                  <a:lnTo>
                    <a:pt x="218068" y="3741"/>
                  </a:lnTo>
                  <a:close/>
                  <a:moveTo>
                    <a:pt x="151413" y="4103"/>
                  </a:moveTo>
                  <a:lnTo>
                    <a:pt x="151322" y="4284"/>
                  </a:lnTo>
                  <a:lnTo>
                    <a:pt x="152001" y="4601"/>
                  </a:lnTo>
                  <a:lnTo>
                    <a:pt x="152076" y="4404"/>
                  </a:lnTo>
                  <a:lnTo>
                    <a:pt x="151413" y="4103"/>
                  </a:lnTo>
                  <a:close/>
                  <a:moveTo>
                    <a:pt x="67576" y="3907"/>
                  </a:moveTo>
                  <a:lnTo>
                    <a:pt x="67380" y="3997"/>
                  </a:lnTo>
                  <a:lnTo>
                    <a:pt x="67682" y="4676"/>
                  </a:lnTo>
                  <a:lnTo>
                    <a:pt x="67863" y="4601"/>
                  </a:lnTo>
                  <a:lnTo>
                    <a:pt x="67576" y="3907"/>
                  </a:lnTo>
                  <a:close/>
                  <a:moveTo>
                    <a:pt x="146872" y="4058"/>
                  </a:moveTo>
                  <a:lnTo>
                    <a:pt x="146721" y="4208"/>
                  </a:lnTo>
                  <a:lnTo>
                    <a:pt x="147249" y="4736"/>
                  </a:lnTo>
                  <a:lnTo>
                    <a:pt x="147400" y="4585"/>
                  </a:lnTo>
                  <a:lnTo>
                    <a:pt x="146872" y="4058"/>
                  </a:lnTo>
                  <a:close/>
                  <a:moveTo>
                    <a:pt x="144564" y="4148"/>
                  </a:moveTo>
                  <a:lnTo>
                    <a:pt x="144383" y="4223"/>
                  </a:lnTo>
                  <a:lnTo>
                    <a:pt x="144670" y="4917"/>
                  </a:lnTo>
                  <a:lnTo>
                    <a:pt x="144866" y="4827"/>
                  </a:lnTo>
                  <a:lnTo>
                    <a:pt x="144564" y="4148"/>
                  </a:lnTo>
                  <a:close/>
                  <a:moveTo>
                    <a:pt x="133387" y="4465"/>
                  </a:moveTo>
                  <a:lnTo>
                    <a:pt x="132708" y="4766"/>
                  </a:lnTo>
                  <a:lnTo>
                    <a:pt x="132799" y="4963"/>
                  </a:lnTo>
                  <a:lnTo>
                    <a:pt x="133478" y="4646"/>
                  </a:lnTo>
                  <a:lnTo>
                    <a:pt x="133387" y="4465"/>
                  </a:lnTo>
                  <a:close/>
                  <a:moveTo>
                    <a:pt x="152574" y="4646"/>
                  </a:moveTo>
                  <a:lnTo>
                    <a:pt x="152483" y="4827"/>
                  </a:lnTo>
                  <a:lnTo>
                    <a:pt x="153162" y="5144"/>
                  </a:lnTo>
                  <a:lnTo>
                    <a:pt x="153253" y="4948"/>
                  </a:lnTo>
                  <a:lnTo>
                    <a:pt x="152574" y="4646"/>
                  </a:lnTo>
                  <a:close/>
                  <a:moveTo>
                    <a:pt x="132226" y="4993"/>
                  </a:moveTo>
                  <a:lnTo>
                    <a:pt x="131562" y="5310"/>
                  </a:lnTo>
                  <a:lnTo>
                    <a:pt x="131637" y="5491"/>
                  </a:lnTo>
                  <a:lnTo>
                    <a:pt x="132316" y="5189"/>
                  </a:lnTo>
                  <a:lnTo>
                    <a:pt x="132226" y="4993"/>
                  </a:lnTo>
                  <a:close/>
                  <a:moveTo>
                    <a:pt x="147777" y="4963"/>
                  </a:moveTo>
                  <a:lnTo>
                    <a:pt x="147642" y="5113"/>
                  </a:lnTo>
                  <a:lnTo>
                    <a:pt x="148169" y="5626"/>
                  </a:lnTo>
                  <a:lnTo>
                    <a:pt x="148305" y="5491"/>
                  </a:lnTo>
                  <a:lnTo>
                    <a:pt x="147777" y="4963"/>
                  </a:lnTo>
                  <a:close/>
                  <a:moveTo>
                    <a:pt x="140658" y="4917"/>
                  </a:moveTo>
                  <a:lnTo>
                    <a:pt x="140371" y="5611"/>
                  </a:lnTo>
                  <a:lnTo>
                    <a:pt x="140567" y="5687"/>
                  </a:lnTo>
                  <a:lnTo>
                    <a:pt x="140854" y="5008"/>
                  </a:lnTo>
                  <a:lnTo>
                    <a:pt x="140658" y="4917"/>
                  </a:lnTo>
                  <a:close/>
                  <a:moveTo>
                    <a:pt x="153735" y="5174"/>
                  </a:moveTo>
                  <a:lnTo>
                    <a:pt x="153645" y="5370"/>
                  </a:lnTo>
                  <a:lnTo>
                    <a:pt x="154324" y="5687"/>
                  </a:lnTo>
                  <a:lnTo>
                    <a:pt x="154414" y="5491"/>
                  </a:lnTo>
                  <a:lnTo>
                    <a:pt x="153735" y="5174"/>
                  </a:lnTo>
                  <a:close/>
                  <a:moveTo>
                    <a:pt x="217571" y="4917"/>
                  </a:moveTo>
                  <a:lnTo>
                    <a:pt x="217269" y="5611"/>
                  </a:lnTo>
                  <a:lnTo>
                    <a:pt x="217465" y="5687"/>
                  </a:lnTo>
                  <a:lnTo>
                    <a:pt x="217752" y="5008"/>
                  </a:lnTo>
                  <a:lnTo>
                    <a:pt x="217571" y="4917"/>
                  </a:lnTo>
                  <a:close/>
                  <a:moveTo>
                    <a:pt x="68074" y="5098"/>
                  </a:moveTo>
                  <a:lnTo>
                    <a:pt x="67893" y="5174"/>
                  </a:lnTo>
                  <a:lnTo>
                    <a:pt x="68179" y="5868"/>
                  </a:lnTo>
                  <a:lnTo>
                    <a:pt x="68360" y="5777"/>
                  </a:lnTo>
                  <a:lnTo>
                    <a:pt x="68074" y="5098"/>
                  </a:lnTo>
                  <a:close/>
                  <a:moveTo>
                    <a:pt x="131064" y="5536"/>
                  </a:moveTo>
                  <a:lnTo>
                    <a:pt x="130401" y="5853"/>
                  </a:lnTo>
                  <a:lnTo>
                    <a:pt x="130476" y="6049"/>
                  </a:lnTo>
                  <a:lnTo>
                    <a:pt x="131155" y="5732"/>
                  </a:lnTo>
                  <a:lnTo>
                    <a:pt x="131064" y="5536"/>
                  </a:lnTo>
                  <a:close/>
                  <a:moveTo>
                    <a:pt x="145077" y="5325"/>
                  </a:moveTo>
                  <a:lnTo>
                    <a:pt x="144881" y="5415"/>
                  </a:lnTo>
                  <a:lnTo>
                    <a:pt x="145168" y="6094"/>
                  </a:lnTo>
                  <a:lnTo>
                    <a:pt x="145364" y="6018"/>
                  </a:lnTo>
                  <a:lnTo>
                    <a:pt x="145077" y="5325"/>
                  </a:lnTo>
                  <a:close/>
                  <a:moveTo>
                    <a:pt x="154897" y="5732"/>
                  </a:moveTo>
                  <a:lnTo>
                    <a:pt x="154806" y="5913"/>
                  </a:lnTo>
                  <a:lnTo>
                    <a:pt x="155485" y="6230"/>
                  </a:lnTo>
                  <a:lnTo>
                    <a:pt x="155576" y="6049"/>
                  </a:lnTo>
                  <a:lnTo>
                    <a:pt x="154897" y="5732"/>
                  </a:lnTo>
                  <a:close/>
                  <a:moveTo>
                    <a:pt x="148697" y="5853"/>
                  </a:moveTo>
                  <a:lnTo>
                    <a:pt x="148547" y="5988"/>
                  </a:lnTo>
                  <a:lnTo>
                    <a:pt x="149090" y="6516"/>
                  </a:lnTo>
                  <a:lnTo>
                    <a:pt x="149225" y="6365"/>
                  </a:lnTo>
                  <a:lnTo>
                    <a:pt x="148697" y="5853"/>
                  </a:lnTo>
                  <a:close/>
                  <a:moveTo>
                    <a:pt x="129903" y="6079"/>
                  </a:moveTo>
                  <a:lnTo>
                    <a:pt x="129224" y="6396"/>
                  </a:lnTo>
                  <a:lnTo>
                    <a:pt x="129315" y="6592"/>
                  </a:lnTo>
                  <a:lnTo>
                    <a:pt x="129993" y="6275"/>
                  </a:lnTo>
                  <a:lnTo>
                    <a:pt x="129903" y="6079"/>
                  </a:lnTo>
                  <a:close/>
                  <a:moveTo>
                    <a:pt x="156058" y="6260"/>
                  </a:moveTo>
                  <a:lnTo>
                    <a:pt x="155968" y="6456"/>
                  </a:lnTo>
                  <a:lnTo>
                    <a:pt x="156647" y="6773"/>
                  </a:lnTo>
                  <a:lnTo>
                    <a:pt x="156737" y="6577"/>
                  </a:lnTo>
                  <a:lnTo>
                    <a:pt x="156058" y="6260"/>
                  </a:lnTo>
                  <a:close/>
                  <a:moveTo>
                    <a:pt x="217058" y="6109"/>
                  </a:moveTo>
                  <a:lnTo>
                    <a:pt x="216771" y="6788"/>
                  </a:lnTo>
                  <a:lnTo>
                    <a:pt x="216967" y="6863"/>
                  </a:lnTo>
                  <a:lnTo>
                    <a:pt x="217254" y="6184"/>
                  </a:lnTo>
                  <a:lnTo>
                    <a:pt x="217058" y="6109"/>
                  </a:lnTo>
                  <a:close/>
                  <a:moveTo>
                    <a:pt x="140160" y="6109"/>
                  </a:moveTo>
                  <a:lnTo>
                    <a:pt x="139873" y="6788"/>
                  </a:lnTo>
                  <a:lnTo>
                    <a:pt x="140054" y="6878"/>
                  </a:lnTo>
                  <a:lnTo>
                    <a:pt x="140356" y="6184"/>
                  </a:lnTo>
                  <a:lnTo>
                    <a:pt x="140160" y="6109"/>
                  </a:lnTo>
                  <a:close/>
                  <a:moveTo>
                    <a:pt x="68572" y="6275"/>
                  </a:moveTo>
                  <a:lnTo>
                    <a:pt x="68391" y="6350"/>
                  </a:lnTo>
                  <a:lnTo>
                    <a:pt x="68677" y="7044"/>
                  </a:lnTo>
                  <a:lnTo>
                    <a:pt x="68873" y="6969"/>
                  </a:lnTo>
                  <a:lnTo>
                    <a:pt x="68572" y="6275"/>
                  </a:lnTo>
                  <a:close/>
                  <a:moveTo>
                    <a:pt x="128741" y="6622"/>
                  </a:moveTo>
                  <a:lnTo>
                    <a:pt x="128063" y="6939"/>
                  </a:lnTo>
                  <a:lnTo>
                    <a:pt x="128153" y="7135"/>
                  </a:lnTo>
                  <a:lnTo>
                    <a:pt x="128832" y="6818"/>
                  </a:lnTo>
                  <a:lnTo>
                    <a:pt x="128741" y="6622"/>
                  </a:lnTo>
                  <a:close/>
                  <a:moveTo>
                    <a:pt x="145575" y="6501"/>
                  </a:moveTo>
                  <a:lnTo>
                    <a:pt x="145379" y="6592"/>
                  </a:lnTo>
                  <a:lnTo>
                    <a:pt x="145681" y="7270"/>
                  </a:lnTo>
                  <a:lnTo>
                    <a:pt x="145862" y="7195"/>
                  </a:lnTo>
                  <a:lnTo>
                    <a:pt x="145575" y="6501"/>
                  </a:lnTo>
                  <a:close/>
                  <a:moveTo>
                    <a:pt x="157220" y="6803"/>
                  </a:moveTo>
                  <a:lnTo>
                    <a:pt x="157129" y="6999"/>
                  </a:lnTo>
                  <a:lnTo>
                    <a:pt x="157808" y="7316"/>
                  </a:lnTo>
                  <a:lnTo>
                    <a:pt x="157899" y="7120"/>
                  </a:lnTo>
                  <a:lnTo>
                    <a:pt x="157220" y="6803"/>
                  </a:lnTo>
                  <a:close/>
                  <a:moveTo>
                    <a:pt x="149618" y="6742"/>
                  </a:moveTo>
                  <a:lnTo>
                    <a:pt x="149467" y="6893"/>
                  </a:lnTo>
                  <a:lnTo>
                    <a:pt x="149995" y="7421"/>
                  </a:lnTo>
                  <a:lnTo>
                    <a:pt x="150145" y="7270"/>
                  </a:lnTo>
                  <a:lnTo>
                    <a:pt x="149618" y="6742"/>
                  </a:lnTo>
                  <a:close/>
                  <a:moveTo>
                    <a:pt x="127580" y="7165"/>
                  </a:moveTo>
                  <a:lnTo>
                    <a:pt x="126901" y="7482"/>
                  </a:lnTo>
                  <a:lnTo>
                    <a:pt x="126992" y="7678"/>
                  </a:lnTo>
                  <a:lnTo>
                    <a:pt x="127670" y="7361"/>
                  </a:lnTo>
                  <a:lnTo>
                    <a:pt x="127580" y="7165"/>
                  </a:lnTo>
                  <a:close/>
                  <a:moveTo>
                    <a:pt x="158381" y="7346"/>
                  </a:moveTo>
                  <a:lnTo>
                    <a:pt x="158306" y="7527"/>
                  </a:lnTo>
                  <a:lnTo>
                    <a:pt x="158970" y="7844"/>
                  </a:lnTo>
                  <a:lnTo>
                    <a:pt x="159060" y="7663"/>
                  </a:lnTo>
                  <a:lnTo>
                    <a:pt x="158381" y="7346"/>
                  </a:lnTo>
                  <a:close/>
                  <a:moveTo>
                    <a:pt x="139662" y="7286"/>
                  </a:moveTo>
                  <a:lnTo>
                    <a:pt x="139360" y="7964"/>
                  </a:lnTo>
                  <a:lnTo>
                    <a:pt x="139557" y="8055"/>
                  </a:lnTo>
                  <a:lnTo>
                    <a:pt x="139843" y="7361"/>
                  </a:lnTo>
                  <a:lnTo>
                    <a:pt x="139662" y="7286"/>
                  </a:lnTo>
                  <a:close/>
                  <a:moveTo>
                    <a:pt x="216560" y="7286"/>
                  </a:moveTo>
                  <a:lnTo>
                    <a:pt x="216273" y="7964"/>
                  </a:lnTo>
                  <a:lnTo>
                    <a:pt x="216470" y="8055"/>
                  </a:lnTo>
                  <a:lnTo>
                    <a:pt x="216756" y="7361"/>
                  </a:lnTo>
                  <a:lnTo>
                    <a:pt x="216560" y="7286"/>
                  </a:lnTo>
                  <a:close/>
                  <a:moveTo>
                    <a:pt x="126418" y="7708"/>
                  </a:moveTo>
                  <a:lnTo>
                    <a:pt x="125740" y="8025"/>
                  </a:lnTo>
                  <a:lnTo>
                    <a:pt x="125830" y="8221"/>
                  </a:lnTo>
                  <a:lnTo>
                    <a:pt x="126494" y="7904"/>
                  </a:lnTo>
                  <a:lnTo>
                    <a:pt x="126418" y="7708"/>
                  </a:lnTo>
                  <a:close/>
                  <a:moveTo>
                    <a:pt x="69069" y="7467"/>
                  </a:moveTo>
                  <a:lnTo>
                    <a:pt x="68888" y="7542"/>
                  </a:lnTo>
                  <a:lnTo>
                    <a:pt x="69175" y="8236"/>
                  </a:lnTo>
                  <a:lnTo>
                    <a:pt x="69371" y="8145"/>
                  </a:lnTo>
                  <a:lnTo>
                    <a:pt x="69069" y="7467"/>
                  </a:lnTo>
                  <a:close/>
                  <a:moveTo>
                    <a:pt x="150523" y="7648"/>
                  </a:moveTo>
                  <a:lnTo>
                    <a:pt x="150387" y="7798"/>
                  </a:lnTo>
                  <a:lnTo>
                    <a:pt x="150915" y="8311"/>
                  </a:lnTo>
                  <a:lnTo>
                    <a:pt x="151066" y="8160"/>
                  </a:lnTo>
                  <a:lnTo>
                    <a:pt x="150523" y="7648"/>
                  </a:lnTo>
                  <a:close/>
                  <a:moveTo>
                    <a:pt x="159543" y="7904"/>
                  </a:moveTo>
                  <a:lnTo>
                    <a:pt x="159467" y="8085"/>
                  </a:lnTo>
                  <a:lnTo>
                    <a:pt x="160131" y="8402"/>
                  </a:lnTo>
                  <a:lnTo>
                    <a:pt x="160222" y="8206"/>
                  </a:lnTo>
                  <a:lnTo>
                    <a:pt x="159543" y="7904"/>
                  </a:lnTo>
                  <a:close/>
                  <a:moveTo>
                    <a:pt x="146073" y="7693"/>
                  </a:moveTo>
                  <a:lnTo>
                    <a:pt x="145892" y="7768"/>
                  </a:lnTo>
                  <a:lnTo>
                    <a:pt x="146178" y="8462"/>
                  </a:lnTo>
                  <a:lnTo>
                    <a:pt x="146374" y="8387"/>
                  </a:lnTo>
                  <a:lnTo>
                    <a:pt x="146073" y="7693"/>
                  </a:lnTo>
                  <a:close/>
                  <a:moveTo>
                    <a:pt x="125242" y="8251"/>
                  </a:moveTo>
                  <a:lnTo>
                    <a:pt x="124578" y="8568"/>
                  </a:lnTo>
                  <a:lnTo>
                    <a:pt x="124654" y="8764"/>
                  </a:lnTo>
                  <a:lnTo>
                    <a:pt x="125332" y="8447"/>
                  </a:lnTo>
                  <a:lnTo>
                    <a:pt x="125242" y="8251"/>
                  </a:lnTo>
                  <a:close/>
                  <a:moveTo>
                    <a:pt x="160719" y="8447"/>
                  </a:moveTo>
                  <a:lnTo>
                    <a:pt x="160629" y="8628"/>
                  </a:lnTo>
                  <a:lnTo>
                    <a:pt x="161308" y="8945"/>
                  </a:lnTo>
                  <a:lnTo>
                    <a:pt x="161383" y="8764"/>
                  </a:lnTo>
                  <a:lnTo>
                    <a:pt x="160719" y="8447"/>
                  </a:lnTo>
                  <a:close/>
                  <a:moveTo>
                    <a:pt x="151443" y="8537"/>
                  </a:moveTo>
                  <a:lnTo>
                    <a:pt x="151292" y="8688"/>
                  </a:lnTo>
                  <a:lnTo>
                    <a:pt x="151820" y="9216"/>
                  </a:lnTo>
                  <a:lnTo>
                    <a:pt x="151971" y="9065"/>
                  </a:lnTo>
                  <a:lnTo>
                    <a:pt x="151443" y="8537"/>
                  </a:lnTo>
                  <a:close/>
                  <a:moveTo>
                    <a:pt x="139164" y="8462"/>
                  </a:moveTo>
                  <a:lnTo>
                    <a:pt x="138863" y="9156"/>
                  </a:lnTo>
                  <a:lnTo>
                    <a:pt x="139059" y="9231"/>
                  </a:lnTo>
                  <a:lnTo>
                    <a:pt x="139345" y="8553"/>
                  </a:lnTo>
                  <a:lnTo>
                    <a:pt x="139164" y="8462"/>
                  </a:lnTo>
                  <a:close/>
                  <a:moveTo>
                    <a:pt x="216062" y="8462"/>
                  </a:moveTo>
                  <a:lnTo>
                    <a:pt x="215776" y="9156"/>
                  </a:lnTo>
                  <a:lnTo>
                    <a:pt x="215957" y="9231"/>
                  </a:lnTo>
                  <a:lnTo>
                    <a:pt x="216243" y="8553"/>
                  </a:lnTo>
                  <a:lnTo>
                    <a:pt x="216062" y="8462"/>
                  </a:lnTo>
                  <a:close/>
                  <a:moveTo>
                    <a:pt x="124080" y="8794"/>
                  </a:moveTo>
                  <a:lnTo>
                    <a:pt x="123417" y="9111"/>
                  </a:lnTo>
                  <a:lnTo>
                    <a:pt x="123492" y="9292"/>
                  </a:lnTo>
                  <a:lnTo>
                    <a:pt x="124171" y="8990"/>
                  </a:lnTo>
                  <a:lnTo>
                    <a:pt x="124080" y="8794"/>
                  </a:lnTo>
                  <a:close/>
                  <a:moveTo>
                    <a:pt x="69582" y="8643"/>
                  </a:moveTo>
                  <a:lnTo>
                    <a:pt x="69386" y="8718"/>
                  </a:lnTo>
                  <a:lnTo>
                    <a:pt x="69673" y="9412"/>
                  </a:lnTo>
                  <a:lnTo>
                    <a:pt x="69869" y="9322"/>
                  </a:lnTo>
                  <a:lnTo>
                    <a:pt x="69582" y="8643"/>
                  </a:lnTo>
                  <a:close/>
                  <a:moveTo>
                    <a:pt x="161881" y="8975"/>
                  </a:moveTo>
                  <a:lnTo>
                    <a:pt x="161790" y="9171"/>
                  </a:lnTo>
                  <a:lnTo>
                    <a:pt x="162469" y="9488"/>
                  </a:lnTo>
                  <a:lnTo>
                    <a:pt x="162544" y="9292"/>
                  </a:lnTo>
                  <a:lnTo>
                    <a:pt x="161881" y="8975"/>
                  </a:lnTo>
                  <a:close/>
                  <a:moveTo>
                    <a:pt x="146586" y="8869"/>
                  </a:moveTo>
                  <a:lnTo>
                    <a:pt x="146390" y="8960"/>
                  </a:lnTo>
                  <a:lnTo>
                    <a:pt x="146676" y="9639"/>
                  </a:lnTo>
                  <a:lnTo>
                    <a:pt x="146872" y="9563"/>
                  </a:lnTo>
                  <a:lnTo>
                    <a:pt x="146586" y="8869"/>
                  </a:lnTo>
                  <a:close/>
                  <a:moveTo>
                    <a:pt x="122934" y="9337"/>
                  </a:moveTo>
                  <a:lnTo>
                    <a:pt x="122255" y="9654"/>
                  </a:lnTo>
                  <a:lnTo>
                    <a:pt x="122346" y="9835"/>
                  </a:lnTo>
                  <a:lnTo>
                    <a:pt x="123009" y="9533"/>
                  </a:lnTo>
                  <a:lnTo>
                    <a:pt x="122934" y="9337"/>
                  </a:lnTo>
                  <a:close/>
                  <a:moveTo>
                    <a:pt x="163042" y="9533"/>
                  </a:moveTo>
                  <a:lnTo>
                    <a:pt x="162952" y="9714"/>
                  </a:lnTo>
                  <a:lnTo>
                    <a:pt x="163630" y="10031"/>
                  </a:lnTo>
                  <a:lnTo>
                    <a:pt x="163706" y="9835"/>
                  </a:lnTo>
                  <a:lnTo>
                    <a:pt x="163042" y="9533"/>
                  </a:lnTo>
                  <a:close/>
                  <a:moveTo>
                    <a:pt x="152348" y="9442"/>
                  </a:moveTo>
                  <a:lnTo>
                    <a:pt x="152212" y="9593"/>
                  </a:lnTo>
                  <a:lnTo>
                    <a:pt x="152740" y="10121"/>
                  </a:lnTo>
                  <a:lnTo>
                    <a:pt x="152891" y="9970"/>
                  </a:lnTo>
                  <a:lnTo>
                    <a:pt x="152348" y="9442"/>
                  </a:lnTo>
                  <a:close/>
                  <a:moveTo>
                    <a:pt x="121773" y="9880"/>
                  </a:moveTo>
                  <a:lnTo>
                    <a:pt x="121094" y="10197"/>
                  </a:lnTo>
                  <a:lnTo>
                    <a:pt x="121184" y="10378"/>
                  </a:lnTo>
                  <a:lnTo>
                    <a:pt x="121848" y="10061"/>
                  </a:lnTo>
                  <a:lnTo>
                    <a:pt x="121773" y="9880"/>
                  </a:lnTo>
                  <a:close/>
                  <a:moveTo>
                    <a:pt x="138652" y="9639"/>
                  </a:moveTo>
                  <a:lnTo>
                    <a:pt x="138365" y="10332"/>
                  </a:lnTo>
                  <a:lnTo>
                    <a:pt x="138561" y="10408"/>
                  </a:lnTo>
                  <a:lnTo>
                    <a:pt x="138848" y="9729"/>
                  </a:lnTo>
                  <a:lnTo>
                    <a:pt x="138652" y="9639"/>
                  </a:lnTo>
                  <a:close/>
                  <a:moveTo>
                    <a:pt x="215564" y="9639"/>
                  </a:moveTo>
                  <a:lnTo>
                    <a:pt x="215263" y="10332"/>
                  </a:lnTo>
                  <a:lnTo>
                    <a:pt x="215459" y="10408"/>
                  </a:lnTo>
                  <a:lnTo>
                    <a:pt x="215745" y="9729"/>
                  </a:lnTo>
                  <a:lnTo>
                    <a:pt x="215564" y="9639"/>
                  </a:lnTo>
                  <a:close/>
                  <a:moveTo>
                    <a:pt x="164204" y="10061"/>
                  </a:moveTo>
                  <a:lnTo>
                    <a:pt x="164113" y="10257"/>
                  </a:lnTo>
                  <a:lnTo>
                    <a:pt x="164792" y="10574"/>
                  </a:lnTo>
                  <a:lnTo>
                    <a:pt x="164882" y="10378"/>
                  </a:lnTo>
                  <a:lnTo>
                    <a:pt x="164204" y="10061"/>
                  </a:lnTo>
                  <a:close/>
                  <a:moveTo>
                    <a:pt x="70080" y="9820"/>
                  </a:moveTo>
                  <a:lnTo>
                    <a:pt x="69884" y="9910"/>
                  </a:lnTo>
                  <a:lnTo>
                    <a:pt x="70186" y="10589"/>
                  </a:lnTo>
                  <a:lnTo>
                    <a:pt x="70367" y="10513"/>
                  </a:lnTo>
                  <a:lnTo>
                    <a:pt x="70080" y="9820"/>
                  </a:lnTo>
                  <a:close/>
                  <a:moveTo>
                    <a:pt x="147083" y="10046"/>
                  </a:moveTo>
                  <a:lnTo>
                    <a:pt x="146887" y="10136"/>
                  </a:lnTo>
                  <a:lnTo>
                    <a:pt x="147174" y="10815"/>
                  </a:lnTo>
                  <a:lnTo>
                    <a:pt x="147370" y="10740"/>
                  </a:lnTo>
                  <a:lnTo>
                    <a:pt x="147083" y="10046"/>
                  </a:lnTo>
                  <a:close/>
                  <a:moveTo>
                    <a:pt x="120596" y="10423"/>
                  </a:moveTo>
                  <a:lnTo>
                    <a:pt x="119932" y="10740"/>
                  </a:lnTo>
                  <a:lnTo>
                    <a:pt x="120008" y="10921"/>
                  </a:lnTo>
                  <a:lnTo>
                    <a:pt x="120687" y="10604"/>
                  </a:lnTo>
                  <a:lnTo>
                    <a:pt x="120596" y="10423"/>
                  </a:lnTo>
                  <a:close/>
                  <a:moveTo>
                    <a:pt x="153268" y="10348"/>
                  </a:moveTo>
                  <a:lnTo>
                    <a:pt x="153117" y="10498"/>
                  </a:lnTo>
                  <a:lnTo>
                    <a:pt x="153660" y="11011"/>
                  </a:lnTo>
                  <a:lnTo>
                    <a:pt x="153796" y="10875"/>
                  </a:lnTo>
                  <a:lnTo>
                    <a:pt x="153268" y="10348"/>
                  </a:lnTo>
                  <a:close/>
                  <a:moveTo>
                    <a:pt x="165365" y="10604"/>
                  </a:moveTo>
                  <a:lnTo>
                    <a:pt x="165275" y="10800"/>
                  </a:lnTo>
                  <a:lnTo>
                    <a:pt x="165953" y="11117"/>
                  </a:lnTo>
                  <a:lnTo>
                    <a:pt x="166044" y="10921"/>
                  </a:lnTo>
                  <a:lnTo>
                    <a:pt x="165365" y="10604"/>
                  </a:lnTo>
                  <a:close/>
                  <a:moveTo>
                    <a:pt x="119435" y="10966"/>
                  </a:moveTo>
                  <a:lnTo>
                    <a:pt x="118771" y="11283"/>
                  </a:lnTo>
                  <a:lnTo>
                    <a:pt x="118846" y="11464"/>
                  </a:lnTo>
                  <a:lnTo>
                    <a:pt x="119525" y="11147"/>
                  </a:lnTo>
                  <a:lnTo>
                    <a:pt x="119435" y="10966"/>
                  </a:lnTo>
                  <a:close/>
                  <a:moveTo>
                    <a:pt x="215052" y="10830"/>
                  </a:moveTo>
                  <a:lnTo>
                    <a:pt x="214765" y="11509"/>
                  </a:lnTo>
                  <a:lnTo>
                    <a:pt x="214961" y="11584"/>
                  </a:lnTo>
                  <a:lnTo>
                    <a:pt x="215248" y="10906"/>
                  </a:lnTo>
                  <a:lnTo>
                    <a:pt x="215052" y="10830"/>
                  </a:lnTo>
                  <a:close/>
                  <a:moveTo>
                    <a:pt x="138154" y="10830"/>
                  </a:moveTo>
                  <a:lnTo>
                    <a:pt x="137867" y="11509"/>
                  </a:lnTo>
                  <a:lnTo>
                    <a:pt x="138048" y="11599"/>
                  </a:lnTo>
                  <a:lnTo>
                    <a:pt x="138350" y="10906"/>
                  </a:lnTo>
                  <a:lnTo>
                    <a:pt x="138154" y="10830"/>
                  </a:lnTo>
                  <a:close/>
                  <a:moveTo>
                    <a:pt x="166542" y="11147"/>
                  </a:moveTo>
                  <a:lnTo>
                    <a:pt x="166451" y="11343"/>
                  </a:lnTo>
                  <a:lnTo>
                    <a:pt x="167130" y="11660"/>
                  </a:lnTo>
                  <a:lnTo>
                    <a:pt x="167205" y="11464"/>
                  </a:lnTo>
                  <a:lnTo>
                    <a:pt x="166542" y="11147"/>
                  </a:lnTo>
                  <a:close/>
                  <a:moveTo>
                    <a:pt x="70578" y="11011"/>
                  </a:moveTo>
                  <a:lnTo>
                    <a:pt x="70382" y="11087"/>
                  </a:lnTo>
                  <a:lnTo>
                    <a:pt x="70683" y="11765"/>
                  </a:lnTo>
                  <a:lnTo>
                    <a:pt x="70864" y="11690"/>
                  </a:lnTo>
                  <a:lnTo>
                    <a:pt x="70578" y="11011"/>
                  </a:lnTo>
                  <a:close/>
                  <a:moveTo>
                    <a:pt x="154188" y="11253"/>
                  </a:moveTo>
                  <a:lnTo>
                    <a:pt x="154037" y="11388"/>
                  </a:lnTo>
                  <a:lnTo>
                    <a:pt x="154565" y="11916"/>
                  </a:lnTo>
                  <a:lnTo>
                    <a:pt x="154716" y="11765"/>
                  </a:lnTo>
                  <a:lnTo>
                    <a:pt x="154188" y="11253"/>
                  </a:lnTo>
                  <a:close/>
                  <a:moveTo>
                    <a:pt x="118273" y="11509"/>
                  </a:moveTo>
                  <a:lnTo>
                    <a:pt x="117594" y="11826"/>
                  </a:lnTo>
                  <a:lnTo>
                    <a:pt x="117685" y="12007"/>
                  </a:lnTo>
                  <a:lnTo>
                    <a:pt x="118349" y="11690"/>
                  </a:lnTo>
                  <a:lnTo>
                    <a:pt x="118273" y="11509"/>
                  </a:lnTo>
                  <a:close/>
                  <a:moveTo>
                    <a:pt x="147581" y="11237"/>
                  </a:moveTo>
                  <a:lnTo>
                    <a:pt x="147385" y="11313"/>
                  </a:lnTo>
                  <a:lnTo>
                    <a:pt x="147687" y="12007"/>
                  </a:lnTo>
                  <a:lnTo>
                    <a:pt x="147868" y="11916"/>
                  </a:lnTo>
                  <a:lnTo>
                    <a:pt x="147581" y="11237"/>
                  </a:lnTo>
                  <a:close/>
                  <a:moveTo>
                    <a:pt x="167688" y="11690"/>
                  </a:moveTo>
                  <a:lnTo>
                    <a:pt x="167598" y="11886"/>
                  </a:lnTo>
                  <a:lnTo>
                    <a:pt x="168276" y="12203"/>
                  </a:lnTo>
                  <a:lnTo>
                    <a:pt x="168367" y="12007"/>
                  </a:lnTo>
                  <a:lnTo>
                    <a:pt x="167688" y="11690"/>
                  </a:lnTo>
                  <a:close/>
                  <a:moveTo>
                    <a:pt x="117112" y="12052"/>
                  </a:moveTo>
                  <a:lnTo>
                    <a:pt x="116433" y="12369"/>
                  </a:lnTo>
                  <a:lnTo>
                    <a:pt x="116523" y="12550"/>
                  </a:lnTo>
                  <a:lnTo>
                    <a:pt x="117202" y="12233"/>
                  </a:lnTo>
                  <a:lnTo>
                    <a:pt x="117112" y="12052"/>
                  </a:lnTo>
                  <a:close/>
                  <a:moveTo>
                    <a:pt x="168850" y="12233"/>
                  </a:moveTo>
                  <a:lnTo>
                    <a:pt x="168759" y="12429"/>
                  </a:lnTo>
                  <a:lnTo>
                    <a:pt x="169438" y="12746"/>
                  </a:lnTo>
                  <a:lnTo>
                    <a:pt x="169528" y="12550"/>
                  </a:lnTo>
                  <a:lnTo>
                    <a:pt x="168850" y="12233"/>
                  </a:lnTo>
                  <a:close/>
                  <a:moveTo>
                    <a:pt x="137656" y="12007"/>
                  </a:moveTo>
                  <a:lnTo>
                    <a:pt x="137369" y="12701"/>
                  </a:lnTo>
                  <a:lnTo>
                    <a:pt x="137550" y="12776"/>
                  </a:lnTo>
                  <a:lnTo>
                    <a:pt x="137837" y="12082"/>
                  </a:lnTo>
                  <a:lnTo>
                    <a:pt x="137656" y="12007"/>
                  </a:lnTo>
                  <a:close/>
                  <a:moveTo>
                    <a:pt x="214554" y="12007"/>
                  </a:moveTo>
                  <a:lnTo>
                    <a:pt x="214267" y="12686"/>
                  </a:lnTo>
                  <a:lnTo>
                    <a:pt x="214463" y="12776"/>
                  </a:lnTo>
                  <a:lnTo>
                    <a:pt x="214750" y="12082"/>
                  </a:lnTo>
                  <a:lnTo>
                    <a:pt x="214554" y="12007"/>
                  </a:lnTo>
                  <a:close/>
                  <a:moveTo>
                    <a:pt x="155093" y="12143"/>
                  </a:moveTo>
                  <a:lnTo>
                    <a:pt x="154957" y="12293"/>
                  </a:lnTo>
                  <a:lnTo>
                    <a:pt x="155485" y="12821"/>
                  </a:lnTo>
                  <a:lnTo>
                    <a:pt x="155636" y="12670"/>
                  </a:lnTo>
                  <a:lnTo>
                    <a:pt x="155093" y="12143"/>
                  </a:lnTo>
                  <a:close/>
                  <a:moveTo>
                    <a:pt x="71075" y="12188"/>
                  </a:moveTo>
                  <a:lnTo>
                    <a:pt x="70894" y="12263"/>
                  </a:lnTo>
                  <a:lnTo>
                    <a:pt x="71181" y="12957"/>
                  </a:lnTo>
                  <a:lnTo>
                    <a:pt x="71377" y="12867"/>
                  </a:lnTo>
                  <a:lnTo>
                    <a:pt x="71075" y="12188"/>
                  </a:lnTo>
                  <a:close/>
                  <a:moveTo>
                    <a:pt x="115950" y="12595"/>
                  </a:moveTo>
                  <a:lnTo>
                    <a:pt x="115271" y="12912"/>
                  </a:lnTo>
                  <a:lnTo>
                    <a:pt x="115362" y="13093"/>
                  </a:lnTo>
                  <a:lnTo>
                    <a:pt x="116041" y="12776"/>
                  </a:lnTo>
                  <a:lnTo>
                    <a:pt x="115950" y="12595"/>
                  </a:lnTo>
                  <a:close/>
                  <a:moveTo>
                    <a:pt x="148079" y="12414"/>
                  </a:moveTo>
                  <a:lnTo>
                    <a:pt x="147898" y="12489"/>
                  </a:lnTo>
                  <a:lnTo>
                    <a:pt x="148185" y="13183"/>
                  </a:lnTo>
                  <a:lnTo>
                    <a:pt x="148366" y="13093"/>
                  </a:lnTo>
                  <a:lnTo>
                    <a:pt x="148079" y="12414"/>
                  </a:lnTo>
                  <a:close/>
                  <a:moveTo>
                    <a:pt x="170011" y="12776"/>
                  </a:moveTo>
                  <a:lnTo>
                    <a:pt x="169936" y="12972"/>
                  </a:lnTo>
                  <a:lnTo>
                    <a:pt x="170599" y="13289"/>
                  </a:lnTo>
                  <a:lnTo>
                    <a:pt x="170690" y="13093"/>
                  </a:lnTo>
                  <a:lnTo>
                    <a:pt x="170011" y="12776"/>
                  </a:lnTo>
                  <a:close/>
                  <a:moveTo>
                    <a:pt x="114789" y="13138"/>
                  </a:moveTo>
                  <a:lnTo>
                    <a:pt x="114110" y="13455"/>
                  </a:lnTo>
                  <a:lnTo>
                    <a:pt x="114200" y="13636"/>
                  </a:lnTo>
                  <a:lnTo>
                    <a:pt x="114864" y="13319"/>
                  </a:lnTo>
                  <a:lnTo>
                    <a:pt x="114789" y="13138"/>
                  </a:lnTo>
                  <a:close/>
                  <a:moveTo>
                    <a:pt x="156013" y="13048"/>
                  </a:moveTo>
                  <a:lnTo>
                    <a:pt x="155877" y="13198"/>
                  </a:lnTo>
                  <a:lnTo>
                    <a:pt x="156405" y="13711"/>
                  </a:lnTo>
                  <a:lnTo>
                    <a:pt x="156541" y="13575"/>
                  </a:lnTo>
                  <a:lnTo>
                    <a:pt x="156013" y="13048"/>
                  </a:lnTo>
                  <a:close/>
                  <a:moveTo>
                    <a:pt x="171172" y="13319"/>
                  </a:moveTo>
                  <a:lnTo>
                    <a:pt x="171097" y="13515"/>
                  </a:lnTo>
                  <a:lnTo>
                    <a:pt x="171761" y="13817"/>
                  </a:lnTo>
                  <a:lnTo>
                    <a:pt x="171851" y="13636"/>
                  </a:lnTo>
                  <a:lnTo>
                    <a:pt x="171172" y="13319"/>
                  </a:lnTo>
                  <a:close/>
                  <a:moveTo>
                    <a:pt x="137158" y="13183"/>
                  </a:moveTo>
                  <a:lnTo>
                    <a:pt x="136857" y="13877"/>
                  </a:lnTo>
                  <a:lnTo>
                    <a:pt x="137053" y="13953"/>
                  </a:lnTo>
                  <a:lnTo>
                    <a:pt x="137339" y="13274"/>
                  </a:lnTo>
                  <a:lnTo>
                    <a:pt x="137158" y="13183"/>
                  </a:lnTo>
                  <a:close/>
                  <a:moveTo>
                    <a:pt x="214056" y="13183"/>
                  </a:moveTo>
                  <a:lnTo>
                    <a:pt x="213769" y="13877"/>
                  </a:lnTo>
                  <a:lnTo>
                    <a:pt x="213950" y="13953"/>
                  </a:lnTo>
                  <a:lnTo>
                    <a:pt x="214252" y="13259"/>
                  </a:lnTo>
                  <a:lnTo>
                    <a:pt x="214056" y="13183"/>
                  </a:lnTo>
                  <a:close/>
                  <a:moveTo>
                    <a:pt x="71573" y="13364"/>
                  </a:moveTo>
                  <a:lnTo>
                    <a:pt x="71392" y="13455"/>
                  </a:lnTo>
                  <a:lnTo>
                    <a:pt x="71679" y="14134"/>
                  </a:lnTo>
                  <a:lnTo>
                    <a:pt x="71875" y="14058"/>
                  </a:lnTo>
                  <a:lnTo>
                    <a:pt x="71573" y="13364"/>
                  </a:lnTo>
                  <a:close/>
                  <a:moveTo>
                    <a:pt x="113627" y="13681"/>
                  </a:moveTo>
                  <a:lnTo>
                    <a:pt x="112948" y="13998"/>
                  </a:lnTo>
                  <a:lnTo>
                    <a:pt x="113039" y="14179"/>
                  </a:lnTo>
                  <a:lnTo>
                    <a:pt x="113703" y="13862"/>
                  </a:lnTo>
                  <a:lnTo>
                    <a:pt x="113627" y="13681"/>
                  </a:lnTo>
                  <a:close/>
                  <a:moveTo>
                    <a:pt x="148592" y="13575"/>
                  </a:moveTo>
                  <a:lnTo>
                    <a:pt x="148396" y="13666"/>
                  </a:lnTo>
                  <a:lnTo>
                    <a:pt x="148682" y="14345"/>
                  </a:lnTo>
                  <a:lnTo>
                    <a:pt x="148878" y="14269"/>
                  </a:lnTo>
                  <a:lnTo>
                    <a:pt x="148592" y="13575"/>
                  </a:lnTo>
                  <a:close/>
                  <a:moveTo>
                    <a:pt x="172334" y="13862"/>
                  </a:moveTo>
                  <a:lnTo>
                    <a:pt x="172243" y="14043"/>
                  </a:lnTo>
                  <a:lnTo>
                    <a:pt x="172922" y="14360"/>
                  </a:lnTo>
                  <a:lnTo>
                    <a:pt x="173013" y="14179"/>
                  </a:lnTo>
                  <a:lnTo>
                    <a:pt x="172334" y="13862"/>
                  </a:lnTo>
                  <a:close/>
                  <a:moveTo>
                    <a:pt x="156933" y="13953"/>
                  </a:moveTo>
                  <a:lnTo>
                    <a:pt x="156782" y="14088"/>
                  </a:lnTo>
                  <a:lnTo>
                    <a:pt x="157310" y="14616"/>
                  </a:lnTo>
                  <a:lnTo>
                    <a:pt x="157461" y="14465"/>
                  </a:lnTo>
                  <a:lnTo>
                    <a:pt x="156933" y="13953"/>
                  </a:lnTo>
                  <a:close/>
                  <a:moveTo>
                    <a:pt x="112466" y="14224"/>
                  </a:moveTo>
                  <a:lnTo>
                    <a:pt x="111787" y="14526"/>
                  </a:lnTo>
                  <a:lnTo>
                    <a:pt x="111878" y="14722"/>
                  </a:lnTo>
                  <a:lnTo>
                    <a:pt x="112541" y="14405"/>
                  </a:lnTo>
                  <a:lnTo>
                    <a:pt x="112466" y="14224"/>
                  </a:lnTo>
                  <a:close/>
                  <a:moveTo>
                    <a:pt x="173495" y="14405"/>
                  </a:moveTo>
                  <a:lnTo>
                    <a:pt x="173420" y="14586"/>
                  </a:lnTo>
                  <a:lnTo>
                    <a:pt x="174084" y="14903"/>
                  </a:lnTo>
                  <a:lnTo>
                    <a:pt x="174174" y="14722"/>
                  </a:lnTo>
                  <a:lnTo>
                    <a:pt x="173495" y="14405"/>
                  </a:lnTo>
                  <a:close/>
                  <a:moveTo>
                    <a:pt x="213558" y="14375"/>
                  </a:moveTo>
                  <a:lnTo>
                    <a:pt x="213257" y="15054"/>
                  </a:lnTo>
                  <a:lnTo>
                    <a:pt x="213453" y="15129"/>
                  </a:lnTo>
                  <a:lnTo>
                    <a:pt x="213739" y="14450"/>
                  </a:lnTo>
                  <a:lnTo>
                    <a:pt x="213558" y="14375"/>
                  </a:lnTo>
                  <a:close/>
                  <a:moveTo>
                    <a:pt x="136645" y="14375"/>
                  </a:moveTo>
                  <a:lnTo>
                    <a:pt x="136359" y="15054"/>
                  </a:lnTo>
                  <a:lnTo>
                    <a:pt x="136555" y="15144"/>
                  </a:lnTo>
                  <a:lnTo>
                    <a:pt x="136841" y="14450"/>
                  </a:lnTo>
                  <a:lnTo>
                    <a:pt x="136645" y="14375"/>
                  </a:lnTo>
                  <a:close/>
                  <a:moveTo>
                    <a:pt x="111289" y="14767"/>
                  </a:moveTo>
                  <a:lnTo>
                    <a:pt x="110626" y="15069"/>
                  </a:lnTo>
                  <a:lnTo>
                    <a:pt x="110701" y="15265"/>
                  </a:lnTo>
                  <a:lnTo>
                    <a:pt x="111380" y="14948"/>
                  </a:lnTo>
                  <a:lnTo>
                    <a:pt x="111289" y="14767"/>
                  </a:lnTo>
                  <a:close/>
                  <a:moveTo>
                    <a:pt x="72086" y="14541"/>
                  </a:moveTo>
                  <a:lnTo>
                    <a:pt x="71890" y="14631"/>
                  </a:lnTo>
                  <a:lnTo>
                    <a:pt x="72192" y="15310"/>
                  </a:lnTo>
                  <a:lnTo>
                    <a:pt x="72373" y="15235"/>
                  </a:lnTo>
                  <a:lnTo>
                    <a:pt x="72086" y="14541"/>
                  </a:lnTo>
                  <a:close/>
                  <a:moveTo>
                    <a:pt x="174657" y="14948"/>
                  </a:moveTo>
                  <a:lnTo>
                    <a:pt x="174581" y="15129"/>
                  </a:lnTo>
                  <a:lnTo>
                    <a:pt x="175245" y="15446"/>
                  </a:lnTo>
                  <a:lnTo>
                    <a:pt x="175336" y="15265"/>
                  </a:lnTo>
                  <a:lnTo>
                    <a:pt x="174657" y="14948"/>
                  </a:lnTo>
                  <a:close/>
                  <a:moveTo>
                    <a:pt x="157853" y="14843"/>
                  </a:moveTo>
                  <a:lnTo>
                    <a:pt x="157703" y="14993"/>
                  </a:lnTo>
                  <a:lnTo>
                    <a:pt x="158230" y="15521"/>
                  </a:lnTo>
                  <a:lnTo>
                    <a:pt x="158381" y="15370"/>
                  </a:lnTo>
                  <a:lnTo>
                    <a:pt x="157853" y="14843"/>
                  </a:lnTo>
                  <a:close/>
                  <a:moveTo>
                    <a:pt x="149090" y="14782"/>
                  </a:moveTo>
                  <a:lnTo>
                    <a:pt x="148893" y="14858"/>
                  </a:lnTo>
                  <a:lnTo>
                    <a:pt x="149180" y="15551"/>
                  </a:lnTo>
                  <a:lnTo>
                    <a:pt x="149376" y="15461"/>
                  </a:lnTo>
                  <a:lnTo>
                    <a:pt x="149090" y="14782"/>
                  </a:lnTo>
                  <a:close/>
                  <a:moveTo>
                    <a:pt x="110128" y="15310"/>
                  </a:moveTo>
                  <a:lnTo>
                    <a:pt x="109464" y="15612"/>
                  </a:lnTo>
                  <a:lnTo>
                    <a:pt x="109540" y="15808"/>
                  </a:lnTo>
                  <a:lnTo>
                    <a:pt x="110218" y="15491"/>
                  </a:lnTo>
                  <a:lnTo>
                    <a:pt x="110128" y="15310"/>
                  </a:lnTo>
                  <a:close/>
                  <a:moveTo>
                    <a:pt x="175833" y="15491"/>
                  </a:moveTo>
                  <a:lnTo>
                    <a:pt x="175743" y="15672"/>
                  </a:lnTo>
                  <a:lnTo>
                    <a:pt x="176422" y="15989"/>
                  </a:lnTo>
                  <a:lnTo>
                    <a:pt x="176497" y="15808"/>
                  </a:lnTo>
                  <a:lnTo>
                    <a:pt x="175833" y="15491"/>
                  </a:lnTo>
                  <a:close/>
                  <a:moveTo>
                    <a:pt x="136148" y="15551"/>
                  </a:moveTo>
                  <a:lnTo>
                    <a:pt x="135861" y="16230"/>
                  </a:lnTo>
                  <a:lnTo>
                    <a:pt x="136042" y="16321"/>
                  </a:lnTo>
                  <a:lnTo>
                    <a:pt x="136344" y="15627"/>
                  </a:lnTo>
                  <a:lnTo>
                    <a:pt x="136148" y="15551"/>
                  </a:lnTo>
                  <a:close/>
                  <a:moveTo>
                    <a:pt x="213045" y="15551"/>
                  </a:moveTo>
                  <a:lnTo>
                    <a:pt x="212759" y="16230"/>
                  </a:lnTo>
                  <a:lnTo>
                    <a:pt x="212955" y="16321"/>
                  </a:lnTo>
                  <a:lnTo>
                    <a:pt x="213242" y="15627"/>
                  </a:lnTo>
                  <a:lnTo>
                    <a:pt x="213045" y="15551"/>
                  </a:lnTo>
                  <a:close/>
                  <a:moveTo>
                    <a:pt x="108966" y="15838"/>
                  </a:moveTo>
                  <a:lnTo>
                    <a:pt x="108303" y="16155"/>
                  </a:lnTo>
                  <a:lnTo>
                    <a:pt x="108378" y="16351"/>
                  </a:lnTo>
                  <a:lnTo>
                    <a:pt x="109057" y="16034"/>
                  </a:lnTo>
                  <a:lnTo>
                    <a:pt x="108966" y="15838"/>
                  </a:lnTo>
                  <a:close/>
                  <a:moveTo>
                    <a:pt x="158758" y="15732"/>
                  </a:moveTo>
                  <a:lnTo>
                    <a:pt x="158623" y="15883"/>
                  </a:lnTo>
                  <a:lnTo>
                    <a:pt x="159151" y="16411"/>
                  </a:lnTo>
                  <a:lnTo>
                    <a:pt x="159286" y="16260"/>
                  </a:lnTo>
                  <a:lnTo>
                    <a:pt x="158758" y="15732"/>
                  </a:lnTo>
                  <a:close/>
                  <a:moveTo>
                    <a:pt x="72584" y="15732"/>
                  </a:moveTo>
                  <a:lnTo>
                    <a:pt x="72403" y="15808"/>
                  </a:lnTo>
                  <a:lnTo>
                    <a:pt x="72689" y="16487"/>
                  </a:lnTo>
                  <a:lnTo>
                    <a:pt x="72870" y="16411"/>
                  </a:lnTo>
                  <a:lnTo>
                    <a:pt x="72584" y="15732"/>
                  </a:lnTo>
                  <a:close/>
                  <a:moveTo>
                    <a:pt x="176995" y="16034"/>
                  </a:moveTo>
                  <a:lnTo>
                    <a:pt x="176904" y="16215"/>
                  </a:lnTo>
                  <a:lnTo>
                    <a:pt x="177583" y="16532"/>
                  </a:lnTo>
                  <a:lnTo>
                    <a:pt x="177659" y="16336"/>
                  </a:lnTo>
                  <a:lnTo>
                    <a:pt x="176995" y="16034"/>
                  </a:lnTo>
                  <a:close/>
                  <a:moveTo>
                    <a:pt x="149587" y="15944"/>
                  </a:moveTo>
                  <a:lnTo>
                    <a:pt x="149391" y="16034"/>
                  </a:lnTo>
                  <a:lnTo>
                    <a:pt x="149693" y="16713"/>
                  </a:lnTo>
                  <a:lnTo>
                    <a:pt x="149874" y="16637"/>
                  </a:lnTo>
                  <a:lnTo>
                    <a:pt x="149587" y="15944"/>
                  </a:lnTo>
                  <a:close/>
                  <a:moveTo>
                    <a:pt x="107805" y="16381"/>
                  </a:moveTo>
                  <a:lnTo>
                    <a:pt x="107141" y="16698"/>
                  </a:lnTo>
                  <a:lnTo>
                    <a:pt x="107217" y="16894"/>
                  </a:lnTo>
                  <a:lnTo>
                    <a:pt x="107895" y="16577"/>
                  </a:lnTo>
                  <a:lnTo>
                    <a:pt x="107805" y="16381"/>
                  </a:lnTo>
                  <a:close/>
                  <a:moveTo>
                    <a:pt x="178156" y="16577"/>
                  </a:moveTo>
                  <a:lnTo>
                    <a:pt x="178066" y="16758"/>
                  </a:lnTo>
                  <a:lnTo>
                    <a:pt x="178745" y="17075"/>
                  </a:lnTo>
                  <a:lnTo>
                    <a:pt x="178820" y="16879"/>
                  </a:lnTo>
                  <a:lnTo>
                    <a:pt x="178156" y="16577"/>
                  </a:lnTo>
                  <a:close/>
                  <a:moveTo>
                    <a:pt x="159679" y="16653"/>
                  </a:moveTo>
                  <a:lnTo>
                    <a:pt x="159528" y="16788"/>
                  </a:lnTo>
                  <a:lnTo>
                    <a:pt x="160071" y="17316"/>
                  </a:lnTo>
                  <a:lnTo>
                    <a:pt x="160206" y="17165"/>
                  </a:lnTo>
                  <a:lnTo>
                    <a:pt x="159679" y="16653"/>
                  </a:lnTo>
                  <a:close/>
                  <a:moveTo>
                    <a:pt x="106643" y="16924"/>
                  </a:moveTo>
                  <a:lnTo>
                    <a:pt x="105965" y="17241"/>
                  </a:lnTo>
                  <a:lnTo>
                    <a:pt x="106055" y="17422"/>
                  </a:lnTo>
                  <a:lnTo>
                    <a:pt x="106734" y="17120"/>
                  </a:lnTo>
                  <a:lnTo>
                    <a:pt x="106643" y="16924"/>
                  </a:lnTo>
                  <a:close/>
                  <a:moveTo>
                    <a:pt x="135650" y="16728"/>
                  </a:moveTo>
                  <a:lnTo>
                    <a:pt x="135363" y="17422"/>
                  </a:lnTo>
                  <a:lnTo>
                    <a:pt x="135544" y="17497"/>
                  </a:lnTo>
                  <a:lnTo>
                    <a:pt x="135846" y="16803"/>
                  </a:lnTo>
                  <a:lnTo>
                    <a:pt x="135650" y="16728"/>
                  </a:lnTo>
                  <a:close/>
                  <a:moveTo>
                    <a:pt x="212548" y="16728"/>
                  </a:moveTo>
                  <a:lnTo>
                    <a:pt x="212261" y="17422"/>
                  </a:lnTo>
                  <a:lnTo>
                    <a:pt x="212457" y="17497"/>
                  </a:lnTo>
                  <a:lnTo>
                    <a:pt x="212744" y="16803"/>
                  </a:lnTo>
                  <a:lnTo>
                    <a:pt x="212548" y="16728"/>
                  </a:lnTo>
                  <a:close/>
                  <a:moveTo>
                    <a:pt x="179318" y="17105"/>
                  </a:moveTo>
                  <a:lnTo>
                    <a:pt x="179227" y="17301"/>
                  </a:lnTo>
                  <a:lnTo>
                    <a:pt x="179906" y="17618"/>
                  </a:lnTo>
                  <a:lnTo>
                    <a:pt x="179981" y="17422"/>
                  </a:lnTo>
                  <a:lnTo>
                    <a:pt x="179318" y="17105"/>
                  </a:lnTo>
                  <a:close/>
                  <a:moveTo>
                    <a:pt x="73082" y="16909"/>
                  </a:moveTo>
                  <a:lnTo>
                    <a:pt x="72901" y="16984"/>
                  </a:lnTo>
                  <a:lnTo>
                    <a:pt x="73187" y="17678"/>
                  </a:lnTo>
                  <a:lnTo>
                    <a:pt x="73383" y="17588"/>
                  </a:lnTo>
                  <a:lnTo>
                    <a:pt x="73082" y="16909"/>
                  </a:lnTo>
                  <a:close/>
                  <a:moveTo>
                    <a:pt x="150085" y="17120"/>
                  </a:moveTo>
                  <a:lnTo>
                    <a:pt x="149904" y="17211"/>
                  </a:lnTo>
                  <a:lnTo>
                    <a:pt x="150191" y="17889"/>
                  </a:lnTo>
                  <a:lnTo>
                    <a:pt x="150372" y="17814"/>
                  </a:lnTo>
                  <a:lnTo>
                    <a:pt x="150085" y="17120"/>
                  </a:lnTo>
                  <a:close/>
                  <a:moveTo>
                    <a:pt x="105482" y="17467"/>
                  </a:moveTo>
                  <a:lnTo>
                    <a:pt x="104803" y="17784"/>
                  </a:lnTo>
                  <a:lnTo>
                    <a:pt x="104894" y="17965"/>
                  </a:lnTo>
                  <a:lnTo>
                    <a:pt x="105572" y="17648"/>
                  </a:lnTo>
                  <a:lnTo>
                    <a:pt x="105482" y="17467"/>
                  </a:lnTo>
                  <a:close/>
                  <a:moveTo>
                    <a:pt x="180479" y="17648"/>
                  </a:moveTo>
                  <a:lnTo>
                    <a:pt x="180389" y="17844"/>
                  </a:lnTo>
                  <a:lnTo>
                    <a:pt x="181068" y="18146"/>
                  </a:lnTo>
                  <a:lnTo>
                    <a:pt x="181158" y="17965"/>
                  </a:lnTo>
                  <a:lnTo>
                    <a:pt x="180479" y="17648"/>
                  </a:lnTo>
                  <a:close/>
                  <a:moveTo>
                    <a:pt x="160599" y="17543"/>
                  </a:moveTo>
                  <a:lnTo>
                    <a:pt x="160448" y="17693"/>
                  </a:lnTo>
                  <a:lnTo>
                    <a:pt x="160976" y="18221"/>
                  </a:lnTo>
                  <a:lnTo>
                    <a:pt x="161127" y="18070"/>
                  </a:lnTo>
                  <a:lnTo>
                    <a:pt x="160599" y="17543"/>
                  </a:lnTo>
                  <a:close/>
                  <a:moveTo>
                    <a:pt x="104320" y="18010"/>
                  </a:moveTo>
                  <a:lnTo>
                    <a:pt x="103642" y="18327"/>
                  </a:lnTo>
                  <a:lnTo>
                    <a:pt x="103732" y="18508"/>
                  </a:lnTo>
                  <a:lnTo>
                    <a:pt x="104396" y="18206"/>
                  </a:lnTo>
                  <a:lnTo>
                    <a:pt x="104320" y="18010"/>
                  </a:lnTo>
                  <a:close/>
                  <a:moveTo>
                    <a:pt x="135152" y="17905"/>
                  </a:moveTo>
                  <a:lnTo>
                    <a:pt x="134850" y="18598"/>
                  </a:lnTo>
                  <a:lnTo>
                    <a:pt x="135046" y="18674"/>
                  </a:lnTo>
                  <a:lnTo>
                    <a:pt x="135333" y="17995"/>
                  </a:lnTo>
                  <a:lnTo>
                    <a:pt x="135152" y="17905"/>
                  </a:lnTo>
                  <a:close/>
                  <a:moveTo>
                    <a:pt x="212050" y="17920"/>
                  </a:moveTo>
                  <a:lnTo>
                    <a:pt x="211763" y="18598"/>
                  </a:lnTo>
                  <a:lnTo>
                    <a:pt x="211944" y="18674"/>
                  </a:lnTo>
                  <a:lnTo>
                    <a:pt x="212231" y="17995"/>
                  </a:lnTo>
                  <a:lnTo>
                    <a:pt x="212050" y="17920"/>
                  </a:lnTo>
                  <a:close/>
                  <a:moveTo>
                    <a:pt x="181641" y="18191"/>
                  </a:moveTo>
                  <a:lnTo>
                    <a:pt x="181550" y="18387"/>
                  </a:lnTo>
                  <a:lnTo>
                    <a:pt x="182229" y="18704"/>
                  </a:lnTo>
                  <a:lnTo>
                    <a:pt x="182319" y="18508"/>
                  </a:lnTo>
                  <a:lnTo>
                    <a:pt x="181641" y="18191"/>
                  </a:lnTo>
                  <a:close/>
                  <a:moveTo>
                    <a:pt x="73595" y="18086"/>
                  </a:moveTo>
                  <a:lnTo>
                    <a:pt x="73398" y="18176"/>
                  </a:lnTo>
                  <a:lnTo>
                    <a:pt x="73685" y="18855"/>
                  </a:lnTo>
                  <a:lnTo>
                    <a:pt x="73881" y="18779"/>
                  </a:lnTo>
                  <a:lnTo>
                    <a:pt x="73595" y="18086"/>
                  </a:lnTo>
                  <a:close/>
                  <a:moveTo>
                    <a:pt x="103159" y="18553"/>
                  </a:moveTo>
                  <a:lnTo>
                    <a:pt x="102480" y="18870"/>
                  </a:lnTo>
                  <a:lnTo>
                    <a:pt x="102571" y="19066"/>
                  </a:lnTo>
                  <a:lnTo>
                    <a:pt x="103234" y="18749"/>
                  </a:lnTo>
                  <a:lnTo>
                    <a:pt x="103159" y="18553"/>
                  </a:lnTo>
                  <a:close/>
                  <a:moveTo>
                    <a:pt x="150583" y="18312"/>
                  </a:moveTo>
                  <a:lnTo>
                    <a:pt x="150402" y="18402"/>
                  </a:lnTo>
                  <a:lnTo>
                    <a:pt x="150688" y="19081"/>
                  </a:lnTo>
                  <a:lnTo>
                    <a:pt x="150885" y="19006"/>
                  </a:lnTo>
                  <a:lnTo>
                    <a:pt x="150583" y="18312"/>
                  </a:lnTo>
                  <a:close/>
                  <a:moveTo>
                    <a:pt x="161504" y="18448"/>
                  </a:moveTo>
                  <a:lnTo>
                    <a:pt x="161368" y="18598"/>
                  </a:lnTo>
                  <a:lnTo>
                    <a:pt x="161896" y="19111"/>
                  </a:lnTo>
                  <a:lnTo>
                    <a:pt x="162047" y="18975"/>
                  </a:lnTo>
                  <a:lnTo>
                    <a:pt x="161504" y="18448"/>
                  </a:lnTo>
                  <a:close/>
                  <a:moveTo>
                    <a:pt x="182802" y="18734"/>
                  </a:moveTo>
                  <a:lnTo>
                    <a:pt x="182712" y="18930"/>
                  </a:lnTo>
                  <a:lnTo>
                    <a:pt x="183390" y="19247"/>
                  </a:lnTo>
                  <a:lnTo>
                    <a:pt x="183481" y="19051"/>
                  </a:lnTo>
                  <a:lnTo>
                    <a:pt x="182802" y="18734"/>
                  </a:lnTo>
                  <a:close/>
                  <a:moveTo>
                    <a:pt x="101982" y="19096"/>
                  </a:moveTo>
                  <a:lnTo>
                    <a:pt x="101319" y="19413"/>
                  </a:lnTo>
                  <a:lnTo>
                    <a:pt x="101394" y="19609"/>
                  </a:lnTo>
                  <a:lnTo>
                    <a:pt x="102073" y="19292"/>
                  </a:lnTo>
                  <a:lnTo>
                    <a:pt x="101982" y="19096"/>
                  </a:lnTo>
                  <a:close/>
                  <a:moveTo>
                    <a:pt x="183964" y="19277"/>
                  </a:moveTo>
                  <a:lnTo>
                    <a:pt x="183888" y="19473"/>
                  </a:lnTo>
                  <a:lnTo>
                    <a:pt x="184552" y="19790"/>
                  </a:lnTo>
                  <a:lnTo>
                    <a:pt x="184642" y="19594"/>
                  </a:lnTo>
                  <a:lnTo>
                    <a:pt x="183964" y="19277"/>
                  </a:lnTo>
                  <a:close/>
                  <a:moveTo>
                    <a:pt x="134639" y="19096"/>
                  </a:moveTo>
                  <a:lnTo>
                    <a:pt x="134353" y="19775"/>
                  </a:lnTo>
                  <a:lnTo>
                    <a:pt x="134549" y="19850"/>
                  </a:lnTo>
                  <a:lnTo>
                    <a:pt x="134835" y="19172"/>
                  </a:lnTo>
                  <a:lnTo>
                    <a:pt x="134639" y="19096"/>
                  </a:lnTo>
                  <a:close/>
                  <a:moveTo>
                    <a:pt x="211552" y="19081"/>
                  </a:moveTo>
                  <a:lnTo>
                    <a:pt x="211266" y="19775"/>
                  </a:lnTo>
                  <a:lnTo>
                    <a:pt x="211447" y="19850"/>
                  </a:lnTo>
                  <a:lnTo>
                    <a:pt x="211748" y="19172"/>
                  </a:lnTo>
                  <a:lnTo>
                    <a:pt x="211552" y="19081"/>
                  </a:lnTo>
                  <a:close/>
                  <a:moveTo>
                    <a:pt x="162424" y="19353"/>
                  </a:moveTo>
                  <a:lnTo>
                    <a:pt x="162273" y="19488"/>
                  </a:lnTo>
                  <a:lnTo>
                    <a:pt x="162816" y="20016"/>
                  </a:lnTo>
                  <a:lnTo>
                    <a:pt x="162952" y="19865"/>
                  </a:lnTo>
                  <a:lnTo>
                    <a:pt x="162424" y="19353"/>
                  </a:lnTo>
                  <a:close/>
                  <a:moveTo>
                    <a:pt x="74092" y="19262"/>
                  </a:moveTo>
                  <a:lnTo>
                    <a:pt x="73896" y="19353"/>
                  </a:lnTo>
                  <a:lnTo>
                    <a:pt x="74183" y="20031"/>
                  </a:lnTo>
                  <a:lnTo>
                    <a:pt x="74379" y="19956"/>
                  </a:lnTo>
                  <a:lnTo>
                    <a:pt x="74092" y="19262"/>
                  </a:lnTo>
                  <a:close/>
                  <a:moveTo>
                    <a:pt x="100836" y="19639"/>
                  </a:moveTo>
                  <a:lnTo>
                    <a:pt x="100157" y="19956"/>
                  </a:lnTo>
                  <a:lnTo>
                    <a:pt x="100248" y="20137"/>
                  </a:lnTo>
                  <a:lnTo>
                    <a:pt x="100927" y="19820"/>
                  </a:lnTo>
                  <a:lnTo>
                    <a:pt x="100836" y="19639"/>
                  </a:lnTo>
                  <a:close/>
                  <a:moveTo>
                    <a:pt x="151096" y="19488"/>
                  </a:moveTo>
                  <a:lnTo>
                    <a:pt x="150900" y="19564"/>
                  </a:lnTo>
                  <a:lnTo>
                    <a:pt x="151186" y="20258"/>
                  </a:lnTo>
                  <a:lnTo>
                    <a:pt x="151382" y="20167"/>
                  </a:lnTo>
                  <a:lnTo>
                    <a:pt x="151096" y="19488"/>
                  </a:lnTo>
                  <a:close/>
                  <a:moveTo>
                    <a:pt x="185125" y="19820"/>
                  </a:moveTo>
                  <a:lnTo>
                    <a:pt x="185035" y="20016"/>
                  </a:lnTo>
                  <a:lnTo>
                    <a:pt x="185713" y="20318"/>
                  </a:lnTo>
                  <a:lnTo>
                    <a:pt x="185804" y="20137"/>
                  </a:lnTo>
                  <a:lnTo>
                    <a:pt x="185125" y="19820"/>
                  </a:lnTo>
                  <a:close/>
                  <a:moveTo>
                    <a:pt x="99660" y="20182"/>
                  </a:moveTo>
                  <a:lnTo>
                    <a:pt x="98996" y="20499"/>
                  </a:lnTo>
                  <a:lnTo>
                    <a:pt x="99071" y="20680"/>
                  </a:lnTo>
                  <a:lnTo>
                    <a:pt x="99750" y="20378"/>
                  </a:lnTo>
                  <a:lnTo>
                    <a:pt x="99660" y="20182"/>
                  </a:lnTo>
                  <a:close/>
                  <a:moveTo>
                    <a:pt x="186287" y="20363"/>
                  </a:moveTo>
                  <a:lnTo>
                    <a:pt x="186211" y="20559"/>
                  </a:lnTo>
                  <a:lnTo>
                    <a:pt x="186875" y="20861"/>
                  </a:lnTo>
                  <a:lnTo>
                    <a:pt x="186965" y="20680"/>
                  </a:lnTo>
                  <a:lnTo>
                    <a:pt x="186287" y="20363"/>
                  </a:lnTo>
                  <a:close/>
                  <a:moveTo>
                    <a:pt x="163344" y="20243"/>
                  </a:moveTo>
                  <a:lnTo>
                    <a:pt x="163193" y="20393"/>
                  </a:lnTo>
                  <a:lnTo>
                    <a:pt x="163721" y="20921"/>
                  </a:lnTo>
                  <a:lnTo>
                    <a:pt x="163872" y="20770"/>
                  </a:lnTo>
                  <a:lnTo>
                    <a:pt x="163344" y="20243"/>
                  </a:lnTo>
                  <a:close/>
                  <a:moveTo>
                    <a:pt x="211054" y="20273"/>
                  </a:moveTo>
                  <a:lnTo>
                    <a:pt x="210753" y="20951"/>
                  </a:lnTo>
                  <a:lnTo>
                    <a:pt x="210949" y="21027"/>
                  </a:lnTo>
                  <a:lnTo>
                    <a:pt x="211235" y="20348"/>
                  </a:lnTo>
                  <a:lnTo>
                    <a:pt x="211054" y="20273"/>
                  </a:lnTo>
                  <a:close/>
                  <a:moveTo>
                    <a:pt x="134141" y="20273"/>
                  </a:moveTo>
                  <a:lnTo>
                    <a:pt x="133855" y="20967"/>
                  </a:lnTo>
                  <a:lnTo>
                    <a:pt x="134051" y="21042"/>
                  </a:lnTo>
                  <a:lnTo>
                    <a:pt x="134338" y="20363"/>
                  </a:lnTo>
                  <a:lnTo>
                    <a:pt x="134141" y="20273"/>
                  </a:lnTo>
                  <a:close/>
                  <a:moveTo>
                    <a:pt x="74590" y="20454"/>
                  </a:moveTo>
                  <a:lnTo>
                    <a:pt x="74394" y="20529"/>
                  </a:lnTo>
                  <a:lnTo>
                    <a:pt x="74696" y="21223"/>
                  </a:lnTo>
                  <a:lnTo>
                    <a:pt x="74877" y="21132"/>
                  </a:lnTo>
                  <a:lnTo>
                    <a:pt x="74590" y="20454"/>
                  </a:lnTo>
                  <a:close/>
                  <a:moveTo>
                    <a:pt x="98498" y="20725"/>
                  </a:moveTo>
                  <a:lnTo>
                    <a:pt x="97819" y="21042"/>
                  </a:lnTo>
                  <a:lnTo>
                    <a:pt x="97910" y="21223"/>
                  </a:lnTo>
                  <a:lnTo>
                    <a:pt x="98589" y="20906"/>
                  </a:lnTo>
                  <a:lnTo>
                    <a:pt x="98498" y="20725"/>
                  </a:lnTo>
                  <a:close/>
                  <a:moveTo>
                    <a:pt x="187448" y="20906"/>
                  </a:moveTo>
                  <a:lnTo>
                    <a:pt x="187373" y="21087"/>
                  </a:lnTo>
                  <a:lnTo>
                    <a:pt x="188036" y="21404"/>
                  </a:lnTo>
                  <a:lnTo>
                    <a:pt x="188127" y="21223"/>
                  </a:lnTo>
                  <a:lnTo>
                    <a:pt x="187448" y="20906"/>
                  </a:lnTo>
                  <a:close/>
                  <a:moveTo>
                    <a:pt x="151594" y="20680"/>
                  </a:moveTo>
                  <a:lnTo>
                    <a:pt x="151397" y="20755"/>
                  </a:lnTo>
                  <a:lnTo>
                    <a:pt x="151684" y="21434"/>
                  </a:lnTo>
                  <a:lnTo>
                    <a:pt x="151880" y="21359"/>
                  </a:lnTo>
                  <a:lnTo>
                    <a:pt x="151594" y="20680"/>
                  </a:lnTo>
                  <a:close/>
                  <a:moveTo>
                    <a:pt x="97337" y="21268"/>
                  </a:moveTo>
                  <a:lnTo>
                    <a:pt x="96658" y="21585"/>
                  </a:lnTo>
                  <a:lnTo>
                    <a:pt x="96748" y="21766"/>
                  </a:lnTo>
                  <a:lnTo>
                    <a:pt x="97427" y="21449"/>
                  </a:lnTo>
                  <a:lnTo>
                    <a:pt x="97337" y="21268"/>
                  </a:lnTo>
                  <a:close/>
                  <a:moveTo>
                    <a:pt x="164264" y="21148"/>
                  </a:moveTo>
                  <a:lnTo>
                    <a:pt x="164113" y="21298"/>
                  </a:lnTo>
                  <a:lnTo>
                    <a:pt x="164656" y="21811"/>
                  </a:lnTo>
                  <a:lnTo>
                    <a:pt x="164792" y="21675"/>
                  </a:lnTo>
                  <a:lnTo>
                    <a:pt x="164264" y="21148"/>
                  </a:lnTo>
                  <a:close/>
                  <a:moveTo>
                    <a:pt x="188625" y="21449"/>
                  </a:moveTo>
                  <a:lnTo>
                    <a:pt x="188534" y="21645"/>
                  </a:lnTo>
                  <a:lnTo>
                    <a:pt x="189213" y="21947"/>
                  </a:lnTo>
                  <a:lnTo>
                    <a:pt x="189288" y="21766"/>
                  </a:lnTo>
                  <a:lnTo>
                    <a:pt x="188625" y="21449"/>
                  </a:lnTo>
                  <a:close/>
                  <a:moveTo>
                    <a:pt x="133644" y="21449"/>
                  </a:moveTo>
                  <a:lnTo>
                    <a:pt x="133357" y="22143"/>
                  </a:lnTo>
                  <a:lnTo>
                    <a:pt x="133538" y="22219"/>
                  </a:lnTo>
                  <a:lnTo>
                    <a:pt x="133840" y="21540"/>
                  </a:lnTo>
                  <a:lnTo>
                    <a:pt x="133644" y="21449"/>
                  </a:lnTo>
                  <a:close/>
                  <a:moveTo>
                    <a:pt x="210542" y="21449"/>
                  </a:moveTo>
                  <a:lnTo>
                    <a:pt x="210255" y="22128"/>
                  </a:lnTo>
                  <a:lnTo>
                    <a:pt x="210451" y="22219"/>
                  </a:lnTo>
                  <a:lnTo>
                    <a:pt x="210738" y="21525"/>
                  </a:lnTo>
                  <a:lnTo>
                    <a:pt x="210542" y="21449"/>
                  </a:lnTo>
                  <a:close/>
                  <a:moveTo>
                    <a:pt x="96175" y="21811"/>
                  </a:moveTo>
                  <a:lnTo>
                    <a:pt x="95496" y="22128"/>
                  </a:lnTo>
                  <a:lnTo>
                    <a:pt x="95587" y="22309"/>
                  </a:lnTo>
                  <a:lnTo>
                    <a:pt x="96266" y="21992"/>
                  </a:lnTo>
                  <a:lnTo>
                    <a:pt x="96175" y="21811"/>
                  </a:lnTo>
                  <a:close/>
                  <a:moveTo>
                    <a:pt x="75103" y="21630"/>
                  </a:moveTo>
                  <a:lnTo>
                    <a:pt x="74907" y="21706"/>
                  </a:lnTo>
                  <a:lnTo>
                    <a:pt x="75193" y="22400"/>
                  </a:lnTo>
                  <a:lnTo>
                    <a:pt x="75389" y="22309"/>
                  </a:lnTo>
                  <a:lnTo>
                    <a:pt x="75103" y="21630"/>
                  </a:lnTo>
                  <a:close/>
                  <a:moveTo>
                    <a:pt x="189786" y="22007"/>
                  </a:moveTo>
                  <a:lnTo>
                    <a:pt x="189696" y="22188"/>
                  </a:lnTo>
                  <a:lnTo>
                    <a:pt x="190374" y="22505"/>
                  </a:lnTo>
                  <a:lnTo>
                    <a:pt x="190465" y="22309"/>
                  </a:lnTo>
                  <a:lnTo>
                    <a:pt x="189786" y="22007"/>
                  </a:lnTo>
                  <a:close/>
                  <a:moveTo>
                    <a:pt x="152091" y="21857"/>
                  </a:moveTo>
                  <a:lnTo>
                    <a:pt x="151895" y="21932"/>
                  </a:lnTo>
                  <a:lnTo>
                    <a:pt x="152197" y="22626"/>
                  </a:lnTo>
                  <a:lnTo>
                    <a:pt x="152378" y="22535"/>
                  </a:lnTo>
                  <a:lnTo>
                    <a:pt x="152091" y="21857"/>
                  </a:lnTo>
                  <a:close/>
                  <a:moveTo>
                    <a:pt x="165169" y="22038"/>
                  </a:moveTo>
                  <a:lnTo>
                    <a:pt x="165018" y="22188"/>
                  </a:lnTo>
                  <a:lnTo>
                    <a:pt x="165561" y="22716"/>
                  </a:lnTo>
                  <a:lnTo>
                    <a:pt x="165697" y="22565"/>
                  </a:lnTo>
                  <a:lnTo>
                    <a:pt x="165169" y="22038"/>
                  </a:lnTo>
                  <a:close/>
                  <a:moveTo>
                    <a:pt x="95014" y="22354"/>
                  </a:moveTo>
                  <a:lnTo>
                    <a:pt x="94335" y="22671"/>
                  </a:lnTo>
                  <a:lnTo>
                    <a:pt x="94425" y="22852"/>
                  </a:lnTo>
                  <a:lnTo>
                    <a:pt x="95104" y="22535"/>
                  </a:lnTo>
                  <a:lnTo>
                    <a:pt x="95014" y="22354"/>
                  </a:lnTo>
                  <a:close/>
                  <a:moveTo>
                    <a:pt x="190947" y="22535"/>
                  </a:moveTo>
                  <a:lnTo>
                    <a:pt x="190872" y="22731"/>
                  </a:lnTo>
                  <a:lnTo>
                    <a:pt x="191536" y="23048"/>
                  </a:lnTo>
                  <a:lnTo>
                    <a:pt x="191626" y="22852"/>
                  </a:lnTo>
                  <a:lnTo>
                    <a:pt x="190947" y="22535"/>
                  </a:lnTo>
                  <a:close/>
                  <a:moveTo>
                    <a:pt x="93852" y="22897"/>
                  </a:moveTo>
                  <a:lnTo>
                    <a:pt x="93173" y="23214"/>
                  </a:lnTo>
                  <a:lnTo>
                    <a:pt x="93264" y="23395"/>
                  </a:lnTo>
                  <a:lnTo>
                    <a:pt x="93943" y="23078"/>
                  </a:lnTo>
                  <a:lnTo>
                    <a:pt x="93852" y="22897"/>
                  </a:lnTo>
                  <a:close/>
                  <a:moveTo>
                    <a:pt x="210044" y="22626"/>
                  </a:moveTo>
                  <a:lnTo>
                    <a:pt x="209757" y="23320"/>
                  </a:lnTo>
                  <a:lnTo>
                    <a:pt x="209938" y="23395"/>
                  </a:lnTo>
                  <a:lnTo>
                    <a:pt x="210240" y="22716"/>
                  </a:lnTo>
                  <a:lnTo>
                    <a:pt x="210044" y="22626"/>
                  </a:lnTo>
                  <a:close/>
                  <a:moveTo>
                    <a:pt x="133146" y="22641"/>
                  </a:moveTo>
                  <a:lnTo>
                    <a:pt x="132844" y="23320"/>
                  </a:lnTo>
                  <a:lnTo>
                    <a:pt x="133040" y="23410"/>
                  </a:lnTo>
                  <a:lnTo>
                    <a:pt x="133327" y="22716"/>
                  </a:lnTo>
                  <a:lnTo>
                    <a:pt x="133146" y="22641"/>
                  </a:lnTo>
                  <a:close/>
                  <a:moveTo>
                    <a:pt x="75601" y="22807"/>
                  </a:moveTo>
                  <a:lnTo>
                    <a:pt x="75405" y="22897"/>
                  </a:lnTo>
                  <a:lnTo>
                    <a:pt x="75691" y="23576"/>
                  </a:lnTo>
                  <a:lnTo>
                    <a:pt x="75887" y="23501"/>
                  </a:lnTo>
                  <a:lnTo>
                    <a:pt x="75601" y="22807"/>
                  </a:lnTo>
                  <a:close/>
                  <a:moveTo>
                    <a:pt x="192124" y="23078"/>
                  </a:moveTo>
                  <a:lnTo>
                    <a:pt x="192034" y="23274"/>
                  </a:lnTo>
                  <a:lnTo>
                    <a:pt x="192712" y="23576"/>
                  </a:lnTo>
                  <a:lnTo>
                    <a:pt x="192788" y="23395"/>
                  </a:lnTo>
                  <a:lnTo>
                    <a:pt x="192124" y="23078"/>
                  </a:lnTo>
                  <a:close/>
                  <a:moveTo>
                    <a:pt x="166089" y="22943"/>
                  </a:moveTo>
                  <a:lnTo>
                    <a:pt x="165938" y="23093"/>
                  </a:lnTo>
                  <a:lnTo>
                    <a:pt x="166466" y="23606"/>
                  </a:lnTo>
                  <a:lnTo>
                    <a:pt x="166617" y="23470"/>
                  </a:lnTo>
                  <a:lnTo>
                    <a:pt x="166089" y="22943"/>
                  </a:lnTo>
                  <a:close/>
                  <a:moveTo>
                    <a:pt x="152589" y="23033"/>
                  </a:moveTo>
                  <a:lnTo>
                    <a:pt x="152408" y="23124"/>
                  </a:lnTo>
                  <a:lnTo>
                    <a:pt x="152695" y="23802"/>
                  </a:lnTo>
                  <a:lnTo>
                    <a:pt x="152876" y="23727"/>
                  </a:lnTo>
                  <a:lnTo>
                    <a:pt x="152589" y="23033"/>
                  </a:lnTo>
                  <a:close/>
                  <a:moveTo>
                    <a:pt x="92691" y="23440"/>
                  </a:moveTo>
                  <a:lnTo>
                    <a:pt x="92012" y="23742"/>
                  </a:lnTo>
                  <a:lnTo>
                    <a:pt x="92102" y="23938"/>
                  </a:lnTo>
                  <a:lnTo>
                    <a:pt x="92781" y="23621"/>
                  </a:lnTo>
                  <a:lnTo>
                    <a:pt x="92691" y="23440"/>
                  </a:lnTo>
                  <a:close/>
                  <a:moveTo>
                    <a:pt x="193286" y="23621"/>
                  </a:moveTo>
                  <a:lnTo>
                    <a:pt x="193195" y="23817"/>
                  </a:lnTo>
                  <a:lnTo>
                    <a:pt x="193874" y="24119"/>
                  </a:lnTo>
                  <a:lnTo>
                    <a:pt x="193949" y="23938"/>
                  </a:lnTo>
                  <a:lnTo>
                    <a:pt x="193286" y="23621"/>
                  </a:lnTo>
                  <a:close/>
                  <a:moveTo>
                    <a:pt x="91544" y="23968"/>
                  </a:moveTo>
                  <a:lnTo>
                    <a:pt x="90866" y="24285"/>
                  </a:lnTo>
                  <a:lnTo>
                    <a:pt x="90956" y="24481"/>
                  </a:lnTo>
                  <a:lnTo>
                    <a:pt x="91620" y="24164"/>
                  </a:lnTo>
                  <a:lnTo>
                    <a:pt x="91544" y="23968"/>
                  </a:lnTo>
                  <a:close/>
                  <a:moveTo>
                    <a:pt x="166994" y="23848"/>
                  </a:moveTo>
                  <a:lnTo>
                    <a:pt x="166858" y="23998"/>
                  </a:lnTo>
                  <a:lnTo>
                    <a:pt x="167386" y="24511"/>
                  </a:lnTo>
                  <a:lnTo>
                    <a:pt x="167537" y="24376"/>
                  </a:lnTo>
                  <a:lnTo>
                    <a:pt x="166994" y="23848"/>
                  </a:lnTo>
                  <a:close/>
                  <a:moveTo>
                    <a:pt x="209546" y="23802"/>
                  </a:moveTo>
                  <a:lnTo>
                    <a:pt x="209259" y="24496"/>
                  </a:lnTo>
                  <a:lnTo>
                    <a:pt x="209440" y="24572"/>
                  </a:lnTo>
                  <a:lnTo>
                    <a:pt x="209742" y="23893"/>
                  </a:lnTo>
                  <a:lnTo>
                    <a:pt x="209546" y="23802"/>
                  </a:lnTo>
                  <a:close/>
                  <a:moveTo>
                    <a:pt x="132648" y="23817"/>
                  </a:moveTo>
                  <a:lnTo>
                    <a:pt x="132346" y="24511"/>
                  </a:lnTo>
                  <a:lnTo>
                    <a:pt x="132543" y="24587"/>
                  </a:lnTo>
                  <a:lnTo>
                    <a:pt x="132829" y="23893"/>
                  </a:lnTo>
                  <a:lnTo>
                    <a:pt x="132648" y="23817"/>
                  </a:lnTo>
                  <a:close/>
                  <a:moveTo>
                    <a:pt x="194432" y="24149"/>
                  </a:moveTo>
                  <a:lnTo>
                    <a:pt x="194341" y="24345"/>
                  </a:lnTo>
                  <a:lnTo>
                    <a:pt x="195020" y="24647"/>
                  </a:lnTo>
                  <a:lnTo>
                    <a:pt x="195111" y="24466"/>
                  </a:lnTo>
                  <a:lnTo>
                    <a:pt x="194432" y="24149"/>
                  </a:lnTo>
                  <a:close/>
                  <a:moveTo>
                    <a:pt x="76098" y="23998"/>
                  </a:moveTo>
                  <a:lnTo>
                    <a:pt x="75902" y="24074"/>
                  </a:lnTo>
                  <a:lnTo>
                    <a:pt x="76189" y="24768"/>
                  </a:lnTo>
                  <a:lnTo>
                    <a:pt x="76385" y="24677"/>
                  </a:lnTo>
                  <a:lnTo>
                    <a:pt x="76098" y="23998"/>
                  </a:lnTo>
                  <a:close/>
                  <a:moveTo>
                    <a:pt x="153102" y="24210"/>
                  </a:moveTo>
                  <a:lnTo>
                    <a:pt x="152906" y="24300"/>
                  </a:lnTo>
                  <a:lnTo>
                    <a:pt x="153192" y="24979"/>
                  </a:lnTo>
                  <a:lnTo>
                    <a:pt x="153389" y="24903"/>
                  </a:lnTo>
                  <a:lnTo>
                    <a:pt x="153102" y="24210"/>
                  </a:lnTo>
                  <a:close/>
                  <a:moveTo>
                    <a:pt x="90368" y="24526"/>
                  </a:moveTo>
                  <a:lnTo>
                    <a:pt x="89689" y="24828"/>
                  </a:lnTo>
                  <a:lnTo>
                    <a:pt x="89780" y="25024"/>
                  </a:lnTo>
                  <a:lnTo>
                    <a:pt x="90458" y="24707"/>
                  </a:lnTo>
                  <a:lnTo>
                    <a:pt x="90368" y="24526"/>
                  </a:lnTo>
                  <a:close/>
                  <a:moveTo>
                    <a:pt x="195593" y="24692"/>
                  </a:moveTo>
                  <a:lnTo>
                    <a:pt x="195503" y="24888"/>
                  </a:lnTo>
                  <a:lnTo>
                    <a:pt x="196182" y="25190"/>
                  </a:lnTo>
                  <a:lnTo>
                    <a:pt x="196272" y="25009"/>
                  </a:lnTo>
                  <a:lnTo>
                    <a:pt x="195593" y="24692"/>
                  </a:lnTo>
                  <a:close/>
                  <a:moveTo>
                    <a:pt x="167914" y="24738"/>
                  </a:moveTo>
                  <a:lnTo>
                    <a:pt x="167763" y="24888"/>
                  </a:lnTo>
                  <a:lnTo>
                    <a:pt x="168291" y="25416"/>
                  </a:lnTo>
                  <a:lnTo>
                    <a:pt x="168442" y="25265"/>
                  </a:lnTo>
                  <a:lnTo>
                    <a:pt x="167914" y="24738"/>
                  </a:lnTo>
                  <a:close/>
                  <a:moveTo>
                    <a:pt x="89206" y="25069"/>
                  </a:moveTo>
                  <a:lnTo>
                    <a:pt x="88528" y="25386"/>
                  </a:lnTo>
                  <a:lnTo>
                    <a:pt x="88618" y="25567"/>
                  </a:lnTo>
                  <a:lnTo>
                    <a:pt x="89282" y="25250"/>
                  </a:lnTo>
                  <a:lnTo>
                    <a:pt x="89206" y="25069"/>
                  </a:lnTo>
                  <a:close/>
                  <a:moveTo>
                    <a:pt x="196770" y="25250"/>
                  </a:moveTo>
                  <a:lnTo>
                    <a:pt x="196679" y="25431"/>
                  </a:lnTo>
                  <a:lnTo>
                    <a:pt x="197358" y="25748"/>
                  </a:lnTo>
                  <a:lnTo>
                    <a:pt x="197434" y="25567"/>
                  </a:lnTo>
                  <a:lnTo>
                    <a:pt x="196770" y="25250"/>
                  </a:lnTo>
                  <a:close/>
                  <a:moveTo>
                    <a:pt x="132135" y="24994"/>
                  </a:moveTo>
                  <a:lnTo>
                    <a:pt x="131849" y="25688"/>
                  </a:lnTo>
                  <a:lnTo>
                    <a:pt x="132045" y="25763"/>
                  </a:lnTo>
                  <a:lnTo>
                    <a:pt x="132331" y="25069"/>
                  </a:lnTo>
                  <a:lnTo>
                    <a:pt x="132135" y="24994"/>
                  </a:lnTo>
                  <a:close/>
                  <a:moveTo>
                    <a:pt x="209048" y="24994"/>
                  </a:moveTo>
                  <a:lnTo>
                    <a:pt x="208747" y="25673"/>
                  </a:lnTo>
                  <a:lnTo>
                    <a:pt x="208943" y="25763"/>
                  </a:lnTo>
                  <a:lnTo>
                    <a:pt x="209229" y="25069"/>
                  </a:lnTo>
                  <a:lnTo>
                    <a:pt x="209048" y="24994"/>
                  </a:lnTo>
                  <a:close/>
                  <a:moveTo>
                    <a:pt x="76596" y="25175"/>
                  </a:moveTo>
                  <a:lnTo>
                    <a:pt x="76400" y="25250"/>
                  </a:lnTo>
                  <a:lnTo>
                    <a:pt x="76702" y="25944"/>
                  </a:lnTo>
                  <a:lnTo>
                    <a:pt x="76883" y="25854"/>
                  </a:lnTo>
                  <a:lnTo>
                    <a:pt x="76596" y="25175"/>
                  </a:lnTo>
                  <a:close/>
                  <a:moveTo>
                    <a:pt x="88045" y="25597"/>
                  </a:moveTo>
                  <a:lnTo>
                    <a:pt x="87366" y="25914"/>
                  </a:lnTo>
                  <a:lnTo>
                    <a:pt x="87457" y="26110"/>
                  </a:lnTo>
                  <a:lnTo>
                    <a:pt x="88135" y="25793"/>
                  </a:lnTo>
                  <a:lnTo>
                    <a:pt x="88045" y="25597"/>
                  </a:lnTo>
                  <a:close/>
                  <a:moveTo>
                    <a:pt x="153600" y="25401"/>
                  </a:moveTo>
                  <a:lnTo>
                    <a:pt x="153404" y="25477"/>
                  </a:lnTo>
                  <a:lnTo>
                    <a:pt x="153690" y="26170"/>
                  </a:lnTo>
                  <a:lnTo>
                    <a:pt x="153886" y="26080"/>
                  </a:lnTo>
                  <a:lnTo>
                    <a:pt x="153600" y="25401"/>
                  </a:lnTo>
                  <a:close/>
                  <a:moveTo>
                    <a:pt x="197916" y="25793"/>
                  </a:moveTo>
                  <a:lnTo>
                    <a:pt x="197841" y="25974"/>
                  </a:lnTo>
                  <a:lnTo>
                    <a:pt x="198505" y="26291"/>
                  </a:lnTo>
                  <a:lnTo>
                    <a:pt x="198595" y="26110"/>
                  </a:lnTo>
                  <a:lnTo>
                    <a:pt x="197916" y="25793"/>
                  </a:lnTo>
                  <a:close/>
                  <a:moveTo>
                    <a:pt x="168819" y="25643"/>
                  </a:moveTo>
                  <a:lnTo>
                    <a:pt x="168684" y="25793"/>
                  </a:lnTo>
                  <a:lnTo>
                    <a:pt x="169212" y="26321"/>
                  </a:lnTo>
                  <a:lnTo>
                    <a:pt x="169362" y="26170"/>
                  </a:lnTo>
                  <a:lnTo>
                    <a:pt x="168819" y="25643"/>
                  </a:lnTo>
                  <a:close/>
                  <a:moveTo>
                    <a:pt x="86883" y="26140"/>
                  </a:moveTo>
                  <a:lnTo>
                    <a:pt x="86220" y="26457"/>
                  </a:lnTo>
                  <a:lnTo>
                    <a:pt x="86295" y="26653"/>
                  </a:lnTo>
                  <a:lnTo>
                    <a:pt x="86974" y="26336"/>
                  </a:lnTo>
                  <a:lnTo>
                    <a:pt x="86883" y="26140"/>
                  </a:lnTo>
                  <a:close/>
                  <a:moveTo>
                    <a:pt x="199078" y="26321"/>
                  </a:moveTo>
                  <a:lnTo>
                    <a:pt x="199002" y="26517"/>
                  </a:lnTo>
                  <a:lnTo>
                    <a:pt x="199666" y="26834"/>
                  </a:lnTo>
                  <a:lnTo>
                    <a:pt x="199757" y="26638"/>
                  </a:lnTo>
                  <a:lnTo>
                    <a:pt x="199078" y="26321"/>
                  </a:lnTo>
                  <a:close/>
                  <a:moveTo>
                    <a:pt x="131637" y="26170"/>
                  </a:moveTo>
                  <a:lnTo>
                    <a:pt x="131351" y="26864"/>
                  </a:lnTo>
                  <a:lnTo>
                    <a:pt x="131547" y="26940"/>
                  </a:lnTo>
                  <a:lnTo>
                    <a:pt x="131834" y="26261"/>
                  </a:lnTo>
                  <a:lnTo>
                    <a:pt x="131637" y="26170"/>
                  </a:lnTo>
                  <a:close/>
                  <a:moveTo>
                    <a:pt x="208535" y="26170"/>
                  </a:moveTo>
                  <a:lnTo>
                    <a:pt x="208249" y="26864"/>
                  </a:lnTo>
                  <a:lnTo>
                    <a:pt x="208445" y="26940"/>
                  </a:lnTo>
                  <a:lnTo>
                    <a:pt x="208731" y="26261"/>
                  </a:lnTo>
                  <a:lnTo>
                    <a:pt x="208535" y="26170"/>
                  </a:lnTo>
                  <a:close/>
                  <a:moveTo>
                    <a:pt x="77109" y="26351"/>
                  </a:moveTo>
                  <a:lnTo>
                    <a:pt x="76913" y="26427"/>
                  </a:lnTo>
                  <a:lnTo>
                    <a:pt x="77200" y="27121"/>
                  </a:lnTo>
                  <a:lnTo>
                    <a:pt x="77396" y="27030"/>
                  </a:lnTo>
                  <a:lnTo>
                    <a:pt x="77109" y="26351"/>
                  </a:lnTo>
                  <a:close/>
                  <a:moveTo>
                    <a:pt x="85722" y="26683"/>
                  </a:moveTo>
                  <a:lnTo>
                    <a:pt x="85043" y="27000"/>
                  </a:lnTo>
                  <a:lnTo>
                    <a:pt x="85134" y="27181"/>
                  </a:lnTo>
                  <a:lnTo>
                    <a:pt x="85812" y="26879"/>
                  </a:lnTo>
                  <a:lnTo>
                    <a:pt x="85722" y="26683"/>
                  </a:lnTo>
                  <a:close/>
                  <a:moveTo>
                    <a:pt x="169739" y="26548"/>
                  </a:moveTo>
                  <a:lnTo>
                    <a:pt x="169604" y="26683"/>
                  </a:lnTo>
                  <a:lnTo>
                    <a:pt x="170132" y="27211"/>
                  </a:lnTo>
                  <a:lnTo>
                    <a:pt x="170283" y="27060"/>
                  </a:lnTo>
                  <a:lnTo>
                    <a:pt x="169739" y="26548"/>
                  </a:lnTo>
                  <a:close/>
                  <a:moveTo>
                    <a:pt x="154097" y="26578"/>
                  </a:moveTo>
                  <a:lnTo>
                    <a:pt x="153901" y="26653"/>
                  </a:lnTo>
                  <a:lnTo>
                    <a:pt x="154203" y="27347"/>
                  </a:lnTo>
                  <a:lnTo>
                    <a:pt x="154384" y="27272"/>
                  </a:lnTo>
                  <a:lnTo>
                    <a:pt x="154097" y="26578"/>
                  </a:lnTo>
                  <a:close/>
                  <a:moveTo>
                    <a:pt x="200239" y="26864"/>
                  </a:moveTo>
                  <a:lnTo>
                    <a:pt x="200149" y="27045"/>
                  </a:lnTo>
                  <a:lnTo>
                    <a:pt x="200827" y="27362"/>
                  </a:lnTo>
                  <a:lnTo>
                    <a:pt x="200918" y="27181"/>
                  </a:lnTo>
                  <a:lnTo>
                    <a:pt x="200239" y="26864"/>
                  </a:lnTo>
                  <a:close/>
                  <a:moveTo>
                    <a:pt x="84561" y="27226"/>
                  </a:moveTo>
                  <a:lnTo>
                    <a:pt x="83882" y="27543"/>
                  </a:lnTo>
                  <a:lnTo>
                    <a:pt x="83972" y="27724"/>
                  </a:lnTo>
                  <a:lnTo>
                    <a:pt x="84651" y="27407"/>
                  </a:lnTo>
                  <a:lnTo>
                    <a:pt x="84561" y="27226"/>
                  </a:lnTo>
                  <a:close/>
                  <a:moveTo>
                    <a:pt x="201401" y="27407"/>
                  </a:moveTo>
                  <a:lnTo>
                    <a:pt x="201310" y="27588"/>
                  </a:lnTo>
                  <a:lnTo>
                    <a:pt x="201989" y="27905"/>
                  </a:lnTo>
                  <a:lnTo>
                    <a:pt x="202079" y="27724"/>
                  </a:lnTo>
                  <a:lnTo>
                    <a:pt x="201401" y="27407"/>
                  </a:lnTo>
                  <a:close/>
                  <a:moveTo>
                    <a:pt x="131140" y="27362"/>
                  </a:moveTo>
                  <a:lnTo>
                    <a:pt x="130853" y="28041"/>
                  </a:lnTo>
                  <a:lnTo>
                    <a:pt x="131034" y="28116"/>
                  </a:lnTo>
                  <a:lnTo>
                    <a:pt x="131336" y="27438"/>
                  </a:lnTo>
                  <a:lnTo>
                    <a:pt x="131140" y="27362"/>
                  </a:lnTo>
                  <a:close/>
                  <a:moveTo>
                    <a:pt x="170660" y="27438"/>
                  </a:moveTo>
                  <a:lnTo>
                    <a:pt x="170509" y="27588"/>
                  </a:lnTo>
                  <a:lnTo>
                    <a:pt x="171052" y="28116"/>
                  </a:lnTo>
                  <a:lnTo>
                    <a:pt x="171188" y="27965"/>
                  </a:lnTo>
                  <a:lnTo>
                    <a:pt x="170660" y="27438"/>
                  </a:lnTo>
                  <a:close/>
                  <a:moveTo>
                    <a:pt x="208038" y="27347"/>
                  </a:moveTo>
                  <a:lnTo>
                    <a:pt x="207751" y="28041"/>
                  </a:lnTo>
                  <a:lnTo>
                    <a:pt x="207932" y="28116"/>
                  </a:lnTo>
                  <a:lnTo>
                    <a:pt x="208234" y="27438"/>
                  </a:lnTo>
                  <a:lnTo>
                    <a:pt x="208038" y="27347"/>
                  </a:lnTo>
                  <a:close/>
                  <a:moveTo>
                    <a:pt x="83399" y="27769"/>
                  </a:moveTo>
                  <a:lnTo>
                    <a:pt x="82720" y="28086"/>
                  </a:lnTo>
                  <a:lnTo>
                    <a:pt x="82811" y="28267"/>
                  </a:lnTo>
                  <a:lnTo>
                    <a:pt x="83474" y="27950"/>
                  </a:lnTo>
                  <a:lnTo>
                    <a:pt x="83399" y="27769"/>
                  </a:lnTo>
                  <a:close/>
                  <a:moveTo>
                    <a:pt x="77607" y="27528"/>
                  </a:moveTo>
                  <a:lnTo>
                    <a:pt x="77411" y="27619"/>
                  </a:lnTo>
                  <a:lnTo>
                    <a:pt x="77697" y="28297"/>
                  </a:lnTo>
                  <a:lnTo>
                    <a:pt x="77893" y="28222"/>
                  </a:lnTo>
                  <a:lnTo>
                    <a:pt x="77607" y="27528"/>
                  </a:lnTo>
                  <a:close/>
                  <a:moveTo>
                    <a:pt x="202562" y="27950"/>
                  </a:moveTo>
                  <a:lnTo>
                    <a:pt x="202487" y="28131"/>
                  </a:lnTo>
                  <a:lnTo>
                    <a:pt x="203150" y="28448"/>
                  </a:lnTo>
                  <a:lnTo>
                    <a:pt x="203241" y="28267"/>
                  </a:lnTo>
                  <a:lnTo>
                    <a:pt x="202562" y="27950"/>
                  </a:lnTo>
                  <a:close/>
                  <a:moveTo>
                    <a:pt x="154595" y="27754"/>
                  </a:moveTo>
                  <a:lnTo>
                    <a:pt x="154414" y="27845"/>
                  </a:lnTo>
                  <a:lnTo>
                    <a:pt x="154701" y="28524"/>
                  </a:lnTo>
                  <a:lnTo>
                    <a:pt x="154897" y="28448"/>
                  </a:lnTo>
                  <a:lnTo>
                    <a:pt x="154595" y="27754"/>
                  </a:lnTo>
                  <a:close/>
                  <a:moveTo>
                    <a:pt x="82238" y="28312"/>
                  </a:moveTo>
                  <a:lnTo>
                    <a:pt x="81559" y="28629"/>
                  </a:lnTo>
                  <a:lnTo>
                    <a:pt x="81649" y="28810"/>
                  </a:lnTo>
                  <a:lnTo>
                    <a:pt x="82313" y="28493"/>
                  </a:lnTo>
                  <a:lnTo>
                    <a:pt x="82238" y="28312"/>
                  </a:lnTo>
                  <a:close/>
                  <a:moveTo>
                    <a:pt x="203724" y="28493"/>
                  </a:moveTo>
                  <a:lnTo>
                    <a:pt x="203648" y="28674"/>
                  </a:lnTo>
                  <a:lnTo>
                    <a:pt x="204312" y="28991"/>
                  </a:lnTo>
                  <a:lnTo>
                    <a:pt x="204402" y="28810"/>
                  </a:lnTo>
                  <a:lnTo>
                    <a:pt x="203724" y="28493"/>
                  </a:lnTo>
                  <a:close/>
                  <a:moveTo>
                    <a:pt x="171580" y="28343"/>
                  </a:moveTo>
                  <a:lnTo>
                    <a:pt x="171444" y="28493"/>
                  </a:lnTo>
                  <a:lnTo>
                    <a:pt x="171972" y="29006"/>
                  </a:lnTo>
                  <a:lnTo>
                    <a:pt x="172123" y="28870"/>
                  </a:lnTo>
                  <a:lnTo>
                    <a:pt x="171580" y="28343"/>
                  </a:lnTo>
                  <a:close/>
                  <a:moveTo>
                    <a:pt x="130642" y="28539"/>
                  </a:moveTo>
                  <a:lnTo>
                    <a:pt x="130340" y="29217"/>
                  </a:lnTo>
                  <a:lnTo>
                    <a:pt x="130536" y="29308"/>
                  </a:lnTo>
                  <a:lnTo>
                    <a:pt x="130823" y="28614"/>
                  </a:lnTo>
                  <a:lnTo>
                    <a:pt x="130642" y="28539"/>
                  </a:lnTo>
                  <a:close/>
                  <a:moveTo>
                    <a:pt x="207540" y="28539"/>
                  </a:moveTo>
                  <a:lnTo>
                    <a:pt x="207238" y="29217"/>
                  </a:lnTo>
                  <a:lnTo>
                    <a:pt x="207434" y="29308"/>
                  </a:lnTo>
                  <a:lnTo>
                    <a:pt x="207721" y="28614"/>
                  </a:lnTo>
                  <a:lnTo>
                    <a:pt x="207540" y="28539"/>
                  </a:lnTo>
                  <a:close/>
                  <a:moveTo>
                    <a:pt x="81076" y="28855"/>
                  </a:moveTo>
                  <a:lnTo>
                    <a:pt x="80397" y="29172"/>
                  </a:lnTo>
                  <a:lnTo>
                    <a:pt x="80488" y="29353"/>
                  </a:lnTo>
                  <a:lnTo>
                    <a:pt x="81152" y="29036"/>
                  </a:lnTo>
                  <a:lnTo>
                    <a:pt x="81076" y="28855"/>
                  </a:lnTo>
                  <a:close/>
                  <a:moveTo>
                    <a:pt x="78105" y="28705"/>
                  </a:moveTo>
                  <a:lnTo>
                    <a:pt x="77909" y="28795"/>
                  </a:lnTo>
                  <a:lnTo>
                    <a:pt x="78210" y="29474"/>
                  </a:lnTo>
                  <a:lnTo>
                    <a:pt x="78391" y="29398"/>
                  </a:lnTo>
                  <a:lnTo>
                    <a:pt x="78105" y="28705"/>
                  </a:lnTo>
                  <a:close/>
                  <a:moveTo>
                    <a:pt x="204900" y="29036"/>
                  </a:moveTo>
                  <a:lnTo>
                    <a:pt x="204810" y="29217"/>
                  </a:lnTo>
                  <a:lnTo>
                    <a:pt x="205488" y="29534"/>
                  </a:lnTo>
                  <a:lnTo>
                    <a:pt x="205564" y="29353"/>
                  </a:lnTo>
                  <a:lnTo>
                    <a:pt x="204900" y="29036"/>
                  </a:lnTo>
                  <a:close/>
                  <a:moveTo>
                    <a:pt x="155093" y="28931"/>
                  </a:moveTo>
                  <a:lnTo>
                    <a:pt x="154912" y="29021"/>
                  </a:lnTo>
                  <a:lnTo>
                    <a:pt x="155199" y="29700"/>
                  </a:lnTo>
                  <a:lnTo>
                    <a:pt x="155395" y="29625"/>
                  </a:lnTo>
                  <a:lnTo>
                    <a:pt x="155093" y="28931"/>
                  </a:lnTo>
                  <a:close/>
                  <a:moveTo>
                    <a:pt x="79915" y="29398"/>
                  </a:moveTo>
                  <a:lnTo>
                    <a:pt x="79236" y="29715"/>
                  </a:lnTo>
                  <a:lnTo>
                    <a:pt x="79326" y="29896"/>
                  </a:lnTo>
                  <a:lnTo>
                    <a:pt x="79990" y="29579"/>
                  </a:lnTo>
                  <a:lnTo>
                    <a:pt x="79915" y="29398"/>
                  </a:lnTo>
                  <a:close/>
                  <a:moveTo>
                    <a:pt x="172485" y="29233"/>
                  </a:moveTo>
                  <a:lnTo>
                    <a:pt x="172334" y="29383"/>
                  </a:lnTo>
                  <a:lnTo>
                    <a:pt x="172877" y="29911"/>
                  </a:lnTo>
                  <a:lnTo>
                    <a:pt x="173013" y="29760"/>
                  </a:lnTo>
                  <a:lnTo>
                    <a:pt x="172485" y="29233"/>
                  </a:lnTo>
                  <a:close/>
                  <a:moveTo>
                    <a:pt x="206062" y="29579"/>
                  </a:moveTo>
                  <a:lnTo>
                    <a:pt x="205971" y="29760"/>
                  </a:lnTo>
                  <a:lnTo>
                    <a:pt x="206650" y="30077"/>
                  </a:lnTo>
                  <a:lnTo>
                    <a:pt x="206740" y="29896"/>
                  </a:lnTo>
                  <a:lnTo>
                    <a:pt x="206062" y="29579"/>
                  </a:lnTo>
                  <a:close/>
                  <a:moveTo>
                    <a:pt x="130144" y="29715"/>
                  </a:moveTo>
                  <a:lnTo>
                    <a:pt x="129842" y="30409"/>
                  </a:lnTo>
                  <a:lnTo>
                    <a:pt x="130039" y="30484"/>
                  </a:lnTo>
                  <a:lnTo>
                    <a:pt x="130325" y="29806"/>
                  </a:lnTo>
                  <a:lnTo>
                    <a:pt x="130144" y="29715"/>
                  </a:lnTo>
                  <a:close/>
                  <a:moveTo>
                    <a:pt x="207027" y="29715"/>
                  </a:moveTo>
                  <a:lnTo>
                    <a:pt x="206740" y="30394"/>
                  </a:lnTo>
                  <a:lnTo>
                    <a:pt x="206936" y="30484"/>
                  </a:lnTo>
                  <a:lnTo>
                    <a:pt x="207223" y="29791"/>
                  </a:lnTo>
                  <a:lnTo>
                    <a:pt x="207027" y="29715"/>
                  </a:lnTo>
                  <a:close/>
                  <a:moveTo>
                    <a:pt x="207223" y="30122"/>
                  </a:moveTo>
                  <a:lnTo>
                    <a:pt x="207133" y="30303"/>
                  </a:lnTo>
                  <a:lnTo>
                    <a:pt x="207811" y="30620"/>
                  </a:lnTo>
                  <a:lnTo>
                    <a:pt x="207902" y="30439"/>
                  </a:lnTo>
                  <a:lnTo>
                    <a:pt x="207223" y="30122"/>
                  </a:lnTo>
                  <a:close/>
                  <a:moveTo>
                    <a:pt x="78602" y="29896"/>
                  </a:moveTo>
                  <a:lnTo>
                    <a:pt x="78421" y="29972"/>
                  </a:lnTo>
                  <a:lnTo>
                    <a:pt x="78452" y="30077"/>
                  </a:lnTo>
                  <a:lnTo>
                    <a:pt x="78074" y="30258"/>
                  </a:lnTo>
                  <a:lnTo>
                    <a:pt x="78150" y="30439"/>
                  </a:lnTo>
                  <a:lnTo>
                    <a:pt x="78165" y="30439"/>
                  </a:lnTo>
                  <a:lnTo>
                    <a:pt x="78542" y="30258"/>
                  </a:lnTo>
                  <a:lnTo>
                    <a:pt x="78708" y="30665"/>
                  </a:lnTo>
                  <a:lnTo>
                    <a:pt x="78904" y="30575"/>
                  </a:lnTo>
                  <a:lnTo>
                    <a:pt x="78723" y="30183"/>
                  </a:lnTo>
                  <a:lnTo>
                    <a:pt x="78829" y="30122"/>
                  </a:lnTo>
                  <a:lnTo>
                    <a:pt x="78753" y="29941"/>
                  </a:lnTo>
                  <a:lnTo>
                    <a:pt x="78648" y="29987"/>
                  </a:lnTo>
                  <a:lnTo>
                    <a:pt x="78602" y="29896"/>
                  </a:lnTo>
                  <a:close/>
                  <a:moveTo>
                    <a:pt x="173405" y="30138"/>
                  </a:moveTo>
                  <a:lnTo>
                    <a:pt x="173254" y="30288"/>
                  </a:lnTo>
                  <a:lnTo>
                    <a:pt x="173782" y="30801"/>
                  </a:lnTo>
                  <a:lnTo>
                    <a:pt x="173933" y="30650"/>
                  </a:lnTo>
                  <a:lnTo>
                    <a:pt x="173405" y="30138"/>
                  </a:lnTo>
                  <a:close/>
                  <a:moveTo>
                    <a:pt x="155606" y="30122"/>
                  </a:moveTo>
                  <a:lnTo>
                    <a:pt x="155410" y="30198"/>
                  </a:lnTo>
                  <a:lnTo>
                    <a:pt x="155696" y="30892"/>
                  </a:lnTo>
                  <a:lnTo>
                    <a:pt x="155892" y="30816"/>
                  </a:lnTo>
                  <a:lnTo>
                    <a:pt x="155606" y="30122"/>
                  </a:lnTo>
                  <a:close/>
                  <a:moveTo>
                    <a:pt x="77592" y="30484"/>
                  </a:moveTo>
                  <a:lnTo>
                    <a:pt x="76913" y="30801"/>
                  </a:lnTo>
                  <a:lnTo>
                    <a:pt x="77003" y="30982"/>
                  </a:lnTo>
                  <a:lnTo>
                    <a:pt x="77667" y="30665"/>
                  </a:lnTo>
                  <a:lnTo>
                    <a:pt x="77592" y="30484"/>
                  </a:lnTo>
                  <a:close/>
                  <a:moveTo>
                    <a:pt x="208385" y="30665"/>
                  </a:moveTo>
                  <a:lnTo>
                    <a:pt x="208294" y="30846"/>
                  </a:lnTo>
                  <a:lnTo>
                    <a:pt x="208973" y="31163"/>
                  </a:lnTo>
                  <a:lnTo>
                    <a:pt x="209063" y="30982"/>
                  </a:lnTo>
                  <a:lnTo>
                    <a:pt x="208385" y="30665"/>
                  </a:lnTo>
                  <a:close/>
                  <a:moveTo>
                    <a:pt x="76415" y="31027"/>
                  </a:moveTo>
                  <a:lnTo>
                    <a:pt x="75736" y="31344"/>
                  </a:lnTo>
                  <a:lnTo>
                    <a:pt x="75827" y="31525"/>
                  </a:lnTo>
                  <a:lnTo>
                    <a:pt x="76506" y="31208"/>
                  </a:lnTo>
                  <a:lnTo>
                    <a:pt x="76415" y="31027"/>
                  </a:lnTo>
                  <a:close/>
                  <a:moveTo>
                    <a:pt x="206529" y="30892"/>
                  </a:moveTo>
                  <a:lnTo>
                    <a:pt x="206243" y="31586"/>
                  </a:lnTo>
                  <a:lnTo>
                    <a:pt x="206439" y="31661"/>
                  </a:lnTo>
                  <a:lnTo>
                    <a:pt x="206725" y="30967"/>
                  </a:lnTo>
                  <a:lnTo>
                    <a:pt x="206529" y="30892"/>
                  </a:lnTo>
                  <a:close/>
                  <a:moveTo>
                    <a:pt x="129631" y="30907"/>
                  </a:moveTo>
                  <a:lnTo>
                    <a:pt x="129345" y="31586"/>
                  </a:lnTo>
                  <a:lnTo>
                    <a:pt x="129526" y="31676"/>
                  </a:lnTo>
                  <a:lnTo>
                    <a:pt x="129827" y="30982"/>
                  </a:lnTo>
                  <a:lnTo>
                    <a:pt x="129631" y="30907"/>
                  </a:lnTo>
                  <a:close/>
                  <a:moveTo>
                    <a:pt x="174310" y="31027"/>
                  </a:moveTo>
                  <a:lnTo>
                    <a:pt x="174174" y="31178"/>
                  </a:lnTo>
                  <a:lnTo>
                    <a:pt x="174702" y="31706"/>
                  </a:lnTo>
                  <a:lnTo>
                    <a:pt x="174853" y="31555"/>
                  </a:lnTo>
                  <a:lnTo>
                    <a:pt x="174310" y="31027"/>
                  </a:lnTo>
                  <a:close/>
                  <a:moveTo>
                    <a:pt x="209546" y="31208"/>
                  </a:moveTo>
                  <a:lnTo>
                    <a:pt x="209471" y="31389"/>
                  </a:lnTo>
                  <a:lnTo>
                    <a:pt x="210134" y="31706"/>
                  </a:lnTo>
                  <a:lnTo>
                    <a:pt x="210225" y="31510"/>
                  </a:lnTo>
                  <a:lnTo>
                    <a:pt x="209546" y="31208"/>
                  </a:lnTo>
                  <a:close/>
                  <a:moveTo>
                    <a:pt x="79115" y="31073"/>
                  </a:moveTo>
                  <a:lnTo>
                    <a:pt x="78919" y="31148"/>
                  </a:lnTo>
                  <a:lnTo>
                    <a:pt x="79206" y="31842"/>
                  </a:lnTo>
                  <a:lnTo>
                    <a:pt x="79402" y="31767"/>
                  </a:lnTo>
                  <a:lnTo>
                    <a:pt x="79115" y="31073"/>
                  </a:lnTo>
                  <a:close/>
                  <a:moveTo>
                    <a:pt x="75254" y="31571"/>
                  </a:moveTo>
                  <a:lnTo>
                    <a:pt x="74575" y="31887"/>
                  </a:lnTo>
                  <a:lnTo>
                    <a:pt x="74665" y="32068"/>
                  </a:lnTo>
                  <a:lnTo>
                    <a:pt x="75344" y="31752"/>
                  </a:lnTo>
                  <a:lnTo>
                    <a:pt x="75254" y="31571"/>
                  </a:lnTo>
                  <a:close/>
                  <a:moveTo>
                    <a:pt x="156104" y="31299"/>
                  </a:moveTo>
                  <a:lnTo>
                    <a:pt x="155908" y="31389"/>
                  </a:lnTo>
                  <a:lnTo>
                    <a:pt x="156209" y="32068"/>
                  </a:lnTo>
                  <a:lnTo>
                    <a:pt x="156390" y="31993"/>
                  </a:lnTo>
                  <a:lnTo>
                    <a:pt x="156104" y="31299"/>
                  </a:lnTo>
                  <a:close/>
                  <a:moveTo>
                    <a:pt x="210707" y="31752"/>
                  </a:moveTo>
                  <a:lnTo>
                    <a:pt x="210632" y="31933"/>
                  </a:lnTo>
                  <a:lnTo>
                    <a:pt x="211296" y="32249"/>
                  </a:lnTo>
                  <a:lnTo>
                    <a:pt x="211386" y="32068"/>
                  </a:lnTo>
                  <a:lnTo>
                    <a:pt x="210707" y="31752"/>
                  </a:lnTo>
                  <a:close/>
                  <a:moveTo>
                    <a:pt x="175230" y="31933"/>
                  </a:moveTo>
                  <a:lnTo>
                    <a:pt x="175079" y="32083"/>
                  </a:lnTo>
                  <a:lnTo>
                    <a:pt x="175622" y="32596"/>
                  </a:lnTo>
                  <a:lnTo>
                    <a:pt x="175758" y="32460"/>
                  </a:lnTo>
                  <a:lnTo>
                    <a:pt x="175230" y="31933"/>
                  </a:lnTo>
                  <a:close/>
                  <a:moveTo>
                    <a:pt x="74092" y="32114"/>
                  </a:moveTo>
                  <a:lnTo>
                    <a:pt x="73413" y="32430"/>
                  </a:lnTo>
                  <a:lnTo>
                    <a:pt x="73504" y="32611"/>
                  </a:lnTo>
                  <a:lnTo>
                    <a:pt x="74183" y="32295"/>
                  </a:lnTo>
                  <a:lnTo>
                    <a:pt x="74092" y="32114"/>
                  </a:lnTo>
                  <a:close/>
                  <a:moveTo>
                    <a:pt x="211869" y="32295"/>
                  </a:moveTo>
                  <a:lnTo>
                    <a:pt x="211793" y="32476"/>
                  </a:lnTo>
                  <a:lnTo>
                    <a:pt x="212457" y="32792"/>
                  </a:lnTo>
                  <a:lnTo>
                    <a:pt x="212548" y="32611"/>
                  </a:lnTo>
                  <a:lnTo>
                    <a:pt x="211869" y="32295"/>
                  </a:lnTo>
                  <a:close/>
                  <a:moveTo>
                    <a:pt x="206031" y="32068"/>
                  </a:moveTo>
                  <a:lnTo>
                    <a:pt x="205745" y="32762"/>
                  </a:lnTo>
                  <a:lnTo>
                    <a:pt x="205926" y="32838"/>
                  </a:lnTo>
                  <a:lnTo>
                    <a:pt x="206228" y="32159"/>
                  </a:lnTo>
                  <a:lnTo>
                    <a:pt x="206031" y="32068"/>
                  </a:lnTo>
                  <a:close/>
                  <a:moveTo>
                    <a:pt x="129134" y="32083"/>
                  </a:moveTo>
                  <a:lnTo>
                    <a:pt x="128832" y="32762"/>
                  </a:lnTo>
                  <a:lnTo>
                    <a:pt x="129028" y="32853"/>
                  </a:lnTo>
                  <a:lnTo>
                    <a:pt x="129315" y="32159"/>
                  </a:lnTo>
                  <a:lnTo>
                    <a:pt x="129134" y="32083"/>
                  </a:lnTo>
                  <a:close/>
                  <a:moveTo>
                    <a:pt x="79613" y="32249"/>
                  </a:moveTo>
                  <a:lnTo>
                    <a:pt x="79417" y="32340"/>
                  </a:lnTo>
                  <a:lnTo>
                    <a:pt x="79703" y="33019"/>
                  </a:lnTo>
                  <a:lnTo>
                    <a:pt x="79900" y="32943"/>
                  </a:lnTo>
                  <a:lnTo>
                    <a:pt x="79613" y="32249"/>
                  </a:lnTo>
                  <a:close/>
                  <a:moveTo>
                    <a:pt x="72931" y="32657"/>
                  </a:moveTo>
                  <a:lnTo>
                    <a:pt x="72252" y="32973"/>
                  </a:lnTo>
                  <a:lnTo>
                    <a:pt x="72343" y="33154"/>
                  </a:lnTo>
                  <a:lnTo>
                    <a:pt x="73006" y="32838"/>
                  </a:lnTo>
                  <a:lnTo>
                    <a:pt x="72931" y="32657"/>
                  </a:lnTo>
                  <a:close/>
                  <a:moveTo>
                    <a:pt x="156601" y="32491"/>
                  </a:moveTo>
                  <a:lnTo>
                    <a:pt x="156420" y="32566"/>
                  </a:lnTo>
                  <a:lnTo>
                    <a:pt x="156707" y="33260"/>
                  </a:lnTo>
                  <a:lnTo>
                    <a:pt x="156888" y="33169"/>
                  </a:lnTo>
                  <a:lnTo>
                    <a:pt x="156601" y="32491"/>
                  </a:lnTo>
                  <a:close/>
                  <a:moveTo>
                    <a:pt x="213030" y="32838"/>
                  </a:moveTo>
                  <a:lnTo>
                    <a:pt x="212955" y="33019"/>
                  </a:lnTo>
                  <a:lnTo>
                    <a:pt x="213619" y="33335"/>
                  </a:lnTo>
                  <a:lnTo>
                    <a:pt x="213709" y="33154"/>
                  </a:lnTo>
                  <a:lnTo>
                    <a:pt x="213030" y="32838"/>
                  </a:lnTo>
                  <a:close/>
                  <a:moveTo>
                    <a:pt x="176150" y="32838"/>
                  </a:moveTo>
                  <a:lnTo>
                    <a:pt x="175999" y="32973"/>
                  </a:lnTo>
                  <a:lnTo>
                    <a:pt x="176527" y="33501"/>
                  </a:lnTo>
                  <a:lnTo>
                    <a:pt x="176678" y="33350"/>
                  </a:lnTo>
                  <a:lnTo>
                    <a:pt x="176150" y="32838"/>
                  </a:lnTo>
                  <a:close/>
                  <a:moveTo>
                    <a:pt x="71769" y="33200"/>
                  </a:moveTo>
                  <a:lnTo>
                    <a:pt x="71091" y="33516"/>
                  </a:lnTo>
                  <a:lnTo>
                    <a:pt x="71181" y="33697"/>
                  </a:lnTo>
                  <a:lnTo>
                    <a:pt x="71845" y="33381"/>
                  </a:lnTo>
                  <a:lnTo>
                    <a:pt x="71769" y="33200"/>
                  </a:lnTo>
                  <a:close/>
                  <a:moveTo>
                    <a:pt x="214207" y="33381"/>
                  </a:moveTo>
                  <a:lnTo>
                    <a:pt x="214116" y="33562"/>
                  </a:lnTo>
                  <a:lnTo>
                    <a:pt x="214795" y="33878"/>
                  </a:lnTo>
                  <a:lnTo>
                    <a:pt x="214871" y="33697"/>
                  </a:lnTo>
                  <a:lnTo>
                    <a:pt x="214207" y="33381"/>
                  </a:lnTo>
                  <a:close/>
                  <a:moveTo>
                    <a:pt x="205534" y="33260"/>
                  </a:moveTo>
                  <a:lnTo>
                    <a:pt x="205232" y="33939"/>
                  </a:lnTo>
                  <a:lnTo>
                    <a:pt x="205428" y="34014"/>
                  </a:lnTo>
                  <a:lnTo>
                    <a:pt x="205715" y="33335"/>
                  </a:lnTo>
                  <a:lnTo>
                    <a:pt x="205534" y="33260"/>
                  </a:lnTo>
                  <a:close/>
                  <a:moveTo>
                    <a:pt x="128636" y="33260"/>
                  </a:moveTo>
                  <a:lnTo>
                    <a:pt x="128334" y="33954"/>
                  </a:lnTo>
                  <a:lnTo>
                    <a:pt x="128530" y="34029"/>
                  </a:lnTo>
                  <a:lnTo>
                    <a:pt x="128817" y="33350"/>
                  </a:lnTo>
                  <a:lnTo>
                    <a:pt x="128636" y="33260"/>
                  </a:lnTo>
                  <a:close/>
                  <a:moveTo>
                    <a:pt x="80111" y="33441"/>
                  </a:moveTo>
                  <a:lnTo>
                    <a:pt x="79915" y="33516"/>
                  </a:lnTo>
                  <a:lnTo>
                    <a:pt x="80216" y="34210"/>
                  </a:lnTo>
                  <a:lnTo>
                    <a:pt x="80397" y="34120"/>
                  </a:lnTo>
                  <a:lnTo>
                    <a:pt x="80111" y="33441"/>
                  </a:lnTo>
                  <a:close/>
                  <a:moveTo>
                    <a:pt x="70608" y="33743"/>
                  </a:moveTo>
                  <a:lnTo>
                    <a:pt x="69929" y="34059"/>
                  </a:lnTo>
                  <a:lnTo>
                    <a:pt x="70020" y="34240"/>
                  </a:lnTo>
                  <a:lnTo>
                    <a:pt x="70683" y="33924"/>
                  </a:lnTo>
                  <a:lnTo>
                    <a:pt x="70608" y="33743"/>
                  </a:lnTo>
                  <a:close/>
                  <a:moveTo>
                    <a:pt x="177055" y="33727"/>
                  </a:moveTo>
                  <a:lnTo>
                    <a:pt x="176919" y="33878"/>
                  </a:lnTo>
                  <a:lnTo>
                    <a:pt x="177447" y="34406"/>
                  </a:lnTo>
                  <a:lnTo>
                    <a:pt x="177598" y="34255"/>
                  </a:lnTo>
                  <a:lnTo>
                    <a:pt x="177055" y="33727"/>
                  </a:lnTo>
                  <a:close/>
                  <a:moveTo>
                    <a:pt x="215368" y="33924"/>
                  </a:moveTo>
                  <a:lnTo>
                    <a:pt x="215278" y="34105"/>
                  </a:lnTo>
                  <a:lnTo>
                    <a:pt x="215957" y="34421"/>
                  </a:lnTo>
                  <a:lnTo>
                    <a:pt x="216032" y="34240"/>
                  </a:lnTo>
                  <a:lnTo>
                    <a:pt x="215368" y="33924"/>
                  </a:lnTo>
                  <a:close/>
                  <a:moveTo>
                    <a:pt x="157099" y="33667"/>
                  </a:moveTo>
                  <a:lnTo>
                    <a:pt x="156918" y="33743"/>
                  </a:lnTo>
                  <a:lnTo>
                    <a:pt x="157205" y="34436"/>
                  </a:lnTo>
                  <a:lnTo>
                    <a:pt x="157401" y="34361"/>
                  </a:lnTo>
                  <a:lnTo>
                    <a:pt x="157099" y="33667"/>
                  </a:lnTo>
                  <a:close/>
                  <a:moveTo>
                    <a:pt x="69446" y="34286"/>
                  </a:moveTo>
                  <a:lnTo>
                    <a:pt x="68768" y="34602"/>
                  </a:lnTo>
                  <a:lnTo>
                    <a:pt x="68858" y="34783"/>
                  </a:lnTo>
                  <a:lnTo>
                    <a:pt x="69522" y="34467"/>
                  </a:lnTo>
                  <a:lnTo>
                    <a:pt x="69446" y="34286"/>
                  </a:lnTo>
                  <a:close/>
                  <a:moveTo>
                    <a:pt x="216530" y="34467"/>
                  </a:moveTo>
                  <a:lnTo>
                    <a:pt x="216439" y="34648"/>
                  </a:lnTo>
                  <a:lnTo>
                    <a:pt x="217118" y="34964"/>
                  </a:lnTo>
                  <a:lnTo>
                    <a:pt x="217209" y="34783"/>
                  </a:lnTo>
                  <a:lnTo>
                    <a:pt x="216530" y="34467"/>
                  </a:lnTo>
                  <a:close/>
                  <a:moveTo>
                    <a:pt x="205021" y="34436"/>
                  </a:moveTo>
                  <a:lnTo>
                    <a:pt x="204734" y="35115"/>
                  </a:lnTo>
                  <a:lnTo>
                    <a:pt x="204930" y="35206"/>
                  </a:lnTo>
                  <a:lnTo>
                    <a:pt x="205217" y="34512"/>
                  </a:lnTo>
                  <a:lnTo>
                    <a:pt x="205021" y="34436"/>
                  </a:lnTo>
                  <a:close/>
                  <a:moveTo>
                    <a:pt x="128123" y="34452"/>
                  </a:moveTo>
                  <a:lnTo>
                    <a:pt x="127836" y="35130"/>
                  </a:lnTo>
                  <a:lnTo>
                    <a:pt x="128032" y="35221"/>
                  </a:lnTo>
                  <a:lnTo>
                    <a:pt x="128319" y="34527"/>
                  </a:lnTo>
                  <a:lnTo>
                    <a:pt x="128123" y="34452"/>
                  </a:lnTo>
                  <a:close/>
                  <a:moveTo>
                    <a:pt x="177975" y="34633"/>
                  </a:moveTo>
                  <a:lnTo>
                    <a:pt x="177824" y="34783"/>
                  </a:lnTo>
                  <a:lnTo>
                    <a:pt x="178367" y="35296"/>
                  </a:lnTo>
                  <a:lnTo>
                    <a:pt x="178503" y="35160"/>
                  </a:lnTo>
                  <a:lnTo>
                    <a:pt x="177975" y="34633"/>
                  </a:lnTo>
                  <a:close/>
                  <a:moveTo>
                    <a:pt x="68285" y="34814"/>
                  </a:moveTo>
                  <a:lnTo>
                    <a:pt x="67606" y="35130"/>
                  </a:lnTo>
                  <a:lnTo>
                    <a:pt x="67697" y="35326"/>
                  </a:lnTo>
                  <a:lnTo>
                    <a:pt x="68375" y="35010"/>
                  </a:lnTo>
                  <a:lnTo>
                    <a:pt x="68285" y="34814"/>
                  </a:lnTo>
                  <a:close/>
                  <a:moveTo>
                    <a:pt x="80609" y="34617"/>
                  </a:moveTo>
                  <a:lnTo>
                    <a:pt x="80428" y="34693"/>
                  </a:lnTo>
                  <a:lnTo>
                    <a:pt x="80714" y="35387"/>
                  </a:lnTo>
                  <a:lnTo>
                    <a:pt x="80895" y="35311"/>
                  </a:lnTo>
                  <a:lnTo>
                    <a:pt x="80609" y="34617"/>
                  </a:lnTo>
                  <a:close/>
                  <a:moveTo>
                    <a:pt x="217691" y="35010"/>
                  </a:moveTo>
                  <a:lnTo>
                    <a:pt x="217601" y="35191"/>
                  </a:lnTo>
                  <a:lnTo>
                    <a:pt x="218280" y="35507"/>
                  </a:lnTo>
                  <a:lnTo>
                    <a:pt x="218355" y="35326"/>
                  </a:lnTo>
                  <a:lnTo>
                    <a:pt x="217691" y="35010"/>
                  </a:lnTo>
                  <a:close/>
                  <a:moveTo>
                    <a:pt x="157612" y="34844"/>
                  </a:moveTo>
                  <a:lnTo>
                    <a:pt x="157416" y="34919"/>
                  </a:lnTo>
                  <a:lnTo>
                    <a:pt x="157703" y="35613"/>
                  </a:lnTo>
                  <a:lnTo>
                    <a:pt x="157899" y="35538"/>
                  </a:lnTo>
                  <a:lnTo>
                    <a:pt x="157612" y="34844"/>
                  </a:lnTo>
                  <a:close/>
                  <a:moveTo>
                    <a:pt x="67123" y="35357"/>
                  </a:moveTo>
                  <a:lnTo>
                    <a:pt x="66445" y="35673"/>
                  </a:lnTo>
                  <a:lnTo>
                    <a:pt x="66535" y="35869"/>
                  </a:lnTo>
                  <a:lnTo>
                    <a:pt x="67199" y="35553"/>
                  </a:lnTo>
                  <a:lnTo>
                    <a:pt x="67123" y="35357"/>
                  </a:lnTo>
                  <a:close/>
                  <a:moveTo>
                    <a:pt x="218853" y="35553"/>
                  </a:moveTo>
                  <a:lnTo>
                    <a:pt x="218762" y="35734"/>
                  </a:lnTo>
                  <a:lnTo>
                    <a:pt x="219441" y="36050"/>
                  </a:lnTo>
                  <a:lnTo>
                    <a:pt x="219532" y="35869"/>
                  </a:lnTo>
                  <a:lnTo>
                    <a:pt x="218853" y="35553"/>
                  </a:lnTo>
                  <a:close/>
                  <a:moveTo>
                    <a:pt x="178895" y="35522"/>
                  </a:moveTo>
                  <a:lnTo>
                    <a:pt x="178745" y="35673"/>
                  </a:lnTo>
                  <a:lnTo>
                    <a:pt x="179273" y="36201"/>
                  </a:lnTo>
                  <a:lnTo>
                    <a:pt x="179423" y="36050"/>
                  </a:lnTo>
                  <a:lnTo>
                    <a:pt x="178895" y="35522"/>
                  </a:lnTo>
                  <a:close/>
                  <a:moveTo>
                    <a:pt x="204523" y="35613"/>
                  </a:moveTo>
                  <a:lnTo>
                    <a:pt x="204236" y="36307"/>
                  </a:lnTo>
                  <a:lnTo>
                    <a:pt x="204417" y="36382"/>
                  </a:lnTo>
                  <a:lnTo>
                    <a:pt x="204719" y="35703"/>
                  </a:lnTo>
                  <a:lnTo>
                    <a:pt x="204523" y="35613"/>
                  </a:lnTo>
                  <a:close/>
                  <a:moveTo>
                    <a:pt x="127625" y="35628"/>
                  </a:moveTo>
                  <a:lnTo>
                    <a:pt x="127339" y="36322"/>
                  </a:lnTo>
                  <a:lnTo>
                    <a:pt x="127535" y="36397"/>
                  </a:lnTo>
                  <a:lnTo>
                    <a:pt x="127821" y="35703"/>
                  </a:lnTo>
                  <a:lnTo>
                    <a:pt x="127625" y="35628"/>
                  </a:lnTo>
                  <a:close/>
                  <a:moveTo>
                    <a:pt x="65947" y="35900"/>
                  </a:moveTo>
                  <a:lnTo>
                    <a:pt x="65283" y="36216"/>
                  </a:lnTo>
                  <a:lnTo>
                    <a:pt x="65359" y="36412"/>
                  </a:lnTo>
                  <a:lnTo>
                    <a:pt x="66037" y="36096"/>
                  </a:lnTo>
                  <a:lnTo>
                    <a:pt x="65947" y="35900"/>
                  </a:lnTo>
                  <a:close/>
                  <a:moveTo>
                    <a:pt x="81106" y="35794"/>
                  </a:moveTo>
                  <a:lnTo>
                    <a:pt x="80925" y="35884"/>
                  </a:lnTo>
                  <a:lnTo>
                    <a:pt x="81212" y="36563"/>
                  </a:lnTo>
                  <a:lnTo>
                    <a:pt x="81408" y="36488"/>
                  </a:lnTo>
                  <a:lnTo>
                    <a:pt x="81106" y="35794"/>
                  </a:lnTo>
                  <a:close/>
                  <a:moveTo>
                    <a:pt x="220014" y="36081"/>
                  </a:moveTo>
                  <a:lnTo>
                    <a:pt x="219924" y="36277"/>
                  </a:lnTo>
                  <a:lnTo>
                    <a:pt x="220603" y="36578"/>
                  </a:lnTo>
                  <a:lnTo>
                    <a:pt x="220693" y="36397"/>
                  </a:lnTo>
                  <a:lnTo>
                    <a:pt x="220014" y="36081"/>
                  </a:lnTo>
                  <a:close/>
                  <a:moveTo>
                    <a:pt x="158110" y="36020"/>
                  </a:moveTo>
                  <a:lnTo>
                    <a:pt x="157914" y="36096"/>
                  </a:lnTo>
                  <a:lnTo>
                    <a:pt x="158215" y="36790"/>
                  </a:lnTo>
                  <a:lnTo>
                    <a:pt x="158396" y="36699"/>
                  </a:lnTo>
                  <a:lnTo>
                    <a:pt x="158110" y="36020"/>
                  </a:lnTo>
                  <a:close/>
                  <a:moveTo>
                    <a:pt x="64785" y="36443"/>
                  </a:moveTo>
                  <a:lnTo>
                    <a:pt x="64122" y="36759"/>
                  </a:lnTo>
                  <a:lnTo>
                    <a:pt x="64197" y="36940"/>
                  </a:lnTo>
                  <a:lnTo>
                    <a:pt x="64876" y="36639"/>
                  </a:lnTo>
                  <a:lnTo>
                    <a:pt x="64785" y="36443"/>
                  </a:lnTo>
                  <a:close/>
                  <a:moveTo>
                    <a:pt x="179800" y="36428"/>
                  </a:moveTo>
                  <a:lnTo>
                    <a:pt x="179665" y="36578"/>
                  </a:lnTo>
                  <a:lnTo>
                    <a:pt x="180193" y="37091"/>
                  </a:lnTo>
                  <a:lnTo>
                    <a:pt x="180343" y="36955"/>
                  </a:lnTo>
                  <a:lnTo>
                    <a:pt x="179800" y="36428"/>
                  </a:lnTo>
                  <a:close/>
                  <a:moveTo>
                    <a:pt x="221176" y="36624"/>
                  </a:moveTo>
                  <a:lnTo>
                    <a:pt x="221085" y="36820"/>
                  </a:lnTo>
                  <a:lnTo>
                    <a:pt x="221764" y="37136"/>
                  </a:lnTo>
                  <a:lnTo>
                    <a:pt x="221854" y="36940"/>
                  </a:lnTo>
                  <a:lnTo>
                    <a:pt x="221176" y="36624"/>
                  </a:lnTo>
                  <a:close/>
                  <a:moveTo>
                    <a:pt x="63624" y="36986"/>
                  </a:moveTo>
                  <a:lnTo>
                    <a:pt x="62945" y="37302"/>
                  </a:lnTo>
                  <a:lnTo>
                    <a:pt x="63036" y="37498"/>
                  </a:lnTo>
                  <a:lnTo>
                    <a:pt x="63715" y="37182"/>
                  </a:lnTo>
                  <a:lnTo>
                    <a:pt x="63624" y="36986"/>
                  </a:lnTo>
                  <a:close/>
                  <a:moveTo>
                    <a:pt x="127127" y="36805"/>
                  </a:moveTo>
                  <a:lnTo>
                    <a:pt x="126841" y="37498"/>
                  </a:lnTo>
                  <a:lnTo>
                    <a:pt x="127022" y="37574"/>
                  </a:lnTo>
                  <a:lnTo>
                    <a:pt x="127323" y="36895"/>
                  </a:lnTo>
                  <a:lnTo>
                    <a:pt x="127127" y="36805"/>
                  </a:lnTo>
                  <a:close/>
                  <a:moveTo>
                    <a:pt x="204025" y="36805"/>
                  </a:moveTo>
                  <a:lnTo>
                    <a:pt x="203739" y="37483"/>
                  </a:lnTo>
                  <a:lnTo>
                    <a:pt x="203920" y="37574"/>
                  </a:lnTo>
                  <a:lnTo>
                    <a:pt x="204206" y="36880"/>
                  </a:lnTo>
                  <a:lnTo>
                    <a:pt x="204025" y="36805"/>
                  </a:lnTo>
                  <a:close/>
                  <a:moveTo>
                    <a:pt x="222337" y="37167"/>
                  </a:moveTo>
                  <a:lnTo>
                    <a:pt x="222247" y="37363"/>
                  </a:lnTo>
                  <a:lnTo>
                    <a:pt x="222925" y="37679"/>
                  </a:lnTo>
                  <a:lnTo>
                    <a:pt x="223016" y="37483"/>
                  </a:lnTo>
                  <a:lnTo>
                    <a:pt x="222337" y="37167"/>
                  </a:lnTo>
                  <a:close/>
                  <a:moveTo>
                    <a:pt x="81619" y="36986"/>
                  </a:moveTo>
                  <a:lnTo>
                    <a:pt x="81423" y="37061"/>
                  </a:lnTo>
                  <a:lnTo>
                    <a:pt x="81710" y="37740"/>
                  </a:lnTo>
                  <a:lnTo>
                    <a:pt x="81906" y="37664"/>
                  </a:lnTo>
                  <a:lnTo>
                    <a:pt x="81619" y="36986"/>
                  </a:lnTo>
                  <a:close/>
                  <a:moveTo>
                    <a:pt x="158608" y="37212"/>
                  </a:moveTo>
                  <a:lnTo>
                    <a:pt x="158427" y="37287"/>
                  </a:lnTo>
                  <a:lnTo>
                    <a:pt x="158713" y="37981"/>
                  </a:lnTo>
                  <a:lnTo>
                    <a:pt x="158894" y="37891"/>
                  </a:lnTo>
                  <a:lnTo>
                    <a:pt x="158608" y="37212"/>
                  </a:lnTo>
                  <a:close/>
                  <a:moveTo>
                    <a:pt x="180721" y="37333"/>
                  </a:moveTo>
                  <a:lnTo>
                    <a:pt x="180570" y="37468"/>
                  </a:lnTo>
                  <a:lnTo>
                    <a:pt x="181113" y="37996"/>
                  </a:lnTo>
                  <a:lnTo>
                    <a:pt x="181249" y="37845"/>
                  </a:lnTo>
                  <a:lnTo>
                    <a:pt x="180721" y="37333"/>
                  </a:lnTo>
                  <a:close/>
                  <a:moveTo>
                    <a:pt x="62463" y="37529"/>
                  </a:moveTo>
                  <a:lnTo>
                    <a:pt x="61784" y="37845"/>
                  </a:lnTo>
                  <a:lnTo>
                    <a:pt x="61874" y="38041"/>
                  </a:lnTo>
                  <a:lnTo>
                    <a:pt x="62553" y="37725"/>
                  </a:lnTo>
                  <a:lnTo>
                    <a:pt x="62463" y="37529"/>
                  </a:lnTo>
                  <a:close/>
                  <a:moveTo>
                    <a:pt x="223499" y="37710"/>
                  </a:moveTo>
                  <a:lnTo>
                    <a:pt x="223408" y="37906"/>
                  </a:lnTo>
                  <a:lnTo>
                    <a:pt x="224087" y="38207"/>
                  </a:lnTo>
                  <a:lnTo>
                    <a:pt x="224177" y="38026"/>
                  </a:lnTo>
                  <a:lnTo>
                    <a:pt x="223499" y="37710"/>
                  </a:lnTo>
                  <a:close/>
                  <a:moveTo>
                    <a:pt x="61301" y="38072"/>
                  </a:moveTo>
                  <a:lnTo>
                    <a:pt x="60622" y="38388"/>
                  </a:lnTo>
                  <a:lnTo>
                    <a:pt x="60713" y="38569"/>
                  </a:lnTo>
                  <a:lnTo>
                    <a:pt x="61392" y="38268"/>
                  </a:lnTo>
                  <a:lnTo>
                    <a:pt x="61301" y="38072"/>
                  </a:lnTo>
                  <a:close/>
                  <a:moveTo>
                    <a:pt x="126630" y="37996"/>
                  </a:moveTo>
                  <a:lnTo>
                    <a:pt x="126328" y="38675"/>
                  </a:lnTo>
                  <a:lnTo>
                    <a:pt x="126524" y="38750"/>
                  </a:lnTo>
                  <a:lnTo>
                    <a:pt x="126811" y="38072"/>
                  </a:lnTo>
                  <a:lnTo>
                    <a:pt x="126630" y="37996"/>
                  </a:lnTo>
                  <a:close/>
                  <a:moveTo>
                    <a:pt x="203527" y="37981"/>
                  </a:moveTo>
                  <a:lnTo>
                    <a:pt x="203226" y="38675"/>
                  </a:lnTo>
                  <a:lnTo>
                    <a:pt x="203422" y="38750"/>
                  </a:lnTo>
                  <a:lnTo>
                    <a:pt x="203709" y="38057"/>
                  </a:lnTo>
                  <a:lnTo>
                    <a:pt x="203527" y="37981"/>
                  </a:lnTo>
                  <a:close/>
                  <a:moveTo>
                    <a:pt x="224660" y="38268"/>
                  </a:moveTo>
                  <a:lnTo>
                    <a:pt x="224585" y="38449"/>
                  </a:lnTo>
                  <a:lnTo>
                    <a:pt x="225248" y="38765"/>
                  </a:lnTo>
                  <a:lnTo>
                    <a:pt x="225339" y="38569"/>
                  </a:lnTo>
                  <a:lnTo>
                    <a:pt x="224660" y="38268"/>
                  </a:lnTo>
                  <a:close/>
                  <a:moveTo>
                    <a:pt x="181641" y="38222"/>
                  </a:moveTo>
                  <a:lnTo>
                    <a:pt x="181490" y="38373"/>
                  </a:lnTo>
                  <a:lnTo>
                    <a:pt x="182018" y="38901"/>
                  </a:lnTo>
                  <a:lnTo>
                    <a:pt x="182169" y="38750"/>
                  </a:lnTo>
                  <a:lnTo>
                    <a:pt x="181641" y="38222"/>
                  </a:lnTo>
                  <a:close/>
                  <a:moveTo>
                    <a:pt x="82117" y="38162"/>
                  </a:moveTo>
                  <a:lnTo>
                    <a:pt x="81921" y="38238"/>
                  </a:lnTo>
                  <a:lnTo>
                    <a:pt x="82207" y="38931"/>
                  </a:lnTo>
                  <a:lnTo>
                    <a:pt x="82404" y="38841"/>
                  </a:lnTo>
                  <a:lnTo>
                    <a:pt x="82117" y="38162"/>
                  </a:lnTo>
                  <a:close/>
                  <a:moveTo>
                    <a:pt x="60140" y="38615"/>
                  </a:moveTo>
                  <a:lnTo>
                    <a:pt x="59461" y="38931"/>
                  </a:lnTo>
                  <a:lnTo>
                    <a:pt x="59551" y="39112"/>
                  </a:lnTo>
                  <a:lnTo>
                    <a:pt x="60230" y="38796"/>
                  </a:lnTo>
                  <a:lnTo>
                    <a:pt x="60140" y="38615"/>
                  </a:lnTo>
                  <a:close/>
                  <a:moveTo>
                    <a:pt x="159105" y="38388"/>
                  </a:moveTo>
                  <a:lnTo>
                    <a:pt x="158924" y="38464"/>
                  </a:lnTo>
                  <a:lnTo>
                    <a:pt x="159211" y="39143"/>
                  </a:lnTo>
                  <a:lnTo>
                    <a:pt x="159407" y="39067"/>
                  </a:lnTo>
                  <a:lnTo>
                    <a:pt x="159105" y="38388"/>
                  </a:lnTo>
                  <a:close/>
                  <a:moveTo>
                    <a:pt x="225822" y="38796"/>
                  </a:moveTo>
                  <a:lnTo>
                    <a:pt x="225731" y="38992"/>
                  </a:lnTo>
                  <a:lnTo>
                    <a:pt x="226410" y="39309"/>
                  </a:lnTo>
                  <a:lnTo>
                    <a:pt x="226500" y="39112"/>
                  </a:lnTo>
                  <a:lnTo>
                    <a:pt x="225822" y="38796"/>
                  </a:lnTo>
                  <a:close/>
                  <a:moveTo>
                    <a:pt x="58978" y="39158"/>
                  </a:moveTo>
                  <a:lnTo>
                    <a:pt x="58299" y="39474"/>
                  </a:lnTo>
                  <a:lnTo>
                    <a:pt x="58390" y="39655"/>
                  </a:lnTo>
                  <a:lnTo>
                    <a:pt x="59069" y="39339"/>
                  </a:lnTo>
                  <a:lnTo>
                    <a:pt x="58978" y="39158"/>
                  </a:lnTo>
                  <a:close/>
                  <a:moveTo>
                    <a:pt x="182561" y="39128"/>
                  </a:moveTo>
                  <a:lnTo>
                    <a:pt x="182410" y="39278"/>
                  </a:lnTo>
                  <a:lnTo>
                    <a:pt x="182938" y="39791"/>
                  </a:lnTo>
                  <a:lnTo>
                    <a:pt x="183089" y="39655"/>
                  </a:lnTo>
                  <a:lnTo>
                    <a:pt x="182561" y="39128"/>
                  </a:lnTo>
                  <a:close/>
                  <a:moveTo>
                    <a:pt x="226983" y="39339"/>
                  </a:moveTo>
                  <a:lnTo>
                    <a:pt x="226893" y="39535"/>
                  </a:lnTo>
                  <a:lnTo>
                    <a:pt x="227571" y="39836"/>
                  </a:lnTo>
                  <a:lnTo>
                    <a:pt x="227662" y="39655"/>
                  </a:lnTo>
                  <a:lnTo>
                    <a:pt x="226983" y="39339"/>
                  </a:lnTo>
                  <a:close/>
                  <a:moveTo>
                    <a:pt x="203030" y="39158"/>
                  </a:moveTo>
                  <a:lnTo>
                    <a:pt x="202728" y="39852"/>
                  </a:lnTo>
                  <a:lnTo>
                    <a:pt x="202924" y="39927"/>
                  </a:lnTo>
                  <a:lnTo>
                    <a:pt x="203211" y="39248"/>
                  </a:lnTo>
                  <a:lnTo>
                    <a:pt x="203030" y="39158"/>
                  </a:lnTo>
                  <a:close/>
                  <a:moveTo>
                    <a:pt x="126117" y="39173"/>
                  </a:moveTo>
                  <a:lnTo>
                    <a:pt x="125830" y="39852"/>
                  </a:lnTo>
                  <a:lnTo>
                    <a:pt x="126026" y="39942"/>
                  </a:lnTo>
                  <a:lnTo>
                    <a:pt x="126313" y="39248"/>
                  </a:lnTo>
                  <a:lnTo>
                    <a:pt x="126117" y="39173"/>
                  </a:lnTo>
                  <a:close/>
                  <a:moveTo>
                    <a:pt x="82615" y="39339"/>
                  </a:moveTo>
                  <a:lnTo>
                    <a:pt x="82419" y="39429"/>
                  </a:lnTo>
                  <a:lnTo>
                    <a:pt x="82720" y="40108"/>
                  </a:lnTo>
                  <a:lnTo>
                    <a:pt x="82901" y="40033"/>
                  </a:lnTo>
                  <a:lnTo>
                    <a:pt x="82615" y="39339"/>
                  </a:lnTo>
                  <a:close/>
                  <a:moveTo>
                    <a:pt x="57817" y="39701"/>
                  </a:moveTo>
                  <a:lnTo>
                    <a:pt x="57138" y="40017"/>
                  </a:lnTo>
                  <a:lnTo>
                    <a:pt x="57228" y="40198"/>
                  </a:lnTo>
                  <a:lnTo>
                    <a:pt x="57907" y="39882"/>
                  </a:lnTo>
                  <a:lnTo>
                    <a:pt x="57817" y="39701"/>
                  </a:lnTo>
                  <a:close/>
                  <a:moveTo>
                    <a:pt x="159618" y="39580"/>
                  </a:moveTo>
                  <a:lnTo>
                    <a:pt x="159422" y="39655"/>
                  </a:lnTo>
                  <a:lnTo>
                    <a:pt x="159709" y="40334"/>
                  </a:lnTo>
                  <a:lnTo>
                    <a:pt x="159905" y="40259"/>
                  </a:lnTo>
                  <a:lnTo>
                    <a:pt x="159618" y="39580"/>
                  </a:lnTo>
                  <a:close/>
                  <a:moveTo>
                    <a:pt x="228144" y="39882"/>
                  </a:moveTo>
                  <a:lnTo>
                    <a:pt x="228069" y="40078"/>
                  </a:lnTo>
                  <a:lnTo>
                    <a:pt x="228733" y="40379"/>
                  </a:lnTo>
                  <a:lnTo>
                    <a:pt x="228823" y="40198"/>
                  </a:lnTo>
                  <a:lnTo>
                    <a:pt x="228144" y="39882"/>
                  </a:lnTo>
                  <a:close/>
                  <a:moveTo>
                    <a:pt x="183466" y="40033"/>
                  </a:moveTo>
                  <a:lnTo>
                    <a:pt x="183330" y="40168"/>
                  </a:lnTo>
                  <a:lnTo>
                    <a:pt x="183858" y="40696"/>
                  </a:lnTo>
                  <a:lnTo>
                    <a:pt x="183994" y="40545"/>
                  </a:lnTo>
                  <a:lnTo>
                    <a:pt x="183466" y="40033"/>
                  </a:lnTo>
                  <a:close/>
                  <a:moveTo>
                    <a:pt x="56655" y="40244"/>
                  </a:moveTo>
                  <a:lnTo>
                    <a:pt x="55976" y="40560"/>
                  </a:lnTo>
                  <a:lnTo>
                    <a:pt x="56067" y="40741"/>
                  </a:lnTo>
                  <a:lnTo>
                    <a:pt x="56731" y="40425"/>
                  </a:lnTo>
                  <a:lnTo>
                    <a:pt x="56655" y="40244"/>
                  </a:lnTo>
                  <a:close/>
                  <a:moveTo>
                    <a:pt x="229306" y="40425"/>
                  </a:moveTo>
                  <a:lnTo>
                    <a:pt x="229231" y="40621"/>
                  </a:lnTo>
                  <a:lnTo>
                    <a:pt x="229894" y="40922"/>
                  </a:lnTo>
                  <a:lnTo>
                    <a:pt x="229985" y="40741"/>
                  </a:lnTo>
                  <a:lnTo>
                    <a:pt x="229306" y="40425"/>
                  </a:lnTo>
                  <a:close/>
                  <a:moveTo>
                    <a:pt x="125619" y="40349"/>
                  </a:moveTo>
                  <a:lnTo>
                    <a:pt x="125332" y="41043"/>
                  </a:lnTo>
                  <a:lnTo>
                    <a:pt x="125513" y="41119"/>
                  </a:lnTo>
                  <a:lnTo>
                    <a:pt x="125815" y="40440"/>
                  </a:lnTo>
                  <a:lnTo>
                    <a:pt x="125619" y="40349"/>
                  </a:lnTo>
                  <a:close/>
                  <a:moveTo>
                    <a:pt x="202517" y="40349"/>
                  </a:moveTo>
                  <a:lnTo>
                    <a:pt x="202230" y="41028"/>
                  </a:lnTo>
                  <a:lnTo>
                    <a:pt x="202411" y="41119"/>
                  </a:lnTo>
                  <a:lnTo>
                    <a:pt x="202713" y="40425"/>
                  </a:lnTo>
                  <a:lnTo>
                    <a:pt x="202517" y="40349"/>
                  </a:lnTo>
                  <a:close/>
                  <a:moveTo>
                    <a:pt x="55464" y="40787"/>
                  </a:moveTo>
                  <a:lnTo>
                    <a:pt x="54800" y="41103"/>
                  </a:lnTo>
                  <a:lnTo>
                    <a:pt x="54875" y="41284"/>
                  </a:lnTo>
                  <a:lnTo>
                    <a:pt x="55554" y="40968"/>
                  </a:lnTo>
                  <a:lnTo>
                    <a:pt x="55464" y="40787"/>
                  </a:lnTo>
                  <a:close/>
                  <a:moveTo>
                    <a:pt x="83128" y="40515"/>
                  </a:moveTo>
                  <a:lnTo>
                    <a:pt x="82931" y="40606"/>
                  </a:lnTo>
                  <a:lnTo>
                    <a:pt x="83218" y="41284"/>
                  </a:lnTo>
                  <a:lnTo>
                    <a:pt x="83414" y="41209"/>
                  </a:lnTo>
                  <a:lnTo>
                    <a:pt x="83128" y="40515"/>
                  </a:lnTo>
                  <a:close/>
                  <a:moveTo>
                    <a:pt x="230467" y="40968"/>
                  </a:moveTo>
                  <a:lnTo>
                    <a:pt x="230392" y="41149"/>
                  </a:lnTo>
                  <a:lnTo>
                    <a:pt x="231056" y="41466"/>
                  </a:lnTo>
                  <a:lnTo>
                    <a:pt x="231146" y="41284"/>
                  </a:lnTo>
                  <a:lnTo>
                    <a:pt x="230467" y="40968"/>
                  </a:lnTo>
                  <a:close/>
                  <a:moveTo>
                    <a:pt x="0" y="40907"/>
                  </a:moveTo>
                  <a:lnTo>
                    <a:pt x="0" y="41194"/>
                  </a:lnTo>
                  <a:lnTo>
                    <a:pt x="287" y="41481"/>
                  </a:lnTo>
                  <a:lnTo>
                    <a:pt x="437" y="41330"/>
                  </a:lnTo>
                  <a:lnTo>
                    <a:pt x="0" y="40907"/>
                  </a:lnTo>
                  <a:close/>
                  <a:moveTo>
                    <a:pt x="160116" y="40757"/>
                  </a:moveTo>
                  <a:lnTo>
                    <a:pt x="159920" y="40832"/>
                  </a:lnTo>
                  <a:lnTo>
                    <a:pt x="160222" y="41526"/>
                  </a:lnTo>
                  <a:lnTo>
                    <a:pt x="160403" y="41435"/>
                  </a:lnTo>
                  <a:lnTo>
                    <a:pt x="160116" y="40757"/>
                  </a:lnTo>
                  <a:close/>
                  <a:moveTo>
                    <a:pt x="184386" y="40922"/>
                  </a:moveTo>
                  <a:lnTo>
                    <a:pt x="184235" y="41073"/>
                  </a:lnTo>
                  <a:lnTo>
                    <a:pt x="184763" y="41586"/>
                  </a:lnTo>
                  <a:lnTo>
                    <a:pt x="184914" y="41450"/>
                  </a:lnTo>
                  <a:lnTo>
                    <a:pt x="184386" y="40922"/>
                  </a:lnTo>
                  <a:close/>
                  <a:moveTo>
                    <a:pt x="54302" y="41330"/>
                  </a:moveTo>
                  <a:lnTo>
                    <a:pt x="53638" y="41647"/>
                  </a:lnTo>
                  <a:lnTo>
                    <a:pt x="53714" y="41828"/>
                  </a:lnTo>
                  <a:lnTo>
                    <a:pt x="54393" y="41511"/>
                  </a:lnTo>
                  <a:lnTo>
                    <a:pt x="54302" y="41330"/>
                  </a:lnTo>
                  <a:close/>
                  <a:moveTo>
                    <a:pt x="231629" y="41511"/>
                  </a:moveTo>
                  <a:lnTo>
                    <a:pt x="231553" y="41692"/>
                  </a:lnTo>
                  <a:lnTo>
                    <a:pt x="232217" y="42009"/>
                  </a:lnTo>
                  <a:lnTo>
                    <a:pt x="232308" y="41828"/>
                  </a:lnTo>
                  <a:lnTo>
                    <a:pt x="231629" y="41511"/>
                  </a:lnTo>
                  <a:close/>
                  <a:moveTo>
                    <a:pt x="125106" y="41526"/>
                  </a:moveTo>
                  <a:lnTo>
                    <a:pt x="124820" y="42220"/>
                  </a:lnTo>
                  <a:lnTo>
                    <a:pt x="125016" y="42295"/>
                  </a:lnTo>
                  <a:lnTo>
                    <a:pt x="125302" y="41616"/>
                  </a:lnTo>
                  <a:lnTo>
                    <a:pt x="125106" y="41526"/>
                  </a:lnTo>
                  <a:close/>
                  <a:moveTo>
                    <a:pt x="202019" y="41526"/>
                  </a:moveTo>
                  <a:lnTo>
                    <a:pt x="201733" y="42205"/>
                  </a:lnTo>
                  <a:lnTo>
                    <a:pt x="201914" y="42295"/>
                  </a:lnTo>
                  <a:lnTo>
                    <a:pt x="202200" y="41601"/>
                  </a:lnTo>
                  <a:lnTo>
                    <a:pt x="202019" y="41526"/>
                  </a:lnTo>
                  <a:close/>
                  <a:moveTo>
                    <a:pt x="815" y="41707"/>
                  </a:moveTo>
                  <a:lnTo>
                    <a:pt x="679" y="41858"/>
                  </a:lnTo>
                  <a:lnTo>
                    <a:pt x="1207" y="42371"/>
                  </a:lnTo>
                  <a:lnTo>
                    <a:pt x="1342" y="42235"/>
                  </a:lnTo>
                  <a:lnTo>
                    <a:pt x="815" y="41707"/>
                  </a:lnTo>
                  <a:close/>
                  <a:moveTo>
                    <a:pt x="53141" y="41873"/>
                  </a:moveTo>
                  <a:lnTo>
                    <a:pt x="52462" y="42174"/>
                  </a:lnTo>
                  <a:lnTo>
                    <a:pt x="52552" y="42371"/>
                  </a:lnTo>
                  <a:lnTo>
                    <a:pt x="53231" y="42054"/>
                  </a:lnTo>
                  <a:lnTo>
                    <a:pt x="53141" y="41873"/>
                  </a:lnTo>
                  <a:close/>
                  <a:moveTo>
                    <a:pt x="83625" y="41707"/>
                  </a:moveTo>
                  <a:lnTo>
                    <a:pt x="83429" y="41782"/>
                  </a:lnTo>
                  <a:lnTo>
                    <a:pt x="83716" y="42476"/>
                  </a:lnTo>
                  <a:lnTo>
                    <a:pt x="83912" y="42386"/>
                  </a:lnTo>
                  <a:lnTo>
                    <a:pt x="83625" y="41707"/>
                  </a:lnTo>
                  <a:close/>
                  <a:moveTo>
                    <a:pt x="185291" y="41828"/>
                  </a:moveTo>
                  <a:lnTo>
                    <a:pt x="185155" y="41978"/>
                  </a:lnTo>
                  <a:lnTo>
                    <a:pt x="185683" y="42491"/>
                  </a:lnTo>
                  <a:lnTo>
                    <a:pt x="185834" y="42340"/>
                  </a:lnTo>
                  <a:lnTo>
                    <a:pt x="185291" y="41828"/>
                  </a:lnTo>
                  <a:close/>
                  <a:moveTo>
                    <a:pt x="232805" y="42054"/>
                  </a:moveTo>
                  <a:lnTo>
                    <a:pt x="232715" y="42235"/>
                  </a:lnTo>
                  <a:lnTo>
                    <a:pt x="233394" y="42552"/>
                  </a:lnTo>
                  <a:lnTo>
                    <a:pt x="233484" y="42371"/>
                  </a:lnTo>
                  <a:lnTo>
                    <a:pt x="232805" y="42054"/>
                  </a:lnTo>
                  <a:close/>
                  <a:moveTo>
                    <a:pt x="160614" y="41933"/>
                  </a:moveTo>
                  <a:lnTo>
                    <a:pt x="160433" y="42009"/>
                  </a:lnTo>
                  <a:lnTo>
                    <a:pt x="160719" y="42702"/>
                  </a:lnTo>
                  <a:lnTo>
                    <a:pt x="160915" y="42627"/>
                  </a:lnTo>
                  <a:lnTo>
                    <a:pt x="160614" y="41933"/>
                  </a:lnTo>
                  <a:close/>
                  <a:moveTo>
                    <a:pt x="51979" y="42416"/>
                  </a:moveTo>
                  <a:lnTo>
                    <a:pt x="51316" y="42733"/>
                  </a:lnTo>
                  <a:lnTo>
                    <a:pt x="51391" y="42914"/>
                  </a:lnTo>
                  <a:lnTo>
                    <a:pt x="52070" y="42597"/>
                  </a:lnTo>
                  <a:lnTo>
                    <a:pt x="51979" y="42416"/>
                  </a:lnTo>
                  <a:close/>
                  <a:moveTo>
                    <a:pt x="233967" y="42597"/>
                  </a:moveTo>
                  <a:lnTo>
                    <a:pt x="233876" y="42778"/>
                  </a:lnTo>
                  <a:lnTo>
                    <a:pt x="234555" y="43095"/>
                  </a:lnTo>
                  <a:lnTo>
                    <a:pt x="234646" y="42914"/>
                  </a:lnTo>
                  <a:lnTo>
                    <a:pt x="233967" y="42597"/>
                  </a:lnTo>
                  <a:close/>
                  <a:moveTo>
                    <a:pt x="1735" y="42612"/>
                  </a:moveTo>
                  <a:lnTo>
                    <a:pt x="1584" y="42748"/>
                  </a:lnTo>
                  <a:lnTo>
                    <a:pt x="2112" y="43276"/>
                  </a:lnTo>
                  <a:lnTo>
                    <a:pt x="2263" y="43125"/>
                  </a:lnTo>
                  <a:lnTo>
                    <a:pt x="1735" y="42612"/>
                  </a:lnTo>
                  <a:close/>
                  <a:moveTo>
                    <a:pt x="186211" y="42717"/>
                  </a:moveTo>
                  <a:lnTo>
                    <a:pt x="186060" y="42868"/>
                  </a:lnTo>
                  <a:lnTo>
                    <a:pt x="186603" y="43396"/>
                  </a:lnTo>
                  <a:lnTo>
                    <a:pt x="186739" y="43245"/>
                  </a:lnTo>
                  <a:lnTo>
                    <a:pt x="186211" y="42717"/>
                  </a:lnTo>
                  <a:close/>
                  <a:moveTo>
                    <a:pt x="50818" y="42959"/>
                  </a:moveTo>
                  <a:lnTo>
                    <a:pt x="50139" y="43276"/>
                  </a:lnTo>
                  <a:lnTo>
                    <a:pt x="50229" y="43457"/>
                  </a:lnTo>
                  <a:lnTo>
                    <a:pt x="50908" y="43140"/>
                  </a:lnTo>
                  <a:lnTo>
                    <a:pt x="50818" y="42959"/>
                  </a:lnTo>
                  <a:close/>
                  <a:moveTo>
                    <a:pt x="201521" y="42702"/>
                  </a:moveTo>
                  <a:lnTo>
                    <a:pt x="201220" y="43396"/>
                  </a:lnTo>
                  <a:lnTo>
                    <a:pt x="201416" y="43472"/>
                  </a:lnTo>
                  <a:lnTo>
                    <a:pt x="201702" y="42793"/>
                  </a:lnTo>
                  <a:lnTo>
                    <a:pt x="201521" y="42702"/>
                  </a:lnTo>
                  <a:close/>
                  <a:moveTo>
                    <a:pt x="124623" y="42717"/>
                  </a:moveTo>
                  <a:lnTo>
                    <a:pt x="124322" y="43396"/>
                  </a:lnTo>
                  <a:lnTo>
                    <a:pt x="124518" y="43487"/>
                  </a:lnTo>
                  <a:lnTo>
                    <a:pt x="124804" y="42793"/>
                  </a:lnTo>
                  <a:lnTo>
                    <a:pt x="124623" y="42717"/>
                  </a:lnTo>
                  <a:close/>
                  <a:moveTo>
                    <a:pt x="235128" y="43140"/>
                  </a:moveTo>
                  <a:lnTo>
                    <a:pt x="235038" y="43321"/>
                  </a:lnTo>
                  <a:lnTo>
                    <a:pt x="235717" y="43638"/>
                  </a:lnTo>
                  <a:lnTo>
                    <a:pt x="235807" y="43457"/>
                  </a:lnTo>
                  <a:lnTo>
                    <a:pt x="235128" y="43140"/>
                  </a:lnTo>
                  <a:close/>
                  <a:moveTo>
                    <a:pt x="84123" y="42883"/>
                  </a:moveTo>
                  <a:lnTo>
                    <a:pt x="83927" y="42959"/>
                  </a:lnTo>
                  <a:lnTo>
                    <a:pt x="84214" y="43653"/>
                  </a:lnTo>
                  <a:lnTo>
                    <a:pt x="84410" y="43562"/>
                  </a:lnTo>
                  <a:lnTo>
                    <a:pt x="84123" y="42883"/>
                  </a:lnTo>
                  <a:close/>
                  <a:moveTo>
                    <a:pt x="161111" y="43125"/>
                  </a:moveTo>
                  <a:lnTo>
                    <a:pt x="160930" y="43200"/>
                  </a:lnTo>
                  <a:lnTo>
                    <a:pt x="161217" y="43894"/>
                  </a:lnTo>
                  <a:lnTo>
                    <a:pt x="161413" y="43804"/>
                  </a:lnTo>
                  <a:lnTo>
                    <a:pt x="161111" y="43125"/>
                  </a:lnTo>
                  <a:close/>
                  <a:moveTo>
                    <a:pt x="49686" y="43487"/>
                  </a:moveTo>
                  <a:lnTo>
                    <a:pt x="49008" y="43804"/>
                  </a:lnTo>
                  <a:lnTo>
                    <a:pt x="49098" y="44000"/>
                  </a:lnTo>
                  <a:lnTo>
                    <a:pt x="49762" y="43683"/>
                  </a:lnTo>
                  <a:lnTo>
                    <a:pt x="49686" y="43487"/>
                  </a:lnTo>
                  <a:close/>
                  <a:moveTo>
                    <a:pt x="2655" y="43502"/>
                  </a:moveTo>
                  <a:lnTo>
                    <a:pt x="2504" y="43653"/>
                  </a:lnTo>
                  <a:lnTo>
                    <a:pt x="3032" y="44181"/>
                  </a:lnTo>
                  <a:lnTo>
                    <a:pt x="3183" y="44030"/>
                  </a:lnTo>
                  <a:lnTo>
                    <a:pt x="2655" y="43502"/>
                  </a:lnTo>
                  <a:close/>
                  <a:moveTo>
                    <a:pt x="236290" y="43683"/>
                  </a:moveTo>
                  <a:lnTo>
                    <a:pt x="236199" y="43864"/>
                  </a:lnTo>
                  <a:lnTo>
                    <a:pt x="236878" y="44181"/>
                  </a:lnTo>
                  <a:lnTo>
                    <a:pt x="236969" y="44000"/>
                  </a:lnTo>
                  <a:lnTo>
                    <a:pt x="236290" y="43683"/>
                  </a:lnTo>
                  <a:close/>
                  <a:moveTo>
                    <a:pt x="187131" y="43622"/>
                  </a:moveTo>
                  <a:lnTo>
                    <a:pt x="186980" y="43773"/>
                  </a:lnTo>
                  <a:lnTo>
                    <a:pt x="187508" y="44286"/>
                  </a:lnTo>
                  <a:lnTo>
                    <a:pt x="187659" y="44150"/>
                  </a:lnTo>
                  <a:lnTo>
                    <a:pt x="187131" y="43622"/>
                  </a:lnTo>
                  <a:close/>
                  <a:moveTo>
                    <a:pt x="48495" y="44030"/>
                  </a:moveTo>
                  <a:lnTo>
                    <a:pt x="47816" y="44347"/>
                  </a:lnTo>
                  <a:lnTo>
                    <a:pt x="47907" y="44543"/>
                  </a:lnTo>
                  <a:lnTo>
                    <a:pt x="48585" y="44226"/>
                  </a:lnTo>
                  <a:lnTo>
                    <a:pt x="48495" y="44030"/>
                  </a:lnTo>
                  <a:close/>
                  <a:moveTo>
                    <a:pt x="201024" y="43879"/>
                  </a:moveTo>
                  <a:lnTo>
                    <a:pt x="200722" y="44573"/>
                  </a:lnTo>
                  <a:lnTo>
                    <a:pt x="200918" y="44648"/>
                  </a:lnTo>
                  <a:lnTo>
                    <a:pt x="201205" y="43969"/>
                  </a:lnTo>
                  <a:lnTo>
                    <a:pt x="201024" y="43879"/>
                  </a:lnTo>
                  <a:close/>
                  <a:moveTo>
                    <a:pt x="124126" y="43894"/>
                  </a:moveTo>
                  <a:lnTo>
                    <a:pt x="123824" y="44588"/>
                  </a:lnTo>
                  <a:lnTo>
                    <a:pt x="124020" y="44663"/>
                  </a:lnTo>
                  <a:lnTo>
                    <a:pt x="124307" y="43969"/>
                  </a:lnTo>
                  <a:lnTo>
                    <a:pt x="124126" y="43894"/>
                  </a:lnTo>
                  <a:close/>
                  <a:moveTo>
                    <a:pt x="237451" y="44226"/>
                  </a:moveTo>
                  <a:lnTo>
                    <a:pt x="237361" y="44407"/>
                  </a:lnTo>
                  <a:lnTo>
                    <a:pt x="238040" y="44724"/>
                  </a:lnTo>
                  <a:lnTo>
                    <a:pt x="238130" y="44543"/>
                  </a:lnTo>
                  <a:lnTo>
                    <a:pt x="237451" y="44226"/>
                  </a:lnTo>
                  <a:close/>
                  <a:moveTo>
                    <a:pt x="84621" y="44060"/>
                  </a:moveTo>
                  <a:lnTo>
                    <a:pt x="84425" y="44150"/>
                  </a:lnTo>
                  <a:lnTo>
                    <a:pt x="84726" y="44829"/>
                  </a:lnTo>
                  <a:lnTo>
                    <a:pt x="84907" y="44754"/>
                  </a:lnTo>
                  <a:lnTo>
                    <a:pt x="84621" y="44060"/>
                  </a:lnTo>
                  <a:close/>
                  <a:moveTo>
                    <a:pt x="3560" y="44407"/>
                  </a:moveTo>
                  <a:lnTo>
                    <a:pt x="3424" y="44558"/>
                  </a:lnTo>
                  <a:lnTo>
                    <a:pt x="3952" y="45071"/>
                  </a:lnTo>
                  <a:lnTo>
                    <a:pt x="4103" y="44920"/>
                  </a:lnTo>
                  <a:lnTo>
                    <a:pt x="3560" y="44407"/>
                  </a:lnTo>
                  <a:close/>
                  <a:moveTo>
                    <a:pt x="161624" y="44301"/>
                  </a:moveTo>
                  <a:lnTo>
                    <a:pt x="161428" y="44377"/>
                  </a:lnTo>
                  <a:lnTo>
                    <a:pt x="161715" y="45071"/>
                  </a:lnTo>
                  <a:lnTo>
                    <a:pt x="161911" y="44980"/>
                  </a:lnTo>
                  <a:lnTo>
                    <a:pt x="161624" y="44301"/>
                  </a:lnTo>
                  <a:close/>
                  <a:moveTo>
                    <a:pt x="47333" y="44573"/>
                  </a:moveTo>
                  <a:lnTo>
                    <a:pt x="46655" y="44890"/>
                  </a:lnTo>
                  <a:lnTo>
                    <a:pt x="46745" y="45086"/>
                  </a:lnTo>
                  <a:lnTo>
                    <a:pt x="47409" y="44769"/>
                  </a:lnTo>
                  <a:lnTo>
                    <a:pt x="47333" y="44573"/>
                  </a:lnTo>
                  <a:close/>
                  <a:moveTo>
                    <a:pt x="188036" y="44528"/>
                  </a:moveTo>
                  <a:lnTo>
                    <a:pt x="187901" y="44663"/>
                  </a:lnTo>
                  <a:lnTo>
                    <a:pt x="188428" y="45191"/>
                  </a:lnTo>
                  <a:lnTo>
                    <a:pt x="188579" y="45040"/>
                  </a:lnTo>
                  <a:lnTo>
                    <a:pt x="188036" y="44528"/>
                  </a:lnTo>
                  <a:close/>
                  <a:moveTo>
                    <a:pt x="238613" y="44769"/>
                  </a:moveTo>
                  <a:lnTo>
                    <a:pt x="238522" y="44950"/>
                  </a:lnTo>
                  <a:lnTo>
                    <a:pt x="239201" y="45267"/>
                  </a:lnTo>
                  <a:lnTo>
                    <a:pt x="239291" y="45086"/>
                  </a:lnTo>
                  <a:lnTo>
                    <a:pt x="238613" y="44769"/>
                  </a:lnTo>
                  <a:close/>
                  <a:moveTo>
                    <a:pt x="46157" y="45116"/>
                  </a:moveTo>
                  <a:lnTo>
                    <a:pt x="45493" y="45433"/>
                  </a:lnTo>
                  <a:lnTo>
                    <a:pt x="45569" y="45629"/>
                  </a:lnTo>
                  <a:lnTo>
                    <a:pt x="46247" y="45312"/>
                  </a:lnTo>
                  <a:lnTo>
                    <a:pt x="46157" y="45116"/>
                  </a:lnTo>
                  <a:close/>
                  <a:moveTo>
                    <a:pt x="239774" y="45312"/>
                  </a:moveTo>
                  <a:lnTo>
                    <a:pt x="239699" y="45493"/>
                  </a:lnTo>
                  <a:lnTo>
                    <a:pt x="240362" y="45810"/>
                  </a:lnTo>
                  <a:lnTo>
                    <a:pt x="240453" y="45629"/>
                  </a:lnTo>
                  <a:lnTo>
                    <a:pt x="239774" y="45312"/>
                  </a:lnTo>
                  <a:close/>
                  <a:moveTo>
                    <a:pt x="123613" y="45071"/>
                  </a:moveTo>
                  <a:lnTo>
                    <a:pt x="123326" y="45764"/>
                  </a:lnTo>
                  <a:lnTo>
                    <a:pt x="123507" y="45840"/>
                  </a:lnTo>
                  <a:lnTo>
                    <a:pt x="123809" y="45161"/>
                  </a:lnTo>
                  <a:lnTo>
                    <a:pt x="123613" y="45071"/>
                  </a:lnTo>
                  <a:close/>
                  <a:moveTo>
                    <a:pt x="200526" y="45071"/>
                  </a:moveTo>
                  <a:lnTo>
                    <a:pt x="200224" y="45749"/>
                  </a:lnTo>
                  <a:lnTo>
                    <a:pt x="200420" y="45840"/>
                  </a:lnTo>
                  <a:lnTo>
                    <a:pt x="200707" y="45146"/>
                  </a:lnTo>
                  <a:lnTo>
                    <a:pt x="200526" y="45071"/>
                  </a:lnTo>
                  <a:close/>
                  <a:moveTo>
                    <a:pt x="4480" y="45297"/>
                  </a:moveTo>
                  <a:lnTo>
                    <a:pt x="4329" y="45448"/>
                  </a:lnTo>
                  <a:lnTo>
                    <a:pt x="4872" y="45976"/>
                  </a:lnTo>
                  <a:lnTo>
                    <a:pt x="5008" y="45825"/>
                  </a:lnTo>
                  <a:lnTo>
                    <a:pt x="4480" y="45297"/>
                  </a:lnTo>
                  <a:close/>
                  <a:moveTo>
                    <a:pt x="85119" y="45252"/>
                  </a:moveTo>
                  <a:lnTo>
                    <a:pt x="84938" y="45327"/>
                  </a:lnTo>
                  <a:lnTo>
                    <a:pt x="85224" y="46021"/>
                  </a:lnTo>
                  <a:lnTo>
                    <a:pt x="85420" y="45930"/>
                  </a:lnTo>
                  <a:lnTo>
                    <a:pt x="85119" y="45252"/>
                  </a:lnTo>
                  <a:close/>
                  <a:moveTo>
                    <a:pt x="188956" y="45417"/>
                  </a:moveTo>
                  <a:lnTo>
                    <a:pt x="188821" y="45568"/>
                  </a:lnTo>
                  <a:lnTo>
                    <a:pt x="189349" y="46096"/>
                  </a:lnTo>
                  <a:lnTo>
                    <a:pt x="189484" y="45945"/>
                  </a:lnTo>
                  <a:lnTo>
                    <a:pt x="188956" y="45417"/>
                  </a:lnTo>
                  <a:close/>
                  <a:moveTo>
                    <a:pt x="44995" y="45659"/>
                  </a:moveTo>
                  <a:lnTo>
                    <a:pt x="44332" y="45976"/>
                  </a:lnTo>
                  <a:lnTo>
                    <a:pt x="44407" y="46157"/>
                  </a:lnTo>
                  <a:lnTo>
                    <a:pt x="45086" y="45855"/>
                  </a:lnTo>
                  <a:lnTo>
                    <a:pt x="44995" y="45659"/>
                  </a:lnTo>
                  <a:close/>
                  <a:moveTo>
                    <a:pt x="162122" y="45478"/>
                  </a:moveTo>
                  <a:lnTo>
                    <a:pt x="161941" y="45553"/>
                  </a:lnTo>
                  <a:lnTo>
                    <a:pt x="162228" y="46247"/>
                  </a:lnTo>
                  <a:lnTo>
                    <a:pt x="162409" y="46157"/>
                  </a:lnTo>
                  <a:lnTo>
                    <a:pt x="162122" y="45478"/>
                  </a:lnTo>
                  <a:close/>
                  <a:moveTo>
                    <a:pt x="240936" y="45855"/>
                  </a:moveTo>
                  <a:lnTo>
                    <a:pt x="240860" y="46036"/>
                  </a:lnTo>
                  <a:lnTo>
                    <a:pt x="241524" y="46353"/>
                  </a:lnTo>
                  <a:lnTo>
                    <a:pt x="241614" y="46157"/>
                  </a:lnTo>
                  <a:lnTo>
                    <a:pt x="240936" y="45855"/>
                  </a:lnTo>
                  <a:close/>
                  <a:moveTo>
                    <a:pt x="43834" y="46202"/>
                  </a:moveTo>
                  <a:lnTo>
                    <a:pt x="43170" y="46519"/>
                  </a:lnTo>
                  <a:lnTo>
                    <a:pt x="43246" y="46700"/>
                  </a:lnTo>
                  <a:lnTo>
                    <a:pt x="43924" y="46398"/>
                  </a:lnTo>
                  <a:lnTo>
                    <a:pt x="43834" y="46202"/>
                  </a:lnTo>
                  <a:close/>
                  <a:moveTo>
                    <a:pt x="5400" y="46202"/>
                  </a:moveTo>
                  <a:lnTo>
                    <a:pt x="5249" y="46353"/>
                  </a:lnTo>
                  <a:lnTo>
                    <a:pt x="5777" y="46866"/>
                  </a:lnTo>
                  <a:lnTo>
                    <a:pt x="5928" y="46730"/>
                  </a:lnTo>
                  <a:lnTo>
                    <a:pt x="5400" y="46202"/>
                  </a:lnTo>
                  <a:close/>
                  <a:moveTo>
                    <a:pt x="242112" y="46398"/>
                  </a:moveTo>
                  <a:lnTo>
                    <a:pt x="242022" y="46579"/>
                  </a:lnTo>
                  <a:lnTo>
                    <a:pt x="242700" y="46896"/>
                  </a:lnTo>
                  <a:lnTo>
                    <a:pt x="242776" y="46715"/>
                  </a:lnTo>
                  <a:lnTo>
                    <a:pt x="242112" y="46398"/>
                  </a:lnTo>
                  <a:close/>
                  <a:moveTo>
                    <a:pt x="189877" y="46323"/>
                  </a:moveTo>
                  <a:lnTo>
                    <a:pt x="189741" y="46473"/>
                  </a:lnTo>
                  <a:lnTo>
                    <a:pt x="190269" y="47001"/>
                  </a:lnTo>
                  <a:lnTo>
                    <a:pt x="190420" y="46850"/>
                  </a:lnTo>
                  <a:lnTo>
                    <a:pt x="189877" y="46323"/>
                  </a:lnTo>
                  <a:close/>
                  <a:moveTo>
                    <a:pt x="200013" y="46247"/>
                  </a:moveTo>
                  <a:lnTo>
                    <a:pt x="199726" y="46926"/>
                  </a:lnTo>
                  <a:lnTo>
                    <a:pt x="199907" y="47016"/>
                  </a:lnTo>
                  <a:lnTo>
                    <a:pt x="200209" y="46323"/>
                  </a:lnTo>
                  <a:lnTo>
                    <a:pt x="200013" y="46247"/>
                  </a:lnTo>
                  <a:close/>
                  <a:moveTo>
                    <a:pt x="123115" y="46262"/>
                  </a:moveTo>
                  <a:lnTo>
                    <a:pt x="122828" y="46941"/>
                  </a:lnTo>
                  <a:lnTo>
                    <a:pt x="123009" y="47031"/>
                  </a:lnTo>
                  <a:lnTo>
                    <a:pt x="123311" y="46338"/>
                  </a:lnTo>
                  <a:lnTo>
                    <a:pt x="123115" y="46262"/>
                  </a:lnTo>
                  <a:close/>
                  <a:moveTo>
                    <a:pt x="85631" y="46428"/>
                  </a:moveTo>
                  <a:lnTo>
                    <a:pt x="85435" y="46504"/>
                  </a:lnTo>
                  <a:lnTo>
                    <a:pt x="85722" y="47197"/>
                  </a:lnTo>
                  <a:lnTo>
                    <a:pt x="85918" y="47122"/>
                  </a:lnTo>
                  <a:lnTo>
                    <a:pt x="85631" y="46428"/>
                  </a:lnTo>
                  <a:close/>
                  <a:moveTo>
                    <a:pt x="42672" y="46745"/>
                  </a:moveTo>
                  <a:lnTo>
                    <a:pt x="41994" y="47062"/>
                  </a:lnTo>
                  <a:lnTo>
                    <a:pt x="42084" y="47243"/>
                  </a:lnTo>
                  <a:lnTo>
                    <a:pt x="42763" y="46941"/>
                  </a:lnTo>
                  <a:lnTo>
                    <a:pt x="42672" y="46745"/>
                  </a:lnTo>
                  <a:close/>
                  <a:moveTo>
                    <a:pt x="162620" y="46669"/>
                  </a:moveTo>
                  <a:lnTo>
                    <a:pt x="162439" y="46745"/>
                  </a:lnTo>
                  <a:lnTo>
                    <a:pt x="162725" y="47424"/>
                  </a:lnTo>
                  <a:lnTo>
                    <a:pt x="162906" y="47348"/>
                  </a:lnTo>
                  <a:lnTo>
                    <a:pt x="162620" y="46669"/>
                  </a:lnTo>
                  <a:close/>
                  <a:moveTo>
                    <a:pt x="243274" y="46941"/>
                  </a:moveTo>
                  <a:lnTo>
                    <a:pt x="243183" y="47122"/>
                  </a:lnTo>
                  <a:lnTo>
                    <a:pt x="243862" y="47439"/>
                  </a:lnTo>
                  <a:lnTo>
                    <a:pt x="243937" y="47243"/>
                  </a:lnTo>
                  <a:lnTo>
                    <a:pt x="243274" y="46941"/>
                  </a:lnTo>
                  <a:close/>
                  <a:moveTo>
                    <a:pt x="6305" y="47107"/>
                  </a:moveTo>
                  <a:lnTo>
                    <a:pt x="6169" y="47243"/>
                  </a:lnTo>
                  <a:lnTo>
                    <a:pt x="6697" y="47771"/>
                  </a:lnTo>
                  <a:lnTo>
                    <a:pt x="6848" y="47620"/>
                  </a:lnTo>
                  <a:lnTo>
                    <a:pt x="6305" y="47107"/>
                  </a:lnTo>
                  <a:close/>
                  <a:moveTo>
                    <a:pt x="41511" y="47288"/>
                  </a:moveTo>
                  <a:lnTo>
                    <a:pt x="40832" y="47605"/>
                  </a:lnTo>
                  <a:lnTo>
                    <a:pt x="40923" y="47786"/>
                  </a:lnTo>
                  <a:lnTo>
                    <a:pt x="41601" y="47469"/>
                  </a:lnTo>
                  <a:lnTo>
                    <a:pt x="41511" y="47288"/>
                  </a:lnTo>
                  <a:close/>
                  <a:moveTo>
                    <a:pt x="190797" y="47228"/>
                  </a:moveTo>
                  <a:lnTo>
                    <a:pt x="190646" y="47378"/>
                  </a:lnTo>
                  <a:lnTo>
                    <a:pt x="191189" y="47891"/>
                  </a:lnTo>
                  <a:lnTo>
                    <a:pt x="191325" y="47755"/>
                  </a:lnTo>
                  <a:lnTo>
                    <a:pt x="190797" y="47228"/>
                  </a:lnTo>
                  <a:close/>
                  <a:moveTo>
                    <a:pt x="244435" y="47484"/>
                  </a:moveTo>
                  <a:lnTo>
                    <a:pt x="244345" y="47665"/>
                  </a:lnTo>
                  <a:lnTo>
                    <a:pt x="245023" y="47982"/>
                  </a:lnTo>
                  <a:lnTo>
                    <a:pt x="245099" y="47786"/>
                  </a:lnTo>
                  <a:lnTo>
                    <a:pt x="244435" y="47484"/>
                  </a:lnTo>
                  <a:close/>
                  <a:moveTo>
                    <a:pt x="122617" y="47439"/>
                  </a:moveTo>
                  <a:lnTo>
                    <a:pt x="122331" y="48133"/>
                  </a:lnTo>
                  <a:lnTo>
                    <a:pt x="122512" y="48208"/>
                  </a:lnTo>
                  <a:lnTo>
                    <a:pt x="122798" y="47514"/>
                  </a:lnTo>
                  <a:lnTo>
                    <a:pt x="122617" y="47439"/>
                  </a:lnTo>
                  <a:close/>
                  <a:moveTo>
                    <a:pt x="199515" y="47439"/>
                  </a:moveTo>
                  <a:lnTo>
                    <a:pt x="199229" y="48117"/>
                  </a:lnTo>
                  <a:lnTo>
                    <a:pt x="199425" y="48208"/>
                  </a:lnTo>
                  <a:lnTo>
                    <a:pt x="199711" y="47514"/>
                  </a:lnTo>
                  <a:lnTo>
                    <a:pt x="199515" y="47439"/>
                  </a:lnTo>
                  <a:close/>
                  <a:moveTo>
                    <a:pt x="40350" y="47831"/>
                  </a:moveTo>
                  <a:lnTo>
                    <a:pt x="39671" y="48148"/>
                  </a:lnTo>
                  <a:lnTo>
                    <a:pt x="39761" y="48329"/>
                  </a:lnTo>
                  <a:lnTo>
                    <a:pt x="40440" y="48012"/>
                  </a:lnTo>
                  <a:lnTo>
                    <a:pt x="40350" y="47831"/>
                  </a:lnTo>
                  <a:close/>
                  <a:moveTo>
                    <a:pt x="86129" y="47605"/>
                  </a:moveTo>
                  <a:lnTo>
                    <a:pt x="85933" y="47695"/>
                  </a:lnTo>
                  <a:lnTo>
                    <a:pt x="86235" y="48374"/>
                  </a:lnTo>
                  <a:lnTo>
                    <a:pt x="86416" y="48298"/>
                  </a:lnTo>
                  <a:lnTo>
                    <a:pt x="86129" y="47605"/>
                  </a:lnTo>
                  <a:close/>
                  <a:moveTo>
                    <a:pt x="245597" y="48012"/>
                  </a:moveTo>
                  <a:lnTo>
                    <a:pt x="245506" y="48208"/>
                  </a:lnTo>
                  <a:lnTo>
                    <a:pt x="246185" y="48525"/>
                  </a:lnTo>
                  <a:lnTo>
                    <a:pt x="246275" y="48329"/>
                  </a:lnTo>
                  <a:lnTo>
                    <a:pt x="245597" y="48012"/>
                  </a:lnTo>
                  <a:close/>
                  <a:moveTo>
                    <a:pt x="163133" y="47846"/>
                  </a:moveTo>
                  <a:lnTo>
                    <a:pt x="162937" y="47921"/>
                  </a:lnTo>
                  <a:lnTo>
                    <a:pt x="163223" y="48600"/>
                  </a:lnTo>
                  <a:lnTo>
                    <a:pt x="163419" y="48525"/>
                  </a:lnTo>
                  <a:lnTo>
                    <a:pt x="163133" y="47846"/>
                  </a:lnTo>
                  <a:close/>
                  <a:moveTo>
                    <a:pt x="7225" y="47997"/>
                  </a:moveTo>
                  <a:lnTo>
                    <a:pt x="7074" y="48148"/>
                  </a:lnTo>
                  <a:lnTo>
                    <a:pt x="7617" y="48661"/>
                  </a:lnTo>
                  <a:lnTo>
                    <a:pt x="7753" y="48525"/>
                  </a:lnTo>
                  <a:lnTo>
                    <a:pt x="7225" y="47997"/>
                  </a:lnTo>
                  <a:close/>
                  <a:moveTo>
                    <a:pt x="191717" y="48133"/>
                  </a:moveTo>
                  <a:lnTo>
                    <a:pt x="191566" y="48268"/>
                  </a:lnTo>
                  <a:lnTo>
                    <a:pt x="192094" y="48796"/>
                  </a:lnTo>
                  <a:lnTo>
                    <a:pt x="192245" y="48645"/>
                  </a:lnTo>
                  <a:lnTo>
                    <a:pt x="191717" y="48133"/>
                  </a:lnTo>
                  <a:close/>
                  <a:moveTo>
                    <a:pt x="39188" y="48374"/>
                  </a:moveTo>
                  <a:lnTo>
                    <a:pt x="38524" y="48691"/>
                  </a:lnTo>
                  <a:lnTo>
                    <a:pt x="38600" y="48872"/>
                  </a:lnTo>
                  <a:lnTo>
                    <a:pt x="39279" y="48570"/>
                  </a:lnTo>
                  <a:lnTo>
                    <a:pt x="39188" y="48374"/>
                  </a:lnTo>
                  <a:close/>
                  <a:moveTo>
                    <a:pt x="246758" y="48555"/>
                  </a:moveTo>
                  <a:lnTo>
                    <a:pt x="246668" y="48751"/>
                  </a:lnTo>
                  <a:lnTo>
                    <a:pt x="247346" y="49068"/>
                  </a:lnTo>
                  <a:lnTo>
                    <a:pt x="247437" y="48872"/>
                  </a:lnTo>
                  <a:lnTo>
                    <a:pt x="246758" y="48555"/>
                  </a:lnTo>
                  <a:close/>
                  <a:moveTo>
                    <a:pt x="122120" y="48615"/>
                  </a:moveTo>
                  <a:lnTo>
                    <a:pt x="121818" y="49309"/>
                  </a:lnTo>
                  <a:lnTo>
                    <a:pt x="122014" y="49385"/>
                  </a:lnTo>
                  <a:lnTo>
                    <a:pt x="122301" y="48706"/>
                  </a:lnTo>
                  <a:lnTo>
                    <a:pt x="122120" y="48615"/>
                  </a:lnTo>
                  <a:close/>
                  <a:moveTo>
                    <a:pt x="199017" y="48615"/>
                  </a:moveTo>
                  <a:lnTo>
                    <a:pt x="198731" y="49294"/>
                  </a:lnTo>
                  <a:lnTo>
                    <a:pt x="198912" y="49385"/>
                  </a:lnTo>
                  <a:lnTo>
                    <a:pt x="199213" y="48691"/>
                  </a:lnTo>
                  <a:lnTo>
                    <a:pt x="199017" y="48615"/>
                  </a:lnTo>
                  <a:close/>
                  <a:moveTo>
                    <a:pt x="38027" y="48917"/>
                  </a:moveTo>
                  <a:lnTo>
                    <a:pt x="37363" y="49234"/>
                  </a:lnTo>
                  <a:lnTo>
                    <a:pt x="37438" y="49415"/>
                  </a:lnTo>
                  <a:lnTo>
                    <a:pt x="38117" y="49113"/>
                  </a:lnTo>
                  <a:lnTo>
                    <a:pt x="38027" y="48917"/>
                  </a:lnTo>
                  <a:close/>
                  <a:moveTo>
                    <a:pt x="8145" y="48902"/>
                  </a:moveTo>
                  <a:lnTo>
                    <a:pt x="7994" y="49038"/>
                  </a:lnTo>
                  <a:lnTo>
                    <a:pt x="8522" y="49566"/>
                  </a:lnTo>
                  <a:lnTo>
                    <a:pt x="8673" y="49415"/>
                  </a:lnTo>
                  <a:lnTo>
                    <a:pt x="8145" y="48902"/>
                  </a:lnTo>
                  <a:close/>
                  <a:moveTo>
                    <a:pt x="86627" y="48796"/>
                  </a:moveTo>
                  <a:lnTo>
                    <a:pt x="86446" y="48872"/>
                  </a:lnTo>
                  <a:lnTo>
                    <a:pt x="86733" y="49566"/>
                  </a:lnTo>
                  <a:lnTo>
                    <a:pt x="86914" y="49475"/>
                  </a:lnTo>
                  <a:lnTo>
                    <a:pt x="86627" y="48796"/>
                  </a:lnTo>
                  <a:close/>
                  <a:moveTo>
                    <a:pt x="247920" y="49098"/>
                  </a:moveTo>
                  <a:lnTo>
                    <a:pt x="247829" y="49294"/>
                  </a:lnTo>
                  <a:lnTo>
                    <a:pt x="248508" y="49611"/>
                  </a:lnTo>
                  <a:lnTo>
                    <a:pt x="248598" y="49415"/>
                  </a:lnTo>
                  <a:lnTo>
                    <a:pt x="247920" y="49098"/>
                  </a:lnTo>
                  <a:close/>
                  <a:moveTo>
                    <a:pt x="192637" y="49023"/>
                  </a:moveTo>
                  <a:lnTo>
                    <a:pt x="192486" y="49173"/>
                  </a:lnTo>
                  <a:lnTo>
                    <a:pt x="193014" y="49686"/>
                  </a:lnTo>
                  <a:lnTo>
                    <a:pt x="193165" y="49550"/>
                  </a:lnTo>
                  <a:lnTo>
                    <a:pt x="192637" y="49023"/>
                  </a:lnTo>
                  <a:close/>
                  <a:moveTo>
                    <a:pt x="163630" y="49023"/>
                  </a:moveTo>
                  <a:lnTo>
                    <a:pt x="163434" y="49098"/>
                  </a:lnTo>
                  <a:lnTo>
                    <a:pt x="163721" y="49792"/>
                  </a:lnTo>
                  <a:lnTo>
                    <a:pt x="163917" y="49716"/>
                  </a:lnTo>
                  <a:lnTo>
                    <a:pt x="163630" y="49023"/>
                  </a:lnTo>
                  <a:close/>
                  <a:moveTo>
                    <a:pt x="36865" y="49460"/>
                  </a:moveTo>
                  <a:lnTo>
                    <a:pt x="36201" y="49777"/>
                  </a:lnTo>
                  <a:lnTo>
                    <a:pt x="36277" y="49958"/>
                  </a:lnTo>
                  <a:lnTo>
                    <a:pt x="36956" y="49656"/>
                  </a:lnTo>
                  <a:lnTo>
                    <a:pt x="36865" y="49460"/>
                  </a:lnTo>
                  <a:close/>
                  <a:moveTo>
                    <a:pt x="249081" y="49641"/>
                  </a:moveTo>
                  <a:lnTo>
                    <a:pt x="248990" y="49837"/>
                  </a:lnTo>
                  <a:lnTo>
                    <a:pt x="249669" y="50139"/>
                  </a:lnTo>
                  <a:lnTo>
                    <a:pt x="249745" y="49958"/>
                  </a:lnTo>
                  <a:lnTo>
                    <a:pt x="249081" y="49641"/>
                  </a:lnTo>
                  <a:close/>
                  <a:moveTo>
                    <a:pt x="9050" y="49792"/>
                  </a:moveTo>
                  <a:lnTo>
                    <a:pt x="8915" y="49943"/>
                  </a:lnTo>
                  <a:lnTo>
                    <a:pt x="9443" y="50471"/>
                  </a:lnTo>
                  <a:lnTo>
                    <a:pt x="9593" y="50320"/>
                  </a:lnTo>
                  <a:lnTo>
                    <a:pt x="9050" y="49792"/>
                  </a:lnTo>
                  <a:close/>
                  <a:moveTo>
                    <a:pt x="35704" y="50003"/>
                  </a:moveTo>
                  <a:lnTo>
                    <a:pt x="35040" y="50320"/>
                  </a:lnTo>
                  <a:lnTo>
                    <a:pt x="35115" y="50501"/>
                  </a:lnTo>
                  <a:lnTo>
                    <a:pt x="35794" y="50184"/>
                  </a:lnTo>
                  <a:lnTo>
                    <a:pt x="35704" y="50003"/>
                  </a:lnTo>
                  <a:close/>
                  <a:moveTo>
                    <a:pt x="121607" y="49807"/>
                  </a:moveTo>
                  <a:lnTo>
                    <a:pt x="121320" y="50486"/>
                  </a:lnTo>
                  <a:lnTo>
                    <a:pt x="121516" y="50561"/>
                  </a:lnTo>
                  <a:lnTo>
                    <a:pt x="121803" y="49882"/>
                  </a:lnTo>
                  <a:lnTo>
                    <a:pt x="121607" y="49807"/>
                  </a:lnTo>
                  <a:close/>
                  <a:moveTo>
                    <a:pt x="198520" y="49792"/>
                  </a:moveTo>
                  <a:lnTo>
                    <a:pt x="198233" y="50486"/>
                  </a:lnTo>
                  <a:lnTo>
                    <a:pt x="198414" y="50561"/>
                  </a:lnTo>
                  <a:lnTo>
                    <a:pt x="198701" y="49882"/>
                  </a:lnTo>
                  <a:lnTo>
                    <a:pt x="198520" y="49792"/>
                  </a:lnTo>
                  <a:close/>
                  <a:moveTo>
                    <a:pt x="193542" y="49928"/>
                  </a:moveTo>
                  <a:lnTo>
                    <a:pt x="193406" y="50063"/>
                  </a:lnTo>
                  <a:lnTo>
                    <a:pt x="193934" y="50591"/>
                  </a:lnTo>
                  <a:lnTo>
                    <a:pt x="194085" y="50440"/>
                  </a:lnTo>
                  <a:lnTo>
                    <a:pt x="193542" y="49928"/>
                  </a:lnTo>
                  <a:close/>
                  <a:moveTo>
                    <a:pt x="250242" y="50184"/>
                  </a:moveTo>
                  <a:lnTo>
                    <a:pt x="250152" y="50380"/>
                  </a:lnTo>
                  <a:lnTo>
                    <a:pt x="250831" y="50682"/>
                  </a:lnTo>
                  <a:lnTo>
                    <a:pt x="250921" y="50501"/>
                  </a:lnTo>
                  <a:lnTo>
                    <a:pt x="250242" y="50184"/>
                  </a:lnTo>
                  <a:close/>
                  <a:moveTo>
                    <a:pt x="87125" y="49973"/>
                  </a:moveTo>
                  <a:lnTo>
                    <a:pt x="86929" y="50048"/>
                  </a:lnTo>
                  <a:lnTo>
                    <a:pt x="87230" y="50742"/>
                  </a:lnTo>
                  <a:lnTo>
                    <a:pt x="87411" y="50652"/>
                  </a:lnTo>
                  <a:lnTo>
                    <a:pt x="87125" y="49973"/>
                  </a:lnTo>
                  <a:close/>
                  <a:moveTo>
                    <a:pt x="164128" y="50199"/>
                  </a:moveTo>
                  <a:lnTo>
                    <a:pt x="163932" y="50290"/>
                  </a:lnTo>
                  <a:lnTo>
                    <a:pt x="164234" y="50968"/>
                  </a:lnTo>
                  <a:lnTo>
                    <a:pt x="164415" y="50893"/>
                  </a:lnTo>
                  <a:lnTo>
                    <a:pt x="164128" y="50199"/>
                  </a:lnTo>
                  <a:close/>
                  <a:moveTo>
                    <a:pt x="34542" y="50546"/>
                  </a:moveTo>
                  <a:lnTo>
                    <a:pt x="33879" y="50863"/>
                  </a:lnTo>
                  <a:lnTo>
                    <a:pt x="33954" y="51044"/>
                  </a:lnTo>
                  <a:lnTo>
                    <a:pt x="34633" y="50727"/>
                  </a:lnTo>
                  <a:lnTo>
                    <a:pt x="34542" y="50546"/>
                  </a:lnTo>
                  <a:close/>
                  <a:moveTo>
                    <a:pt x="251404" y="50727"/>
                  </a:moveTo>
                  <a:lnTo>
                    <a:pt x="251313" y="50908"/>
                  </a:lnTo>
                  <a:lnTo>
                    <a:pt x="251992" y="51225"/>
                  </a:lnTo>
                  <a:lnTo>
                    <a:pt x="252083" y="51044"/>
                  </a:lnTo>
                  <a:lnTo>
                    <a:pt x="251404" y="50727"/>
                  </a:lnTo>
                  <a:close/>
                  <a:moveTo>
                    <a:pt x="9970" y="50697"/>
                  </a:moveTo>
                  <a:lnTo>
                    <a:pt x="9820" y="50848"/>
                  </a:lnTo>
                  <a:lnTo>
                    <a:pt x="10363" y="51361"/>
                  </a:lnTo>
                  <a:lnTo>
                    <a:pt x="10498" y="51225"/>
                  </a:lnTo>
                  <a:lnTo>
                    <a:pt x="9970" y="50697"/>
                  </a:lnTo>
                  <a:close/>
                  <a:moveTo>
                    <a:pt x="194447" y="50802"/>
                  </a:moveTo>
                  <a:lnTo>
                    <a:pt x="194296" y="50953"/>
                  </a:lnTo>
                  <a:lnTo>
                    <a:pt x="194839" y="51481"/>
                  </a:lnTo>
                  <a:lnTo>
                    <a:pt x="194975" y="51330"/>
                  </a:lnTo>
                  <a:lnTo>
                    <a:pt x="194447" y="50802"/>
                  </a:lnTo>
                  <a:close/>
                  <a:moveTo>
                    <a:pt x="33381" y="51089"/>
                  </a:moveTo>
                  <a:lnTo>
                    <a:pt x="32702" y="51406"/>
                  </a:lnTo>
                  <a:lnTo>
                    <a:pt x="32792" y="51587"/>
                  </a:lnTo>
                  <a:lnTo>
                    <a:pt x="33471" y="51270"/>
                  </a:lnTo>
                  <a:lnTo>
                    <a:pt x="33381" y="51089"/>
                  </a:lnTo>
                  <a:close/>
                  <a:moveTo>
                    <a:pt x="198007" y="50983"/>
                  </a:moveTo>
                  <a:lnTo>
                    <a:pt x="197720" y="51662"/>
                  </a:lnTo>
                  <a:lnTo>
                    <a:pt x="197916" y="51738"/>
                  </a:lnTo>
                  <a:lnTo>
                    <a:pt x="198203" y="51059"/>
                  </a:lnTo>
                  <a:lnTo>
                    <a:pt x="198007" y="50983"/>
                  </a:lnTo>
                  <a:close/>
                  <a:moveTo>
                    <a:pt x="121109" y="50983"/>
                  </a:moveTo>
                  <a:lnTo>
                    <a:pt x="120822" y="51662"/>
                  </a:lnTo>
                  <a:lnTo>
                    <a:pt x="121018" y="51753"/>
                  </a:lnTo>
                  <a:lnTo>
                    <a:pt x="121305" y="51059"/>
                  </a:lnTo>
                  <a:lnTo>
                    <a:pt x="121109" y="50983"/>
                  </a:lnTo>
                  <a:close/>
                  <a:moveTo>
                    <a:pt x="252565" y="51270"/>
                  </a:moveTo>
                  <a:lnTo>
                    <a:pt x="252475" y="51451"/>
                  </a:lnTo>
                  <a:lnTo>
                    <a:pt x="253154" y="51768"/>
                  </a:lnTo>
                  <a:lnTo>
                    <a:pt x="253244" y="51587"/>
                  </a:lnTo>
                  <a:lnTo>
                    <a:pt x="252565" y="51270"/>
                  </a:lnTo>
                  <a:close/>
                  <a:moveTo>
                    <a:pt x="87623" y="51149"/>
                  </a:moveTo>
                  <a:lnTo>
                    <a:pt x="87442" y="51240"/>
                  </a:lnTo>
                  <a:lnTo>
                    <a:pt x="87728" y="51919"/>
                  </a:lnTo>
                  <a:lnTo>
                    <a:pt x="87924" y="51843"/>
                  </a:lnTo>
                  <a:lnTo>
                    <a:pt x="87623" y="51149"/>
                  </a:lnTo>
                  <a:close/>
                  <a:moveTo>
                    <a:pt x="32219" y="51632"/>
                  </a:moveTo>
                  <a:lnTo>
                    <a:pt x="31541" y="51949"/>
                  </a:lnTo>
                  <a:lnTo>
                    <a:pt x="31631" y="52130"/>
                  </a:lnTo>
                  <a:lnTo>
                    <a:pt x="32310" y="51813"/>
                  </a:lnTo>
                  <a:lnTo>
                    <a:pt x="32219" y="51632"/>
                  </a:lnTo>
                  <a:close/>
                  <a:moveTo>
                    <a:pt x="164641" y="51391"/>
                  </a:moveTo>
                  <a:lnTo>
                    <a:pt x="164445" y="51466"/>
                  </a:lnTo>
                  <a:lnTo>
                    <a:pt x="164732" y="52160"/>
                  </a:lnTo>
                  <a:lnTo>
                    <a:pt x="164928" y="52069"/>
                  </a:lnTo>
                  <a:lnTo>
                    <a:pt x="164641" y="51391"/>
                  </a:lnTo>
                  <a:close/>
                  <a:moveTo>
                    <a:pt x="10891" y="51602"/>
                  </a:moveTo>
                  <a:lnTo>
                    <a:pt x="10740" y="51738"/>
                  </a:lnTo>
                  <a:lnTo>
                    <a:pt x="11268" y="52266"/>
                  </a:lnTo>
                  <a:lnTo>
                    <a:pt x="11419" y="52115"/>
                  </a:lnTo>
                  <a:lnTo>
                    <a:pt x="10891" y="51602"/>
                  </a:lnTo>
                  <a:close/>
                  <a:moveTo>
                    <a:pt x="253727" y="51813"/>
                  </a:moveTo>
                  <a:lnTo>
                    <a:pt x="253651" y="51994"/>
                  </a:lnTo>
                  <a:lnTo>
                    <a:pt x="254315" y="52311"/>
                  </a:lnTo>
                  <a:lnTo>
                    <a:pt x="254406" y="52130"/>
                  </a:lnTo>
                  <a:lnTo>
                    <a:pt x="253727" y="51813"/>
                  </a:lnTo>
                  <a:close/>
                  <a:moveTo>
                    <a:pt x="195367" y="51707"/>
                  </a:moveTo>
                  <a:lnTo>
                    <a:pt x="195216" y="51858"/>
                  </a:lnTo>
                  <a:lnTo>
                    <a:pt x="195744" y="52371"/>
                  </a:lnTo>
                  <a:lnTo>
                    <a:pt x="195895" y="52235"/>
                  </a:lnTo>
                  <a:lnTo>
                    <a:pt x="195367" y="51707"/>
                  </a:lnTo>
                  <a:close/>
                  <a:moveTo>
                    <a:pt x="31058" y="52175"/>
                  </a:moveTo>
                  <a:lnTo>
                    <a:pt x="30379" y="52492"/>
                  </a:lnTo>
                  <a:lnTo>
                    <a:pt x="30470" y="52673"/>
                  </a:lnTo>
                  <a:lnTo>
                    <a:pt x="31133" y="52356"/>
                  </a:lnTo>
                  <a:lnTo>
                    <a:pt x="31058" y="52175"/>
                  </a:lnTo>
                  <a:close/>
                  <a:moveTo>
                    <a:pt x="254888" y="52356"/>
                  </a:moveTo>
                  <a:lnTo>
                    <a:pt x="254813" y="52537"/>
                  </a:lnTo>
                  <a:lnTo>
                    <a:pt x="255477" y="52854"/>
                  </a:lnTo>
                  <a:lnTo>
                    <a:pt x="255567" y="52673"/>
                  </a:lnTo>
                  <a:lnTo>
                    <a:pt x="254888" y="52356"/>
                  </a:lnTo>
                  <a:close/>
                  <a:moveTo>
                    <a:pt x="120611" y="52160"/>
                  </a:moveTo>
                  <a:lnTo>
                    <a:pt x="120325" y="52854"/>
                  </a:lnTo>
                  <a:lnTo>
                    <a:pt x="120506" y="52929"/>
                  </a:lnTo>
                  <a:lnTo>
                    <a:pt x="120807" y="52235"/>
                  </a:lnTo>
                  <a:lnTo>
                    <a:pt x="120611" y="52160"/>
                  </a:lnTo>
                  <a:close/>
                  <a:moveTo>
                    <a:pt x="197509" y="52160"/>
                  </a:moveTo>
                  <a:lnTo>
                    <a:pt x="197222" y="52839"/>
                  </a:lnTo>
                  <a:lnTo>
                    <a:pt x="197403" y="52929"/>
                  </a:lnTo>
                  <a:lnTo>
                    <a:pt x="197705" y="52235"/>
                  </a:lnTo>
                  <a:lnTo>
                    <a:pt x="197509" y="52160"/>
                  </a:lnTo>
                  <a:close/>
                  <a:moveTo>
                    <a:pt x="88135" y="52326"/>
                  </a:moveTo>
                  <a:lnTo>
                    <a:pt x="87939" y="52416"/>
                  </a:lnTo>
                  <a:lnTo>
                    <a:pt x="88226" y="53095"/>
                  </a:lnTo>
                  <a:lnTo>
                    <a:pt x="88422" y="53020"/>
                  </a:lnTo>
                  <a:lnTo>
                    <a:pt x="88135" y="52326"/>
                  </a:lnTo>
                  <a:close/>
                  <a:moveTo>
                    <a:pt x="11796" y="52492"/>
                  </a:moveTo>
                  <a:lnTo>
                    <a:pt x="11660" y="52643"/>
                  </a:lnTo>
                  <a:lnTo>
                    <a:pt x="12188" y="53155"/>
                  </a:lnTo>
                  <a:lnTo>
                    <a:pt x="12339" y="53020"/>
                  </a:lnTo>
                  <a:lnTo>
                    <a:pt x="11796" y="52492"/>
                  </a:lnTo>
                  <a:close/>
                  <a:moveTo>
                    <a:pt x="29896" y="52718"/>
                  </a:moveTo>
                  <a:lnTo>
                    <a:pt x="29218" y="53035"/>
                  </a:lnTo>
                  <a:lnTo>
                    <a:pt x="29308" y="53216"/>
                  </a:lnTo>
                  <a:lnTo>
                    <a:pt x="29972" y="52899"/>
                  </a:lnTo>
                  <a:lnTo>
                    <a:pt x="29896" y="52718"/>
                  </a:lnTo>
                  <a:close/>
                  <a:moveTo>
                    <a:pt x="196272" y="52612"/>
                  </a:moveTo>
                  <a:lnTo>
                    <a:pt x="196136" y="52748"/>
                  </a:lnTo>
                  <a:lnTo>
                    <a:pt x="196664" y="53276"/>
                  </a:lnTo>
                  <a:lnTo>
                    <a:pt x="196815" y="53125"/>
                  </a:lnTo>
                  <a:lnTo>
                    <a:pt x="196272" y="52612"/>
                  </a:lnTo>
                  <a:close/>
                  <a:moveTo>
                    <a:pt x="165139" y="52567"/>
                  </a:moveTo>
                  <a:lnTo>
                    <a:pt x="164943" y="52643"/>
                  </a:lnTo>
                  <a:lnTo>
                    <a:pt x="165244" y="53336"/>
                  </a:lnTo>
                  <a:lnTo>
                    <a:pt x="165425" y="53261"/>
                  </a:lnTo>
                  <a:lnTo>
                    <a:pt x="165139" y="52567"/>
                  </a:lnTo>
                  <a:close/>
                  <a:moveTo>
                    <a:pt x="256065" y="52899"/>
                  </a:moveTo>
                  <a:lnTo>
                    <a:pt x="255974" y="53080"/>
                  </a:lnTo>
                  <a:lnTo>
                    <a:pt x="256653" y="53397"/>
                  </a:lnTo>
                  <a:lnTo>
                    <a:pt x="256729" y="53216"/>
                  </a:lnTo>
                  <a:lnTo>
                    <a:pt x="256065" y="52899"/>
                  </a:lnTo>
                  <a:close/>
                  <a:moveTo>
                    <a:pt x="28735" y="53261"/>
                  </a:moveTo>
                  <a:lnTo>
                    <a:pt x="28056" y="53578"/>
                  </a:lnTo>
                  <a:lnTo>
                    <a:pt x="28147" y="53759"/>
                  </a:lnTo>
                  <a:lnTo>
                    <a:pt x="28810" y="53442"/>
                  </a:lnTo>
                  <a:lnTo>
                    <a:pt x="28735" y="53261"/>
                  </a:lnTo>
                  <a:close/>
                  <a:moveTo>
                    <a:pt x="257211" y="53442"/>
                  </a:moveTo>
                  <a:lnTo>
                    <a:pt x="257121" y="53623"/>
                  </a:lnTo>
                  <a:lnTo>
                    <a:pt x="257799" y="53940"/>
                  </a:lnTo>
                  <a:lnTo>
                    <a:pt x="257890" y="53759"/>
                  </a:lnTo>
                  <a:lnTo>
                    <a:pt x="257211" y="53442"/>
                  </a:lnTo>
                  <a:close/>
                  <a:moveTo>
                    <a:pt x="12716" y="53397"/>
                  </a:moveTo>
                  <a:lnTo>
                    <a:pt x="12580" y="53533"/>
                  </a:lnTo>
                  <a:lnTo>
                    <a:pt x="13108" y="54061"/>
                  </a:lnTo>
                  <a:lnTo>
                    <a:pt x="13259" y="53910"/>
                  </a:lnTo>
                  <a:lnTo>
                    <a:pt x="12716" y="53397"/>
                  </a:lnTo>
                  <a:close/>
                  <a:moveTo>
                    <a:pt x="120113" y="53336"/>
                  </a:moveTo>
                  <a:lnTo>
                    <a:pt x="119827" y="54030"/>
                  </a:lnTo>
                  <a:lnTo>
                    <a:pt x="120008" y="54106"/>
                  </a:lnTo>
                  <a:lnTo>
                    <a:pt x="120294" y="53427"/>
                  </a:lnTo>
                  <a:lnTo>
                    <a:pt x="120113" y="53336"/>
                  </a:lnTo>
                  <a:close/>
                  <a:moveTo>
                    <a:pt x="197011" y="53336"/>
                  </a:moveTo>
                  <a:lnTo>
                    <a:pt x="196725" y="54015"/>
                  </a:lnTo>
                  <a:lnTo>
                    <a:pt x="196906" y="54091"/>
                  </a:lnTo>
                  <a:lnTo>
                    <a:pt x="197087" y="53683"/>
                  </a:lnTo>
                  <a:lnTo>
                    <a:pt x="197584" y="54181"/>
                  </a:lnTo>
                  <a:lnTo>
                    <a:pt x="197720" y="54030"/>
                  </a:lnTo>
                  <a:lnTo>
                    <a:pt x="197192" y="53502"/>
                  </a:lnTo>
                  <a:lnTo>
                    <a:pt x="197132" y="53563"/>
                  </a:lnTo>
                  <a:lnTo>
                    <a:pt x="197132" y="53563"/>
                  </a:lnTo>
                  <a:lnTo>
                    <a:pt x="197192" y="53412"/>
                  </a:lnTo>
                  <a:lnTo>
                    <a:pt x="197011" y="53336"/>
                  </a:lnTo>
                  <a:close/>
                  <a:moveTo>
                    <a:pt x="88618" y="53518"/>
                  </a:moveTo>
                  <a:lnTo>
                    <a:pt x="88437" y="53593"/>
                  </a:lnTo>
                  <a:lnTo>
                    <a:pt x="88724" y="54287"/>
                  </a:lnTo>
                  <a:lnTo>
                    <a:pt x="88920" y="54211"/>
                  </a:lnTo>
                  <a:lnTo>
                    <a:pt x="88618" y="53518"/>
                  </a:lnTo>
                  <a:close/>
                  <a:moveTo>
                    <a:pt x="27573" y="53804"/>
                  </a:moveTo>
                  <a:lnTo>
                    <a:pt x="26895" y="54121"/>
                  </a:lnTo>
                  <a:lnTo>
                    <a:pt x="26985" y="54302"/>
                  </a:lnTo>
                  <a:lnTo>
                    <a:pt x="27649" y="53985"/>
                  </a:lnTo>
                  <a:lnTo>
                    <a:pt x="27573" y="53804"/>
                  </a:lnTo>
                  <a:close/>
                  <a:moveTo>
                    <a:pt x="258373" y="53970"/>
                  </a:moveTo>
                  <a:lnTo>
                    <a:pt x="258282" y="54166"/>
                  </a:lnTo>
                  <a:lnTo>
                    <a:pt x="258961" y="54483"/>
                  </a:lnTo>
                  <a:lnTo>
                    <a:pt x="259051" y="54287"/>
                  </a:lnTo>
                  <a:lnTo>
                    <a:pt x="258373" y="53970"/>
                  </a:lnTo>
                  <a:close/>
                  <a:moveTo>
                    <a:pt x="165637" y="53759"/>
                  </a:moveTo>
                  <a:lnTo>
                    <a:pt x="165441" y="53834"/>
                  </a:lnTo>
                  <a:lnTo>
                    <a:pt x="165727" y="54528"/>
                  </a:lnTo>
                  <a:lnTo>
                    <a:pt x="165923" y="54438"/>
                  </a:lnTo>
                  <a:lnTo>
                    <a:pt x="165637" y="53759"/>
                  </a:lnTo>
                  <a:close/>
                  <a:moveTo>
                    <a:pt x="26397" y="54347"/>
                  </a:moveTo>
                  <a:lnTo>
                    <a:pt x="25733" y="54649"/>
                  </a:lnTo>
                  <a:lnTo>
                    <a:pt x="25809" y="54845"/>
                  </a:lnTo>
                  <a:lnTo>
                    <a:pt x="26487" y="54528"/>
                  </a:lnTo>
                  <a:lnTo>
                    <a:pt x="26397" y="54347"/>
                  </a:lnTo>
                  <a:close/>
                  <a:moveTo>
                    <a:pt x="13636" y="54287"/>
                  </a:moveTo>
                  <a:lnTo>
                    <a:pt x="13485" y="54438"/>
                  </a:lnTo>
                  <a:lnTo>
                    <a:pt x="14028" y="54966"/>
                  </a:lnTo>
                  <a:lnTo>
                    <a:pt x="14164" y="54815"/>
                  </a:lnTo>
                  <a:lnTo>
                    <a:pt x="13636" y="54287"/>
                  </a:lnTo>
                  <a:close/>
                  <a:moveTo>
                    <a:pt x="259534" y="54513"/>
                  </a:moveTo>
                  <a:lnTo>
                    <a:pt x="259459" y="54709"/>
                  </a:lnTo>
                  <a:lnTo>
                    <a:pt x="260122" y="55026"/>
                  </a:lnTo>
                  <a:lnTo>
                    <a:pt x="260213" y="54830"/>
                  </a:lnTo>
                  <a:lnTo>
                    <a:pt x="259534" y="54513"/>
                  </a:lnTo>
                  <a:close/>
                  <a:moveTo>
                    <a:pt x="198112" y="54407"/>
                  </a:moveTo>
                  <a:lnTo>
                    <a:pt x="197962" y="54558"/>
                  </a:lnTo>
                  <a:lnTo>
                    <a:pt x="198489" y="55071"/>
                  </a:lnTo>
                  <a:lnTo>
                    <a:pt x="198640" y="54935"/>
                  </a:lnTo>
                  <a:lnTo>
                    <a:pt x="198112" y="54407"/>
                  </a:lnTo>
                  <a:close/>
                  <a:moveTo>
                    <a:pt x="196513" y="54513"/>
                  </a:moveTo>
                  <a:lnTo>
                    <a:pt x="196212" y="55192"/>
                  </a:lnTo>
                  <a:lnTo>
                    <a:pt x="196408" y="55282"/>
                  </a:lnTo>
                  <a:lnTo>
                    <a:pt x="196694" y="54588"/>
                  </a:lnTo>
                  <a:lnTo>
                    <a:pt x="196513" y="54513"/>
                  </a:lnTo>
                  <a:close/>
                  <a:moveTo>
                    <a:pt x="119616" y="54528"/>
                  </a:moveTo>
                  <a:lnTo>
                    <a:pt x="119314" y="55207"/>
                  </a:lnTo>
                  <a:lnTo>
                    <a:pt x="119510" y="55297"/>
                  </a:lnTo>
                  <a:lnTo>
                    <a:pt x="119797" y="54604"/>
                  </a:lnTo>
                  <a:lnTo>
                    <a:pt x="119616" y="54528"/>
                  </a:lnTo>
                  <a:close/>
                  <a:moveTo>
                    <a:pt x="25235" y="54890"/>
                  </a:moveTo>
                  <a:lnTo>
                    <a:pt x="24572" y="55192"/>
                  </a:lnTo>
                  <a:lnTo>
                    <a:pt x="24647" y="55388"/>
                  </a:lnTo>
                  <a:lnTo>
                    <a:pt x="25326" y="55071"/>
                  </a:lnTo>
                  <a:lnTo>
                    <a:pt x="25235" y="54890"/>
                  </a:lnTo>
                  <a:close/>
                  <a:moveTo>
                    <a:pt x="89131" y="54694"/>
                  </a:moveTo>
                  <a:lnTo>
                    <a:pt x="88935" y="54785"/>
                  </a:lnTo>
                  <a:lnTo>
                    <a:pt x="89221" y="55463"/>
                  </a:lnTo>
                  <a:lnTo>
                    <a:pt x="89418" y="55388"/>
                  </a:lnTo>
                  <a:lnTo>
                    <a:pt x="89131" y="54694"/>
                  </a:lnTo>
                  <a:close/>
                  <a:moveTo>
                    <a:pt x="260696" y="55071"/>
                  </a:moveTo>
                  <a:lnTo>
                    <a:pt x="260620" y="55252"/>
                  </a:lnTo>
                  <a:lnTo>
                    <a:pt x="261284" y="55569"/>
                  </a:lnTo>
                  <a:lnTo>
                    <a:pt x="261374" y="55373"/>
                  </a:lnTo>
                  <a:lnTo>
                    <a:pt x="260696" y="55071"/>
                  </a:lnTo>
                  <a:close/>
                  <a:moveTo>
                    <a:pt x="166134" y="54920"/>
                  </a:moveTo>
                  <a:lnTo>
                    <a:pt x="165938" y="55011"/>
                  </a:lnTo>
                  <a:lnTo>
                    <a:pt x="166225" y="55690"/>
                  </a:lnTo>
                  <a:lnTo>
                    <a:pt x="166421" y="55614"/>
                  </a:lnTo>
                  <a:lnTo>
                    <a:pt x="166134" y="54920"/>
                  </a:lnTo>
                  <a:close/>
                  <a:moveTo>
                    <a:pt x="14556" y="55192"/>
                  </a:moveTo>
                  <a:lnTo>
                    <a:pt x="14405" y="55343"/>
                  </a:lnTo>
                  <a:lnTo>
                    <a:pt x="14933" y="55856"/>
                  </a:lnTo>
                  <a:lnTo>
                    <a:pt x="15084" y="55720"/>
                  </a:lnTo>
                  <a:lnTo>
                    <a:pt x="14556" y="55192"/>
                  </a:lnTo>
                  <a:close/>
                  <a:moveTo>
                    <a:pt x="24089" y="55418"/>
                  </a:moveTo>
                  <a:lnTo>
                    <a:pt x="23425" y="55735"/>
                  </a:lnTo>
                  <a:lnTo>
                    <a:pt x="23501" y="55931"/>
                  </a:lnTo>
                  <a:lnTo>
                    <a:pt x="24180" y="55614"/>
                  </a:lnTo>
                  <a:lnTo>
                    <a:pt x="24089" y="55418"/>
                  </a:lnTo>
                  <a:close/>
                  <a:moveTo>
                    <a:pt x="199032" y="55312"/>
                  </a:moveTo>
                  <a:lnTo>
                    <a:pt x="198882" y="55463"/>
                  </a:lnTo>
                  <a:lnTo>
                    <a:pt x="199410" y="55991"/>
                  </a:lnTo>
                  <a:lnTo>
                    <a:pt x="199560" y="55840"/>
                  </a:lnTo>
                  <a:lnTo>
                    <a:pt x="199032" y="55312"/>
                  </a:lnTo>
                  <a:close/>
                  <a:moveTo>
                    <a:pt x="261872" y="55599"/>
                  </a:moveTo>
                  <a:lnTo>
                    <a:pt x="261782" y="55795"/>
                  </a:lnTo>
                  <a:lnTo>
                    <a:pt x="262460" y="56112"/>
                  </a:lnTo>
                  <a:lnTo>
                    <a:pt x="262536" y="55916"/>
                  </a:lnTo>
                  <a:lnTo>
                    <a:pt x="261872" y="55599"/>
                  </a:lnTo>
                  <a:close/>
                  <a:moveTo>
                    <a:pt x="196001" y="55690"/>
                  </a:moveTo>
                  <a:lnTo>
                    <a:pt x="195714" y="56383"/>
                  </a:lnTo>
                  <a:lnTo>
                    <a:pt x="195910" y="56459"/>
                  </a:lnTo>
                  <a:lnTo>
                    <a:pt x="196197" y="55780"/>
                  </a:lnTo>
                  <a:lnTo>
                    <a:pt x="196001" y="55690"/>
                  </a:lnTo>
                  <a:close/>
                  <a:moveTo>
                    <a:pt x="22928" y="55961"/>
                  </a:moveTo>
                  <a:lnTo>
                    <a:pt x="22249" y="56278"/>
                  </a:lnTo>
                  <a:lnTo>
                    <a:pt x="22339" y="56474"/>
                  </a:lnTo>
                  <a:lnTo>
                    <a:pt x="23018" y="56157"/>
                  </a:lnTo>
                  <a:lnTo>
                    <a:pt x="22928" y="55961"/>
                  </a:lnTo>
                  <a:close/>
                  <a:moveTo>
                    <a:pt x="119103" y="55705"/>
                  </a:moveTo>
                  <a:lnTo>
                    <a:pt x="118816" y="56399"/>
                  </a:lnTo>
                  <a:lnTo>
                    <a:pt x="119012" y="56474"/>
                  </a:lnTo>
                  <a:lnTo>
                    <a:pt x="119299" y="55780"/>
                  </a:lnTo>
                  <a:lnTo>
                    <a:pt x="119103" y="55705"/>
                  </a:lnTo>
                  <a:close/>
                  <a:moveTo>
                    <a:pt x="89629" y="55886"/>
                  </a:moveTo>
                  <a:lnTo>
                    <a:pt x="89433" y="55961"/>
                  </a:lnTo>
                  <a:lnTo>
                    <a:pt x="89719" y="56640"/>
                  </a:lnTo>
                  <a:lnTo>
                    <a:pt x="89915" y="56564"/>
                  </a:lnTo>
                  <a:lnTo>
                    <a:pt x="89629" y="55886"/>
                  </a:lnTo>
                  <a:close/>
                  <a:moveTo>
                    <a:pt x="263034" y="56142"/>
                  </a:moveTo>
                  <a:lnTo>
                    <a:pt x="262943" y="56338"/>
                  </a:lnTo>
                  <a:lnTo>
                    <a:pt x="263622" y="56655"/>
                  </a:lnTo>
                  <a:lnTo>
                    <a:pt x="263697" y="56459"/>
                  </a:lnTo>
                  <a:lnTo>
                    <a:pt x="263034" y="56142"/>
                  </a:lnTo>
                  <a:close/>
                  <a:moveTo>
                    <a:pt x="15461" y="56097"/>
                  </a:moveTo>
                  <a:lnTo>
                    <a:pt x="15310" y="56233"/>
                  </a:lnTo>
                  <a:lnTo>
                    <a:pt x="15838" y="56761"/>
                  </a:lnTo>
                  <a:lnTo>
                    <a:pt x="15989" y="56610"/>
                  </a:lnTo>
                  <a:lnTo>
                    <a:pt x="15461" y="56097"/>
                  </a:lnTo>
                  <a:close/>
                  <a:moveTo>
                    <a:pt x="166632" y="56112"/>
                  </a:moveTo>
                  <a:lnTo>
                    <a:pt x="166436" y="56202"/>
                  </a:lnTo>
                  <a:lnTo>
                    <a:pt x="166738" y="56881"/>
                  </a:lnTo>
                  <a:lnTo>
                    <a:pt x="166919" y="56806"/>
                  </a:lnTo>
                  <a:lnTo>
                    <a:pt x="166632" y="56112"/>
                  </a:lnTo>
                  <a:close/>
                  <a:moveTo>
                    <a:pt x="199938" y="56218"/>
                  </a:moveTo>
                  <a:lnTo>
                    <a:pt x="199802" y="56353"/>
                  </a:lnTo>
                  <a:lnTo>
                    <a:pt x="200330" y="56881"/>
                  </a:lnTo>
                  <a:lnTo>
                    <a:pt x="200465" y="56730"/>
                  </a:lnTo>
                  <a:lnTo>
                    <a:pt x="199938" y="56218"/>
                  </a:lnTo>
                  <a:close/>
                  <a:moveTo>
                    <a:pt x="21766" y="56504"/>
                  </a:moveTo>
                  <a:lnTo>
                    <a:pt x="21087" y="56821"/>
                  </a:lnTo>
                  <a:lnTo>
                    <a:pt x="21178" y="57002"/>
                  </a:lnTo>
                  <a:lnTo>
                    <a:pt x="21857" y="56700"/>
                  </a:lnTo>
                  <a:lnTo>
                    <a:pt x="21766" y="56504"/>
                  </a:lnTo>
                  <a:close/>
                  <a:moveTo>
                    <a:pt x="264195" y="56685"/>
                  </a:moveTo>
                  <a:lnTo>
                    <a:pt x="264105" y="56866"/>
                  </a:lnTo>
                  <a:lnTo>
                    <a:pt x="264783" y="57183"/>
                  </a:lnTo>
                  <a:lnTo>
                    <a:pt x="264859" y="57002"/>
                  </a:lnTo>
                  <a:lnTo>
                    <a:pt x="264195" y="56685"/>
                  </a:lnTo>
                  <a:close/>
                  <a:moveTo>
                    <a:pt x="20605" y="57047"/>
                  </a:moveTo>
                  <a:lnTo>
                    <a:pt x="19926" y="57364"/>
                  </a:lnTo>
                  <a:lnTo>
                    <a:pt x="20016" y="57545"/>
                  </a:lnTo>
                  <a:lnTo>
                    <a:pt x="20695" y="57243"/>
                  </a:lnTo>
                  <a:lnTo>
                    <a:pt x="20605" y="57047"/>
                  </a:lnTo>
                  <a:close/>
                  <a:moveTo>
                    <a:pt x="195503" y="56866"/>
                  </a:moveTo>
                  <a:lnTo>
                    <a:pt x="195216" y="57560"/>
                  </a:lnTo>
                  <a:lnTo>
                    <a:pt x="195397" y="57635"/>
                  </a:lnTo>
                  <a:lnTo>
                    <a:pt x="195699" y="56957"/>
                  </a:lnTo>
                  <a:lnTo>
                    <a:pt x="195503" y="56866"/>
                  </a:lnTo>
                  <a:close/>
                  <a:moveTo>
                    <a:pt x="118605" y="56881"/>
                  </a:moveTo>
                  <a:lnTo>
                    <a:pt x="118318" y="57575"/>
                  </a:lnTo>
                  <a:lnTo>
                    <a:pt x="118514" y="57650"/>
                  </a:lnTo>
                  <a:lnTo>
                    <a:pt x="118801" y="56972"/>
                  </a:lnTo>
                  <a:lnTo>
                    <a:pt x="118605" y="56881"/>
                  </a:lnTo>
                  <a:close/>
                  <a:moveTo>
                    <a:pt x="16366" y="56987"/>
                  </a:moveTo>
                  <a:lnTo>
                    <a:pt x="16230" y="57138"/>
                  </a:lnTo>
                  <a:lnTo>
                    <a:pt x="16758" y="57666"/>
                  </a:lnTo>
                  <a:lnTo>
                    <a:pt x="16909" y="57515"/>
                  </a:lnTo>
                  <a:lnTo>
                    <a:pt x="16366" y="56987"/>
                  </a:lnTo>
                  <a:close/>
                  <a:moveTo>
                    <a:pt x="265357" y="57228"/>
                  </a:moveTo>
                  <a:lnTo>
                    <a:pt x="265266" y="57424"/>
                  </a:lnTo>
                  <a:lnTo>
                    <a:pt x="265945" y="57726"/>
                  </a:lnTo>
                  <a:lnTo>
                    <a:pt x="266035" y="57545"/>
                  </a:lnTo>
                  <a:lnTo>
                    <a:pt x="265357" y="57228"/>
                  </a:lnTo>
                  <a:close/>
                  <a:moveTo>
                    <a:pt x="200858" y="57107"/>
                  </a:moveTo>
                  <a:lnTo>
                    <a:pt x="200707" y="57243"/>
                  </a:lnTo>
                  <a:lnTo>
                    <a:pt x="201235" y="57771"/>
                  </a:lnTo>
                  <a:lnTo>
                    <a:pt x="201386" y="57620"/>
                  </a:lnTo>
                  <a:lnTo>
                    <a:pt x="200858" y="57107"/>
                  </a:lnTo>
                  <a:close/>
                  <a:moveTo>
                    <a:pt x="90142" y="57062"/>
                  </a:moveTo>
                  <a:lnTo>
                    <a:pt x="89945" y="57138"/>
                  </a:lnTo>
                  <a:lnTo>
                    <a:pt x="90232" y="57831"/>
                  </a:lnTo>
                  <a:lnTo>
                    <a:pt x="90428" y="57741"/>
                  </a:lnTo>
                  <a:lnTo>
                    <a:pt x="90142" y="57062"/>
                  </a:lnTo>
                  <a:close/>
                  <a:moveTo>
                    <a:pt x="167130" y="57288"/>
                  </a:moveTo>
                  <a:lnTo>
                    <a:pt x="166934" y="57379"/>
                  </a:lnTo>
                  <a:lnTo>
                    <a:pt x="167236" y="58058"/>
                  </a:lnTo>
                  <a:lnTo>
                    <a:pt x="167417" y="57982"/>
                  </a:lnTo>
                  <a:lnTo>
                    <a:pt x="167130" y="57288"/>
                  </a:lnTo>
                  <a:close/>
                  <a:moveTo>
                    <a:pt x="19443" y="57590"/>
                  </a:moveTo>
                  <a:lnTo>
                    <a:pt x="18764" y="57907"/>
                  </a:lnTo>
                  <a:lnTo>
                    <a:pt x="18855" y="58088"/>
                  </a:lnTo>
                  <a:lnTo>
                    <a:pt x="19519" y="57786"/>
                  </a:lnTo>
                  <a:lnTo>
                    <a:pt x="19443" y="57590"/>
                  </a:lnTo>
                  <a:close/>
                  <a:moveTo>
                    <a:pt x="266518" y="57771"/>
                  </a:moveTo>
                  <a:lnTo>
                    <a:pt x="266427" y="57952"/>
                  </a:lnTo>
                  <a:lnTo>
                    <a:pt x="267106" y="58269"/>
                  </a:lnTo>
                  <a:lnTo>
                    <a:pt x="267197" y="58088"/>
                  </a:lnTo>
                  <a:lnTo>
                    <a:pt x="266518" y="57771"/>
                  </a:lnTo>
                  <a:close/>
                  <a:moveTo>
                    <a:pt x="17286" y="57892"/>
                  </a:moveTo>
                  <a:lnTo>
                    <a:pt x="17135" y="58043"/>
                  </a:lnTo>
                  <a:lnTo>
                    <a:pt x="17633" y="58525"/>
                  </a:lnTo>
                  <a:lnTo>
                    <a:pt x="17693" y="58631"/>
                  </a:lnTo>
                  <a:lnTo>
                    <a:pt x="18357" y="58329"/>
                  </a:lnTo>
                  <a:lnTo>
                    <a:pt x="18282" y="58133"/>
                  </a:lnTo>
                  <a:lnTo>
                    <a:pt x="17769" y="58375"/>
                  </a:lnTo>
                  <a:lnTo>
                    <a:pt x="17286" y="57892"/>
                  </a:lnTo>
                  <a:close/>
                  <a:moveTo>
                    <a:pt x="201763" y="58012"/>
                  </a:moveTo>
                  <a:lnTo>
                    <a:pt x="201612" y="58148"/>
                  </a:lnTo>
                  <a:lnTo>
                    <a:pt x="202155" y="58676"/>
                  </a:lnTo>
                  <a:lnTo>
                    <a:pt x="202291" y="58525"/>
                  </a:lnTo>
                  <a:lnTo>
                    <a:pt x="201763" y="58012"/>
                  </a:lnTo>
                  <a:close/>
                  <a:moveTo>
                    <a:pt x="267679" y="58314"/>
                  </a:moveTo>
                  <a:lnTo>
                    <a:pt x="267589" y="58495"/>
                  </a:lnTo>
                  <a:lnTo>
                    <a:pt x="268268" y="58812"/>
                  </a:lnTo>
                  <a:lnTo>
                    <a:pt x="268358" y="58631"/>
                  </a:lnTo>
                  <a:lnTo>
                    <a:pt x="267679" y="58314"/>
                  </a:lnTo>
                  <a:close/>
                  <a:moveTo>
                    <a:pt x="118107" y="58073"/>
                  </a:moveTo>
                  <a:lnTo>
                    <a:pt x="117821" y="58752"/>
                  </a:lnTo>
                  <a:lnTo>
                    <a:pt x="118002" y="58827"/>
                  </a:lnTo>
                  <a:lnTo>
                    <a:pt x="118288" y="58148"/>
                  </a:lnTo>
                  <a:lnTo>
                    <a:pt x="118107" y="58073"/>
                  </a:lnTo>
                  <a:close/>
                  <a:moveTo>
                    <a:pt x="195005" y="58058"/>
                  </a:moveTo>
                  <a:lnTo>
                    <a:pt x="194718" y="58737"/>
                  </a:lnTo>
                  <a:lnTo>
                    <a:pt x="194899" y="58827"/>
                  </a:lnTo>
                  <a:lnTo>
                    <a:pt x="195201" y="58133"/>
                  </a:lnTo>
                  <a:lnTo>
                    <a:pt x="195005" y="58058"/>
                  </a:lnTo>
                  <a:close/>
                  <a:moveTo>
                    <a:pt x="90639" y="58239"/>
                  </a:moveTo>
                  <a:lnTo>
                    <a:pt x="90443" y="58314"/>
                  </a:lnTo>
                  <a:lnTo>
                    <a:pt x="90745" y="59008"/>
                  </a:lnTo>
                  <a:lnTo>
                    <a:pt x="90926" y="58933"/>
                  </a:lnTo>
                  <a:lnTo>
                    <a:pt x="90639" y="58239"/>
                  </a:lnTo>
                  <a:close/>
                  <a:moveTo>
                    <a:pt x="17120" y="58676"/>
                  </a:moveTo>
                  <a:lnTo>
                    <a:pt x="16441" y="58993"/>
                  </a:lnTo>
                  <a:lnTo>
                    <a:pt x="16532" y="59174"/>
                  </a:lnTo>
                  <a:lnTo>
                    <a:pt x="17196" y="58857"/>
                  </a:lnTo>
                  <a:lnTo>
                    <a:pt x="17120" y="58676"/>
                  </a:lnTo>
                  <a:close/>
                  <a:moveTo>
                    <a:pt x="167628" y="58480"/>
                  </a:moveTo>
                  <a:lnTo>
                    <a:pt x="167447" y="58556"/>
                  </a:lnTo>
                  <a:lnTo>
                    <a:pt x="167733" y="59234"/>
                  </a:lnTo>
                  <a:lnTo>
                    <a:pt x="167929" y="59159"/>
                  </a:lnTo>
                  <a:lnTo>
                    <a:pt x="167628" y="58480"/>
                  </a:lnTo>
                  <a:close/>
                  <a:moveTo>
                    <a:pt x="268841" y="58857"/>
                  </a:moveTo>
                  <a:lnTo>
                    <a:pt x="268750" y="59038"/>
                  </a:lnTo>
                  <a:lnTo>
                    <a:pt x="269429" y="59355"/>
                  </a:lnTo>
                  <a:lnTo>
                    <a:pt x="269520" y="59174"/>
                  </a:lnTo>
                  <a:lnTo>
                    <a:pt x="268841" y="58857"/>
                  </a:lnTo>
                  <a:close/>
                  <a:moveTo>
                    <a:pt x="18206" y="58797"/>
                  </a:moveTo>
                  <a:lnTo>
                    <a:pt x="18055" y="58933"/>
                  </a:lnTo>
                  <a:lnTo>
                    <a:pt x="18598" y="59461"/>
                  </a:lnTo>
                  <a:lnTo>
                    <a:pt x="18734" y="59310"/>
                  </a:lnTo>
                  <a:lnTo>
                    <a:pt x="18206" y="58797"/>
                  </a:lnTo>
                  <a:close/>
                  <a:moveTo>
                    <a:pt x="202683" y="58902"/>
                  </a:moveTo>
                  <a:lnTo>
                    <a:pt x="202532" y="59053"/>
                  </a:lnTo>
                  <a:lnTo>
                    <a:pt x="203075" y="59581"/>
                  </a:lnTo>
                  <a:lnTo>
                    <a:pt x="203211" y="59430"/>
                  </a:lnTo>
                  <a:lnTo>
                    <a:pt x="202683" y="58902"/>
                  </a:lnTo>
                  <a:close/>
                  <a:moveTo>
                    <a:pt x="15959" y="59219"/>
                  </a:moveTo>
                  <a:lnTo>
                    <a:pt x="15280" y="59536"/>
                  </a:lnTo>
                  <a:lnTo>
                    <a:pt x="15371" y="59717"/>
                  </a:lnTo>
                  <a:lnTo>
                    <a:pt x="16049" y="59400"/>
                  </a:lnTo>
                  <a:lnTo>
                    <a:pt x="15959" y="59219"/>
                  </a:lnTo>
                  <a:close/>
                  <a:moveTo>
                    <a:pt x="270002" y="59400"/>
                  </a:moveTo>
                  <a:lnTo>
                    <a:pt x="269912" y="59581"/>
                  </a:lnTo>
                  <a:lnTo>
                    <a:pt x="270591" y="59898"/>
                  </a:lnTo>
                  <a:lnTo>
                    <a:pt x="270681" y="59717"/>
                  </a:lnTo>
                  <a:lnTo>
                    <a:pt x="270002" y="59400"/>
                  </a:lnTo>
                  <a:close/>
                  <a:moveTo>
                    <a:pt x="117594" y="59249"/>
                  </a:moveTo>
                  <a:lnTo>
                    <a:pt x="117308" y="59928"/>
                  </a:lnTo>
                  <a:lnTo>
                    <a:pt x="117504" y="60019"/>
                  </a:lnTo>
                  <a:lnTo>
                    <a:pt x="117790" y="59325"/>
                  </a:lnTo>
                  <a:lnTo>
                    <a:pt x="117594" y="59249"/>
                  </a:lnTo>
                  <a:close/>
                  <a:moveTo>
                    <a:pt x="194507" y="59249"/>
                  </a:moveTo>
                  <a:lnTo>
                    <a:pt x="194221" y="59943"/>
                  </a:lnTo>
                  <a:lnTo>
                    <a:pt x="194417" y="60019"/>
                  </a:lnTo>
                  <a:lnTo>
                    <a:pt x="194703" y="59340"/>
                  </a:lnTo>
                  <a:lnTo>
                    <a:pt x="194507" y="59249"/>
                  </a:lnTo>
                  <a:close/>
                  <a:moveTo>
                    <a:pt x="91122" y="59415"/>
                  </a:moveTo>
                  <a:lnTo>
                    <a:pt x="90941" y="59506"/>
                  </a:lnTo>
                  <a:lnTo>
                    <a:pt x="91228" y="60185"/>
                  </a:lnTo>
                  <a:lnTo>
                    <a:pt x="91424" y="60109"/>
                  </a:lnTo>
                  <a:lnTo>
                    <a:pt x="91122" y="59415"/>
                  </a:lnTo>
                  <a:close/>
                  <a:moveTo>
                    <a:pt x="14797" y="59762"/>
                  </a:moveTo>
                  <a:lnTo>
                    <a:pt x="14119" y="60079"/>
                  </a:lnTo>
                  <a:lnTo>
                    <a:pt x="14209" y="60260"/>
                  </a:lnTo>
                  <a:lnTo>
                    <a:pt x="14888" y="59943"/>
                  </a:lnTo>
                  <a:lnTo>
                    <a:pt x="14797" y="59762"/>
                  </a:lnTo>
                  <a:close/>
                  <a:moveTo>
                    <a:pt x="19126" y="59687"/>
                  </a:moveTo>
                  <a:lnTo>
                    <a:pt x="18976" y="59838"/>
                  </a:lnTo>
                  <a:lnTo>
                    <a:pt x="19504" y="60366"/>
                  </a:lnTo>
                  <a:lnTo>
                    <a:pt x="19654" y="60215"/>
                  </a:lnTo>
                  <a:lnTo>
                    <a:pt x="19126" y="59687"/>
                  </a:lnTo>
                  <a:close/>
                  <a:moveTo>
                    <a:pt x="168141" y="59657"/>
                  </a:moveTo>
                  <a:lnTo>
                    <a:pt x="167945" y="59732"/>
                  </a:lnTo>
                  <a:lnTo>
                    <a:pt x="168231" y="60426"/>
                  </a:lnTo>
                  <a:lnTo>
                    <a:pt x="168427" y="60335"/>
                  </a:lnTo>
                  <a:lnTo>
                    <a:pt x="168141" y="59657"/>
                  </a:lnTo>
                  <a:close/>
                  <a:moveTo>
                    <a:pt x="271164" y="59943"/>
                  </a:moveTo>
                  <a:lnTo>
                    <a:pt x="271088" y="60124"/>
                  </a:lnTo>
                  <a:lnTo>
                    <a:pt x="271752" y="60441"/>
                  </a:lnTo>
                  <a:lnTo>
                    <a:pt x="271843" y="60260"/>
                  </a:lnTo>
                  <a:lnTo>
                    <a:pt x="271164" y="59943"/>
                  </a:lnTo>
                  <a:close/>
                  <a:moveTo>
                    <a:pt x="203588" y="59807"/>
                  </a:moveTo>
                  <a:lnTo>
                    <a:pt x="203452" y="59958"/>
                  </a:lnTo>
                  <a:lnTo>
                    <a:pt x="203980" y="60471"/>
                  </a:lnTo>
                  <a:lnTo>
                    <a:pt x="204131" y="60335"/>
                  </a:lnTo>
                  <a:lnTo>
                    <a:pt x="203588" y="59807"/>
                  </a:lnTo>
                  <a:close/>
                  <a:moveTo>
                    <a:pt x="13636" y="60305"/>
                  </a:moveTo>
                  <a:lnTo>
                    <a:pt x="12957" y="60622"/>
                  </a:lnTo>
                  <a:lnTo>
                    <a:pt x="13048" y="60803"/>
                  </a:lnTo>
                  <a:lnTo>
                    <a:pt x="13726" y="60486"/>
                  </a:lnTo>
                  <a:lnTo>
                    <a:pt x="13636" y="60305"/>
                  </a:lnTo>
                  <a:close/>
                  <a:moveTo>
                    <a:pt x="272325" y="60486"/>
                  </a:moveTo>
                  <a:lnTo>
                    <a:pt x="272250" y="60667"/>
                  </a:lnTo>
                  <a:lnTo>
                    <a:pt x="272914" y="60984"/>
                  </a:lnTo>
                  <a:lnTo>
                    <a:pt x="273004" y="60803"/>
                  </a:lnTo>
                  <a:lnTo>
                    <a:pt x="272325" y="60486"/>
                  </a:lnTo>
                  <a:close/>
                  <a:moveTo>
                    <a:pt x="117097" y="60426"/>
                  </a:moveTo>
                  <a:lnTo>
                    <a:pt x="116810" y="61120"/>
                  </a:lnTo>
                  <a:lnTo>
                    <a:pt x="117006" y="61195"/>
                  </a:lnTo>
                  <a:lnTo>
                    <a:pt x="117293" y="60516"/>
                  </a:lnTo>
                  <a:lnTo>
                    <a:pt x="117097" y="60426"/>
                  </a:lnTo>
                  <a:close/>
                  <a:moveTo>
                    <a:pt x="194010" y="60426"/>
                  </a:moveTo>
                  <a:lnTo>
                    <a:pt x="193723" y="61120"/>
                  </a:lnTo>
                  <a:lnTo>
                    <a:pt x="193919" y="61195"/>
                  </a:lnTo>
                  <a:lnTo>
                    <a:pt x="194206" y="60516"/>
                  </a:lnTo>
                  <a:lnTo>
                    <a:pt x="194010" y="60426"/>
                  </a:lnTo>
                  <a:close/>
                  <a:moveTo>
                    <a:pt x="20031" y="60592"/>
                  </a:moveTo>
                  <a:lnTo>
                    <a:pt x="19896" y="60743"/>
                  </a:lnTo>
                  <a:lnTo>
                    <a:pt x="20424" y="61256"/>
                  </a:lnTo>
                  <a:lnTo>
                    <a:pt x="20574" y="61105"/>
                  </a:lnTo>
                  <a:lnTo>
                    <a:pt x="20031" y="60592"/>
                  </a:lnTo>
                  <a:close/>
                  <a:moveTo>
                    <a:pt x="12474" y="60848"/>
                  </a:moveTo>
                  <a:lnTo>
                    <a:pt x="11796" y="61165"/>
                  </a:lnTo>
                  <a:lnTo>
                    <a:pt x="11886" y="61346"/>
                  </a:lnTo>
                  <a:lnTo>
                    <a:pt x="12550" y="61029"/>
                  </a:lnTo>
                  <a:lnTo>
                    <a:pt x="12474" y="60848"/>
                  </a:lnTo>
                  <a:close/>
                  <a:moveTo>
                    <a:pt x="91635" y="60607"/>
                  </a:moveTo>
                  <a:lnTo>
                    <a:pt x="91454" y="60682"/>
                  </a:lnTo>
                  <a:lnTo>
                    <a:pt x="91740" y="61361"/>
                  </a:lnTo>
                  <a:lnTo>
                    <a:pt x="91937" y="61286"/>
                  </a:lnTo>
                  <a:lnTo>
                    <a:pt x="91635" y="60607"/>
                  </a:lnTo>
                  <a:close/>
                  <a:moveTo>
                    <a:pt x="204508" y="60697"/>
                  </a:moveTo>
                  <a:lnTo>
                    <a:pt x="204372" y="60848"/>
                  </a:lnTo>
                  <a:lnTo>
                    <a:pt x="204900" y="61361"/>
                  </a:lnTo>
                  <a:lnTo>
                    <a:pt x="205051" y="61225"/>
                  </a:lnTo>
                  <a:lnTo>
                    <a:pt x="204508" y="60697"/>
                  </a:lnTo>
                  <a:close/>
                  <a:moveTo>
                    <a:pt x="273502" y="61029"/>
                  </a:moveTo>
                  <a:lnTo>
                    <a:pt x="273411" y="61225"/>
                  </a:lnTo>
                  <a:lnTo>
                    <a:pt x="274090" y="61542"/>
                  </a:lnTo>
                  <a:lnTo>
                    <a:pt x="274181" y="61346"/>
                  </a:lnTo>
                  <a:lnTo>
                    <a:pt x="273502" y="61029"/>
                  </a:lnTo>
                  <a:close/>
                  <a:moveTo>
                    <a:pt x="168638" y="60833"/>
                  </a:moveTo>
                  <a:lnTo>
                    <a:pt x="168442" y="60924"/>
                  </a:lnTo>
                  <a:lnTo>
                    <a:pt x="168729" y="61602"/>
                  </a:lnTo>
                  <a:lnTo>
                    <a:pt x="168925" y="61527"/>
                  </a:lnTo>
                  <a:lnTo>
                    <a:pt x="168638" y="60833"/>
                  </a:lnTo>
                  <a:close/>
                  <a:moveTo>
                    <a:pt x="11298" y="61391"/>
                  </a:moveTo>
                  <a:lnTo>
                    <a:pt x="10634" y="61708"/>
                  </a:lnTo>
                  <a:lnTo>
                    <a:pt x="10710" y="61889"/>
                  </a:lnTo>
                  <a:lnTo>
                    <a:pt x="11388" y="61572"/>
                  </a:lnTo>
                  <a:lnTo>
                    <a:pt x="11298" y="61391"/>
                  </a:lnTo>
                  <a:close/>
                  <a:moveTo>
                    <a:pt x="274663" y="61572"/>
                  </a:moveTo>
                  <a:lnTo>
                    <a:pt x="274573" y="61768"/>
                  </a:lnTo>
                  <a:lnTo>
                    <a:pt x="275252" y="62070"/>
                  </a:lnTo>
                  <a:lnTo>
                    <a:pt x="275342" y="61889"/>
                  </a:lnTo>
                  <a:lnTo>
                    <a:pt x="274663" y="61572"/>
                  </a:lnTo>
                  <a:close/>
                  <a:moveTo>
                    <a:pt x="20952" y="61482"/>
                  </a:moveTo>
                  <a:lnTo>
                    <a:pt x="20801" y="61633"/>
                  </a:lnTo>
                  <a:lnTo>
                    <a:pt x="21344" y="62161"/>
                  </a:lnTo>
                  <a:lnTo>
                    <a:pt x="21480" y="62010"/>
                  </a:lnTo>
                  <a:lnTo>
                    <a:pt x="20952" y="61482"/>
                  </a:lnTo>
                  <a:close/>
                  <a:moveTo>
                    <a:pt x="205428" y="61602"/>
                  </a:moveTo>
                  <a:lnTo>
                    <a:pt x="205277" y="61753"/>
                  </a:lnTo>
                  <a:lnTo>
                    <a:pt x="205820" y="62266"/>
                  </a:lnTo>
                  <a:lnTo>
                    <a:pt x="205956" y="62115"/>
                  </a:lnTo>
                  <a:lnTo>
                    <a:pt x="205428" y="61602"/>
                  </a:lnTo>
                  <a:close/>
                  <a:moveTo>
                    <a:pt x="116599" y="61618"/>
                  </a:moveTo>
                  <a:lnTo>
                    <a:pt x="116312" y="62296"/>
                  </a:lnTo>
                  <a:lnTo>
                    <a:pt x="116493" y="62372"/>
                  </a:lnTo>
                  <a:lnTo>
                    <a:pt x="116795" y="61693"/>
                  </a:lnTo>
                  <a:lnTo>
                    <a:pt x="116599" y="61618"/>
                  </a:lnTo>
                  <a:close/>
                  <a:moveTo>
                    <a:pt x="193512" y="61618"/>
                  </a:moveTo>
                  <a:lnTo>
                    <a:pt x="193225" y="62296"/>
                  </a:lnTo>
                  <a:lnTo>
                    <a:pt x="193406" y="62387"/>
                  </a:lnTo>
                  <a:lnTo>
                    <a:pt x="193708" y="61693"/>
                  </a:lnTo>
                  <a:lnTo>
                    <a:pt x="193512" y="61618"/>
                  </a:lnTo>
                  <a:close/>
                  <a:moveTo>
                    <a:pt x="10136" y="61934"/>
                  </a:moveTo>
                  <a:lnTo>
                    <a:pt x="9473" y="62251"/>
                  </a:lnTo>
                  <a:lnTo>
                    <a:pt x="9548" y="62432"/>
                  </a:lnTo>
                  <a:lnTo>
                    <a:pt x="10227" y="62115"/>
                  </a:lnTo>
                  <a:lnTo>
                    <a:pt x="10136" y="61934"/>
                  </a:lnTo>
                  <a:close/>
                  <a:moveTo>
                    <a:pt x="92133" y="61783"/>
                  </a:moveTo>
                  <a:lnTo>
                    <a:pt x="91937" y="61874"/>
                  </a:lnTo>
                  <a:lnTo>
                    <a:pt x="92238" y="62553"/>
                  </a:lnTo>
                  <a:lnTo>
                    <a:pt x="92419" y="62477"/>
                  </a:lnTo>
                  <a:lnTo>
                    <a:pt x="92133" y="61783"/>
                  </a:lnTo>
                  <a:close/>
                  <a:moveTo>
                    <a:pt x="275825" y="62115"/>
                  </a:moveTo>
                  <a:lnTo>
                    <a:pt x="275749" y="62311"/>
                  </a:lnTo>
                  <a:lnTo>
                    <a:pt x="276413" y="62613"/>
                  </a:lnTo>
                  <a:lnTo>
                    <a:pt x="276504" y="62432"/>
                  </a:lnTo>
                  <a:lnTo>
                    <a:pt x="275825" y="62115"/>
                  </a:lnTo>
                  <a:close/>
                  <a:moveTo>
                    <a:pt x="169136" y="62025"/>
                  </a:moveTo>
                  <a:lnTo>
                    <a:pt x="168955" y="62100"/>
                  </a:lnTo>
                  <a:lnTo>
                    <a:pt x="169242" y="62794"/>
                  </a:lnTo>
                  <a:lnTo>
                    <a:pt x="169423" y="62704"/>
                  </a:lnTo>
                  <a:lnTo>
                    <a:pt x="169136" y="62025"/>
                  </a:lnTo>
                  <a:close/>
                  <a:moveTo>
                    <a:pt x="8975" y="62477"/>
                  </a:moveTo>
                  <a:lnTo>
                    <a:pt x="8311" y="62779"/>
                  </a:lnTo>
                  <a:lnTo>
                    <a:pt x="8387" y="62975"/>
                  </a:lnTo>
                  <a:lnTo>
                    <a:pt x="9065" y="62658"/>
                  </a:lnTo>
                  <a:lnTo>
                    <a:pt x="8975" y="62477"/>
                  </a:lnTo>
                  <a:close/>
                  <a:moveTo>
                    <a:pt x="21857" y="62387"/>
                  </a:moveTo>
                  <a:lnTo>
                    <a:pt x="21721" y="62538"/>
                  </a:lnTo>
                  <a:lnTo>
                    <a:pt x="22249" y="63066"/>
                  </a:lnTo>
                  <a:lnTo>
                    <a:pt x="22400" y="62915"/>
                  </a:lnTo>
                  <a:lnTo>
                    <a:pt x="21857" y="62387"/>
                  </a:lnTo>
                  <a:close/>
                  <a:moveTo>
                    <a:pt x="276986" y="62658"/>
                  </a:moveTo>
                  <a:lnTo>
                    <a:pt x="276896" y="62839"/>
                  </a:lnTo>
                  <a:lnTo>
                    <a:pt x="277575" y="63156"/>
                  </a:lnTo>
                  <a:lnTo>
                    <a:pt x="277665" y="62975"/>
                  </a:lnTo>
                  <a:lnTo>
                    <a:pt x="276986" y="62658"/>
                  </a:lnTo>
                  <a:close/>
                  <a:moveTo>
                    <a:pt x="206348" y="62507"/>
                  </a:moveTo>
                  <a:lnTo>
                    <a:pt x="206197" y="62643"/>
                  </a:lnTo>
                  <a:lnTo>
                    <a:pt x="206725" y="63171"/>
                  </a:lnTo>
                  <a:lnTo>
                    <a:pt x="206876" y="63020"/>
                  </a:lnTo>
                  <a:lnTo>
                    <a:pt x="206348" y="62507"/>
                  </a:lnTo>
                  <a:close/>
                  <a:moveTo>
                    <a:pt x="7813" y="63020"/>
                  </a:moveTo>
                  <a:lnTo>
                    <a:pt x="7135" y="63337"/>
                  </a:lnTo>
                  <a:lnTo>
                    <a:pt x="7225" y="63518"/>
                  </a:lnTo>
                  <a:lnTo>
                    <a:pt x="7904" y="63201"/>
                  </a:lnTo>
                  <a:lnTo>
                    <a:pt x="7813" y="63020"/>
                  </a:lnTo>
                  <a:close/>
                  <a:moveTo>
                    <a:pt x="116101" y="62794"/>
                  </a:moveTo>
                  <a:lnTo>
                    <a:pt x="115814" y="63473"/>
                  </a:lnTo>
                  <a:lnTo>
                    <a:pt x="115995" y="63563"/>
                  </a:lnTo>
                  <a:lnTo>
                    <a:pt x="116282" y="62869"/>
                  </a:lnTo>
                  <a:lnTo>
                    <a:pt x="116101" y="62794"/>
                  </a:lnTo>
                  <a:close/>
                  <a:moveTo>
                    <a:pt x="193014" y="62794"/>
                  </a:moveTo>
                  <a:lnTo>
                    <a:pt x="192712" y="63488"/>
                  </a:lnTo>
                  <a:lnTo>
                    <a:pt x="192908" y="63563"/>
                  </a:lnTo>
                  <a:lnTo>
                    <a:pt x="193195" y="62869"/>
                  </a:lnTo>
                  <a:lnTo>
                    <a:pt x="193014" y="62794"/>
                  </a:lnTo>
                  <a:close/>
                  <a:moveTo>
                    <a:pt x="278148" y="63201"/>
                  </a:moveTo>
                  <a:lnTo>
                    <a:pt x="278072" y="63382"/>
                  </a:lnTo>
                  <a:lnTo>
                    <a:pt x="278736" y="63699"/>
                  </a:lnTo>
                  <a:lnTo>
                    <a:pt x="278826" y="63518"/>
                  </a:lnTo>
                  <a:lnTo>
                    <a:pt x="278148" y="63201"/>
                  </a:lnTo>
                  <a:close/>
                  <a:moveTo>
                    <a:pt x="92630" y="62975"/>
                  </a:moveTo>
                  <a:lnTo>
                    <a:pt x="92449" y="63050"/>
                  </a:lnTo>
                  <a:lnTo>
                    <a:pt x="92736" y="63729"/>
                  </a:lnTo>
                  <a:lnTo>
                    <a:pt x="92917" y="63654"/>
                  </a:lnTo>
                  <a:lnTo>
                    <a:pt x="92630" y="62975"/>
                  </a:lnTo>
                  <a:close/>
                  <a:moveTo>
                    <a:pt x="22777" y="63292"/>
                  </a:moveTo>
                  <a:lnTo>
                    <a:pt x="22641" y="63443"/>
                  </a:lnTo>
                  <a:lnTo>
                    <a:pt x="23169" y="63956"/>
                  </a:lnTo>
                  <a:lnTo>
                    <a:pt x="23305" y="63805"/>
                  </a:lnTo>
                  <a:lnTo>
                    <a:pt x="22777" y="63292"/>
                  </a:lnTo>
                  <a:close/>
                  <a:moveTo>
                    <a:pt x="169634" y="63201"/>
                  </a:moveTo>
                  <a:lnTo>
                    <a:pt x="169453" y="63277"/>
                  </a:lnTo>
                  <a:lnTo>
                    <a:pt x="169739" y="63971"/>
                  </a:lnTo>
                  <a:lnTo>
                    <a:pt x="169936" y="63880"/>
                  </a:lnTo>
                  <a:lnTo>
                    <a:pt x="169634" y="63201"/>
                  </a:lnTo>
                  <a:close/>
                  <a:moveTo>
                    <a:pt x="6652" y="63563"/>
                  </a:moveTo>
                  <a:lnTo>
                    <a:pt x="5973" y="63865"/>
                  </a:lnTo>
                  <a:lnTo>
                    <a:pt x="6064" y="64061"/>
                  </a:lnTo>
                  <a:lnTo>
                    <a:pt x="6743" y="63744"/>
                  </a:lnTo>
                  <a:lnTo>
                    <a:pt x="6652" y="63563"/>
                  </a:lnTo>
                  <a:close/>
                  <a:moveTo>
                    <a:pt x="207268" y="63413"/>
                  </a:moveTo>
                  <a:lnTo>
                    <a:pt x="207117" y="63548"/>
                  </a:lnTo>
                  <a:lnTo>
                    <a:pt x="207645" y="64076"/>
                  </a:lnTo>
                  <a:lnTo>
                    <a:pt x="207796" y="63925"/>
                  </a:lnTo>
                  <a:lnTo>
                    <a:pt x="207268" y="63413"/>
                  </a:lnTo>
                  <a:close/>
                  <a:moveTo>
                    <a:pt x="279324" y="63744"/>
                  </a:moveTo>
                  <a:lnTo>
                    <a:pt x="279234" y="63925"/>
                  </a:lnTo>
                  <a:lnTo>
                    <a:pt x="279913" y="64242"/>
                  </a:lnTo>
                  <a:lnTo>
                    <a:pt x="279988" y="64061"/>
                  </a:lnTo>
                  <a:lnTo>
                    <a:pt x="279324" y="63744"/>
                  </a:lnTo>
                  <a:close/>
                  <a:moveTo>
                    <a:pt x="5491" y="64106"/>
                  </a:moveTo>
                  <a:lnTo>
                    <a:pt x="4812" y="64408"/>
                  </a:lnTo>
                  <a:lnTo>
                    <a:pt x="4902" y="64604"/>
                  </a:lnTo>
                  <a:lnTo>
                    <a:pt x="5581" y="64287"/>
                  </a:lnTo>
                  <a:lnTo>
                    <a:pt x="5491" y="64106"/>
                  </a:lnTo>
                  <a:close/>
                  <a:moveTo>
                    <a:pt x="115603" y="63971"/>
                  </a:moveTo>
                  <a:lnTo>
                    <a:pt x="115302" y="64664"/>
                  </a:lnTo>
                  <a:lnTo>
                    <a:pt x="115498" y="64740"/>
                  </a:lnTo>
                  <a:lnTo>
                    <a:pt x="115784" y="64061"/>
                  </a:lnTo>
                  <a:lnTo>
                    <a:pt x="115603" y="63971"/>
                  </a:lnTo>
                  <a:close/>
                  <a:moveTo>
                    <a:pt x="192516" y="63971"/>
                  </a:moveTo>
                  <a:lnTo>
                    <a:pt x="192215" y="64664"/>
                  </a:lnTo>
                  <a:lnTo>
                    <a:pt x="192411" y="64740"/>
                  </a:lnTo>
                  <a:lnTo>
                    <a:pt x="192697" y="64061"/>
                  </a:lnTo>
                  <a:lnTo>
                    <a:pt x="192516" y="63971"/>
                  </a:lnTo>
                  <a:close/>
                  <a:moveTo>
                    <a:pt x="280486" y="64287"/>
                  </a:moveTo>
                  <a:lnTo>
                    <a:pt x="280395" y="64468"/>
                  </a:lnTo>
                  <a:lnTo>
                    <a:pt x="281074" y="64785"/>
                  </a:lnTo>
                  <a:lnTo>
                    <a:pt x="281149" y="64604"/>
                  </a:lnTo>
                  <a:lnTo>
                    <a:pt x="280486" y="64287"/>
                  </a:lnTo>
                  <a:close/>
                  <a:moveTo>
                    <a:pt x="23682" y="64182"/>
                  </a:moveTo>
                  <a:lnTo>
                    <a:pt x="23531" y="64333"/>
                  </a:lnTo>
                  <a:lnTo>
                    <a:pt x="24074" y="64861"/>
                  </a:lnTo>
                  <a:lnTo>
                    <a:pt x="24210" y="64710"/>
                  </a:lnTo>
                  <a:lnTo>
                    <a:pt x="23682" y="64182"/>
                  </a:lnTo>
                  <a:close/>
                  <a:moveTo>
                    <a:pt x="93128" y="64152"/>
                  </a:moveTo>
                  <a:lnTo>
                    <a:pt x="92947" y="64227"/>
                  </a:lnTo>
                  <a:lnTo>
                    <a:pt x="93234" y="64921"/>
                  </a:lnTo>
                  <a:lnTo>
                    <a:pt x="93430" y="64830"/>
                  </a:lnTo>
                  <a:lnTo>
                    <a:pt x="93128" y="64152"/>
                  </a:lnTo>
                  <a:close/>
                  <a:moveTo>
                    <a:pt x="208173" y="64302"/>
                  </a:moveTo>
                  <a:lnTo>
                    <a:pt x="208038" y="64438"/>
                  </a:lnTo>
                  <a:lnTo>
                    <a:pt x="208566" y="64966"/>
                  </a:lnTo>
                  <a:lnTo>
                    <a:pt x="208716" y="64815"/>
                  </a:lnTo>
                  <a:lnTo>
                    <a:pt x="208173" y="64302"/>
                  </a:lnTo>
                  <a:close/>
                  <a:moveTo>
                    <a:pt x="4329" y="64649"/>
                  </a:moveTo>
                  <a:lnTo>
                    <a:pt x="3650" y="64951"/>
                  </a:lnTo>
                  <a:lnTo>
                    <a:pt x="3741" y="65147"/>
                  </a:lnTo>
                  <a:lnTo>
                    <a:pt x="4420" y="64830"/>
                  </a:lnTo>
                  <a:lnTo>
                    <a:pt x="4329" y="64649"/>
                  </a:lnTo>
                  <a:close/>
                  <a:moveTo>
                    <a:pt x="170147" y="64378"/>
                  </a:moveTo>
                  <a:lnTo>
                    <a:pt x="169951" y="64468"/>
                  </a:lnTo>
                  <a:lnTo>
                    <a:pt x="170237" y="65147"/>
                  </a:lnTo>
                  <a:lnTo>
                    <a:pt x="170433" y="65072"/>
                  </a:lnTo>
                  <a:lnTo>
                    <a:pt x="170147" y="64378"/>
                  </a:lnTo>
                  <a:close/>
                  <a:moveTo>
                    <a:pt x="281632" y="64815"/>
                  </a:moveTo>
                  <a:lnTo>
                    <a:pt x="281557" y="65011"/>
                  </a:lnTo>
                  <a:lnTo>
                    <a:pt x="282220" y="65328"/>
                  </a:lnTo>
                  <a:lnTo>
                    <a:pt x="282311" y="65132"/>
                  </a:lnTo>
                  <a:lnTo>
                    <a:pt x="281632" y="64815"/>
                  </a:lnTo>
                  <a:close/>
                  <a:moveTo>
                    <a:pt x="3168" y="65177"/>
                  </a:moveTo>
                  <a:lnTo>
                    <a:pt x="2489" y="65494"/>
                  </a:lnTo>
                  <a:lnTo>
                    <a:pt x="2579" y="65690"/>
                  </a:lnTo>
                  <a:lnTo>
                    <a:pt x="3243" y="65373"/>
                  </a:lnTo>
                  <a:lnTo>
                    <a:pt x="3168" y="65177"/>
                  </a:lnTo>
                  <a:close/>
                  <a:moveTo>
                    <a:pt x="24602" y="65087"/>
                  </a:moveTo>
                  <a:lnTo>
                    <a:pt x="24451" y="65238"/>
                  </a:lnTo>
                  <a:lnTo>
                    <a:pt x="24979" y="65751"/>
                  </a:lnTo>
                  <a:lnTo>
                    <a:pt x="25130" y="65615"/>
                  </a:lnTo>
                  <a:lnTo>
                    <a:pt x="24602" y="65087"/>
                  </a:lnTo>
                  <a:close/>
                  <a:moveTo>
                    <a:pt x="209093" y="65192"/>
                  </a:moveTo>
                  <a:lnTo>
                    <a:pt x="208943" y="65343"/>
                  </a:lnTo>
                  <a:lnTo>
                    <a:pt x="209486" y="65871"/>
                  </a:lnTo>
                  <a:lnTo>
                    <a:pt x="209621" y="65720"/>
                  </a:lnTo>
                  <a:lnTo>
                    <a:pt x="209093" y="65192"/>
                  </a:lnTo>
                  <a:close/>
                  <a:moveTo>
                    <a:pt x="282794" y="65373"/>
                  </a:moveTo>
                  <a:lnTo>
                    <a:pt x="282703" y="65554"/>
                  </a:lnTo>
                  <a:lnTo>
                    <a:pt x="283382" y="65871"/>
                  </a:lnTo>
                  <a:lnTo>
                    <a:pt x="283472" y="65675"/>
                  </a:lnTo>
                  <a:lnTo>
                    <a:pt x="282794" y="65373"/>
                  </a:lnTo>
                  <a:close/>
                  <a:moveTo>
                    <a:pt x="115090" y="65147"/>
                  </a:moveTo>
                  <a:lnTo>
                    <a:pt x="114804" y="65841"/>
                  </a:lnTo>
                  <a:lnTo>
                    <a:pt x="115000" y="65916"/>
                  </a:lnTo>
                  <a:lnTo>
                    <a:pt x="115286" y="65238"/>
                  </a:lnTo>
                  <a:lnTo>
                    <a:pt x="115090" y="65147"/>
                  </a:lnTo>
                  <a:close/>
                  <a:moveTo>
                    <a:pt x="192003" y="65162"/>
                  </a:moveTo>
                  <a:lnTo>
                    <a:pt x="191717" y="65841"/>
                  </a:lnTo>
                  <a:lnTo>
                    <a:pt x="191913" y="65932"/>
                  </a:lnTo>
                  <a:lnTo>
                    <a:pt x="192199" y="65238"/>
                  </a:lnTo>
                  <a:lnTo>
                    <a:pt x="192003" y="65162"/>
                  </a:lnTo>
                  <a:close/>
                  <a:moveTo>
                    <a:pt x="93641" y="65328"/>
                  </a:moveTo>
                  <a:lnTo>
                    <a:pt x="93445" y="65419"/>
                  </a:lnTo>
                  <a:lnTo>
                    <a:pt x="93732" y="66097"/>
                  </a:lnTo>
                  <a:lnTo>
                    <a:pt x="93928" y="66022"/>
                  </a:lnTo>
                  <a:lnTo>
                    <a:pt x="93641" y="65328"/>
                  </a:lnTo>
                  <a:close/>
                  <a:moveTo>
                    <a:pt x="2006" y="65720"/>
                  </a:moveTo>
                  <a:lnTo>
                    <a:pt x="1327" y="66037"/>
                  </a:lnTo>
                  <a:lnTo>
                    <a:pt x="1418" y="66233"/>
                  </a:lnTo>
                  <a:lnTo>
                    <a:pt x="2082" y="65916"/>
                  </a:lnTo>
                  <a:lnTo>
                    <a:pt x="2006" y="65720"/>
                  </a:lnTo>
                  <a:close/>
                  <a:moveTo>
                    <a:pt x="170645" y="65554"/>
                  </a:moveTo>
                  <a:lnTo>
                    <a:pt x="170448" y="65645"/>
                  </a:lnTo>
                  <a:lnTo>
                    <a:pt x="170750" y="66324"/>
                  </a:lnTo>
                  <a:lnTo>
                    <a:pt x="170931" y="66248"/>
                  </a:lnTo>
                  <a:lnTo>
                    <a:pt x="170645" y="65554"/>
                  </a:lnTo>
                  <a:close/>
                  <a:moveTo>
                    <a:pt x="283955" y="65901"/>
                  </a:moveTo>
                  <a:lnTo>
                    <a:pt x="283880" y="66097"/>
                  </a:lnTo>
                  <a:lnTo>
                    <a:pt x="284543" y="66414"/>
                  </a:lnTo>
                  <a:lnTo>
                    <a:pt x="284634" y="66218"/>
                  </a:lnTo>
                  <a:lnTo>
                    <a:pt x="283955" y="65901"/>
                  </a:lnTo>
                  <a:close/>
                  <a:moveTo>
                    <a:pt x="25507" y="65992"/>
                  </a:moveTo>
                  <a:lnTo>
                    <a:pt x="25371" y="66128"/>
                  </a:lnTo>
                  <a:lnTo>
                    <a:pt x="25899" y="66656"/>
                  </a:lnTo>
                  <a:lnTo>
                    <a:pt x="26035" y="66505"/>
                  </a:lnTo>
                  <a:lnTo>
                    <a:pt x="25507" y="65992"/>
                  </a:lnTo>
                  <a:close/>
                  <a:moveTo>
                    <a:pt x="210014" y="66097"/>
                  </a:moveTo>
                  <a:lnTo>
                    <a:pt x="209863" y="66248"/>
                  </a:lnTo>
                  <a:lnTo>
                    <a:pt x="210391" y="66761"/>
                  </a:lnTo>
                  <a:lnTo>
                    <a:pt x="210542" y="66625"/>
                  </a:lnTo>
                  <a:lnTo>
                    <a:pt x="210014" y="66097"/>
                  </a:lnTo>
                  <a:close/>
                  <a:moveTo>
                    <a:pt x="845" y="66263"/>
                  </a:moveTo>
                  <a:lnTo>
                    <a:pt x="166" y="66580"/>
                  </a:lnTo>
                  <a:lnTo>
                    <a:pt x="256" y="66776"/>
                  </a:lnTo>
                  <a:lnTo>
                    <a:pt x="920" y="66459"/>
                  </a:lnTo>
                  <a:lnTo>
                    <a:pt x="845" y="66263"/>
                  </a:lnTo>
                  <a:close/>
                  <a:moveTo>
                    <a:pt x="285132" y="66459"/>
                  </a:moveTo>
                  <a:lnTo>
                    <a:pt x="285041" y="66640"/>
                  </a:lnTo>
                  <a:lnTo>
                    <a:pt x="285569" y="66882"/>
                  </a:lnTo>
                  <a:lnTo>
                    <a:pt x="285569" y="66656"/>
                  </a:lnTo>
                  <a:lnTo>
                    <a:pt x="285132" y="66459"/>
                  </a:lnTo>
                  <a:close/>
                  <a:moveTo>
                    <a:pt x="114593" y="66339"/>
                  </a:moveTo>
                  <a:lnTo>
                    <a:pt x="114306" y="67018"/>
                  </a:lnTo>
                  <a:lnTo>
                    <a:pt x="114487" y="67093"/>
                  </a:lnTo>
                  <a:lnTo>
                    <a:pt x="114774" y="66414"/>
                  </a:lnTo>
                  <a:lnTo>
                    <a:pt x="114593" y="66339"/>
                  </a:lnTo>
                  <a:close/>
                  <a:moveTo>
                    <a:pt x="191506" y="66339"/>
                  </a:moveTo>
                  <a:lnTo>
                    <a:pt x="191219" y="67018"/>
                  </a:lnTo>
                  <a:lnTo>
                    <a:pt x="191400" y="67108"/>
                  </a:lnTo>
                  <a:lnTo>
                    <a:pt x="191702" y="66414"/>
                  </a:lnTo>
                  <a:lnTo>
                    <a:pt x="191506" y="66339"/>
                  </a:lnTo>
                  <a:close/>
                  <a:moveTo>
                    <a:pt x="94139" y="66505"/>
                  </a:moveTo>
                  <a:lnTo>
                    <a:pt x="93943" y="66595"/>
                  </a:lnTo>
                  <a:lnTo>
                    <a:pt x="94229" y="67274"/>
                  </a:lnTo>
                  <a:lnTo>
                    <a:pt x="94425" y="67199"/>
                  </a:lnTo>
                  <a:lnTo>
                    <a:pt x="94139" y="66505"/>
                  </a:lnTo>
                  <a:close/>
                  <a:moveTo>
                    <a:pt x="171142" y="66746"/>
                  </a:moveTo>
                  <a:lnTo>
                    <a:pt x="170961" y="66821"/>
                  </a:lnTo>
                  <a:lnTo>
                    <a:pt x="171248" y="67515"/>
                  </a:lnTo>
                  <a:lnTo>
                    <a:pt x="171429" y="67425"/>
                  </a:lnTo>
                  <a:lnTo>
                    <a:pt x="171142" y="66746"/>
                  </a:lnTo>
                  <a:close/>
                  <a:moveTo>
                    <a:pt x="26427" y="66882"/>
                  </a:moveTo>
                  <a:lnTo>
                    <a:pt x="26276" y="67033"/>
                  </a:lnTo>
                  <a:lnTo>
                    <a:pt x="26819" y="67561"/>
                  </a:lnTo>
                  <a:lnTo>
                    <a:pt x="26955" y="67410"/>
                  </a:lnTo>
                  <a:lnTo>
                    <a:pt x="26427" y="66882"/>
                  </a:lnTo>
                  <a:close/>
                  <a:moveTo>
                    <a:pt x="210919" y="67002"/>
                  </a:moveTo>
                  <a:lnTo>
                    <a:pt x="210783" y="67153"/>
                  </a:lnTo>
                  <a:lnTo>
                    <a:pt x="211311" y="67666"/>
                  </a:lnTo>
                  <a:lnTo>
                    <a:pt x="211447" y="67530"/>
                  </a:lnTo>
                  <a:lnTo>
                    <a:pt x="210919" y="67002"/>
                  </a:lnTo>
                  <a:close/>
                  <a:moveTo>
                    <a:pt x="114095" y="67515"/>
                  </a:moveTo>
                  <a:lnTo>
                    <a:pt x="113793" y="68194"/>
                  </a:lnTo>
                  <a:lnTo>
                    <a:pt x="113989" y="68285"/>
                  </a:lnTo>
                  <a:lnTo>
                    <a:pt x="114276" y="67591"/>
                  </a:lnTo>
                  <a:lnTo>
                    <a:pt x="114095" y="67515"/>
                  </a:lnTo>
                  <a:close/>
                  <a:moveTo>
                    <a:pt x="191008" y="67515"/>
                  </a:moveTo>
                  <a:lnTo>
                    <a:pt x="190706" y="68209"/>
                  </a:lnTo>
                  <a:lnTo>
                    <a:pt x="190902" y="68285"/>
                  </a:lnTo>
                  <a:lnTo>
                    <a:pt x="191189" y="67606"/>
                  </a:lnTo>
                  <a:lnTo>
                    <a:pt x="191008" y="67515"/>
                  </a:lnTo>
                  <a:close/>
                  <a:moveTo>
                    <a:pt x="27347" y="67787"/>
                  </a:moveTo>
                  <a:lnTo>
                    <a:pt x="27196" y="67938"/>
                  </a:lnTo>
                  <a:lnTo>
                    <a:pt x="27724" y="68451"/>
                  </a:lnTo>
                  <a:lnTo>
                    <a:pt x="27875" y="68315"/>
                  </a:lnTo>
                  <a:lnTo>
                    <a:pt x="27347" y="67787"/>
                  </a:lnTo>
                  <a:close/>
                  <a:moveTo>
                    <a:pt x="94637" y="67696"/>
                  </a:moveTo>
                  <a:lnTo>
                    <a:pt x="94440" y="67772"/>
                  </a:lnTo>
                  <a:lnTo>
                    <a:pt x="94742" y="68466"/>
                  </a:lnTo>
                  <a:lnTo>
                    <a:pt x="94923" y="68375"/>
                  </a:lnTo>
                  <a:lnTo>
                    <a:pt x="94637" y="67696"/>
                  </a:lnTo>
                  <a:close/>
                  <a:moveTo>
                    <a:pt x="211839" y="67907"/>
                  </a:moveTo>
                  <a:lnTo>
                    <a:pt x="211688" y="68043"/>
                  </a:lnTo>
                  <a:lnTo>
                    <a:pt x="212216" y="68571"/>
                  </a:lnTo>
                  <a:lnTo>
                    <a:pt x="212367" y="68420"/>
                  </a:lnTo>
                  <a:lnTo>
                    <a:pt x="211839" y="67907"/>
                  </a:lnTo>
                  <a:close/>
                  <a:moveTo>
                    <a:pt x="171640" y="67923"/>
                  </a:moveTo>
                  <a:lnTo>
                    <a:pt x="171459" y="67998"/>
                  </a:lnTo>
                  <a:lnTo>
                    <a:pt x="171746" y="68692"/>
                  </a:lnTo>
                  <a:lnTo>
                    <a:pt x="171942" y="68616"/>
                  </a:lnTo>
                  <a:lnTo>
                    <a:pt x="171640" y="67923"/>
                  </a:lnTo>
                  <a:close/>
                  <a:moveTo>
                    <a:pt x="28252" y="68677"/>
                  </a:moveTo>
                  <a:lnTo>
                    <a:pt x="28116" y="68828"/>
                  </a:lnTo>
                  <a:lnTo>
                    <a:pt x="28644" y="69356"/>
                  </a:lnTo>
                  <a:lnTo>
                    <a:pt x="28780" y="69205"/>
                  </a:lnTo>
                  <a:lnTo>
                    <a:pt x="28252" y="68677"/>
                  </a:lnTo>
                  <a:close/>
                  <a:moveTo>
                    <a:pt x="113582" y="68692"/>
                  </a:moveTo>
                  <a:lnTo>
                    <a:pt x="113295" y="69386"/>
                  </a:lnTo>
                  <a:lnTo>
                    <a:pt x="113492" y="69461"/>
                  </a:lnTo>
                  <a:lnTo>
                    <a:pt x="113778" y="68782"/>
                  </a:lnTo>
                  <a:lnTo>
                    <a:pt x="113582" y="68692"/>
                  </a:lnTo>
                  <a:close/>
                  <a:moveTo>
                    <a:pt x="190495" y="68692"/>
                  </a:moveTo>
                  <a:lnTo>
                    <a:pt x="190208" y="69386"/>
                  </a:lnTo>
                  <a:lnTo>
                    <a:pt x="190404" y="69461"/>
                  </a:lnTo>
                  <a:lnTo>
                    <a:pt x="190691" y="68782"/>
                  </a:lnTo>
                  <a:lnTo>
                    <a:pt x="190495" y="68692"/>
                  </a:lnTo>
                  <a:close/>
                  <a:moveTo>
                    <a:pt x="212759" y="68797"/>
                  </a:moveTo>
                  <a:lnTo>
                    <a:pt x="212608" y="68948"/>
                  </a:lnTo>
                  <a:lnTo>
                    <a:pt x="213136" y="69476"/>
                  </a:lnTo>
                  <a:lnTo>
                    <a:pt x="213287" y="69325"/>
                  </a:lnTo>
                  <a:lnTo>
                    <a:pt x="212759" y="68797"/>
                  </a:lnTo>
                  <a:close/>
                  <a:moveTo>
                    <a:pt x="95134" y="68873"/>
                  </a:moveTo>
                  <a:lnTo>
                    <a:pt x="94953" y="68948"/>
                  </a:lnTo>
                  <a:lnTo>
                    <a:pt x="95240" y="69642"/>
                  </a:lnTo>
                  <a:lnTo>
                    <a:pt x="95436" y="69552"/>
                  </a:lnTo>
                  <a:lnTo>
                    <a:pt x="95134" y="68873"/>
                  </a:lnTo>
                  <a:close/>
                  <a:moveTo>
                    <a:pt x="172138" y="69099"/>
                  </a:moveTo>
                  <a:lnTo>
                    <a:pt x="171957" y="69175"/>
                  </a:lnTo>
                  <a:lnTo>
                    <a:pt x="172243" y="69868"/>
                  </a:lnTo>
                  <a:lnTo>
                    <a:pt x="172440" y="69778"/>
                  </a:lnTo>
                  <a:lnTo>
                    <a:pt x="172138" y="69099"/>
                  </a:lnTo>
                  <a:close/>
                  <a:moveTo>
                    <a:pt x="29172" y="69582"/>
                  </a:moveTo>
                  <a:lnTo>
                    <a:pt x="29021" y="69733"/>
                  </a:lnTo>
                  <a:lnTo>
                    <a:pt x="29549" y="70245"/>
                  </a:lnTo>
                  <a:lnTo>
                    <a:pt x="29700" y="70110"/>
                  </a:lnTo>
                  <a:lnTo>
                    <a:pt x="29172" y="69582"/>
                  </a:lnTo>
                  <a:close/>
                  <a:moveTo>
                    <a:pt x="213664" y="69702"/>
                  </a:moveTo>
                  <a:lnTo>
                    <a:pt x="213528" y="69853"/>
                  </a:lnTo>
                  <a:lnTo>
                    <a:pt x="214056" y="70366"/>
                  </a:lnTo>
                  <a:lnTo>
                    <a:pt x="214192" y="70230"/>
                  </a:lnTo>
                  <a:lnTo>
                    <a:pt x="213664" y="69702"/>
                  </a:lnTo>
                  <a:close/>
                  <a:moveTo>
                    <a:pt x="113084" y="69868"/>
                  </a:moveTo>
                  <a:lnTo>
                    <a:pt x="112798" y="70562"/>
                  </a:lnTo>
                  <a:lnTo>
                    <a:pt x="112994" y="70638"/>
                  </a:lnTo>
                  <a:lnTo>
                    <a:pt x="113280" y="69959"/>
                  </a:lnTo>
                  <a:lnTo>
                    <a:pt x="113084" y="69868"/>
                  </a:lnTo>
                  <a:close/>
                  <a:moveTo>
                    <a:pt x="189997" y="69883"/>
                  </a:moveTo>
                  <a:lnTo>
                    <a:pt x="189711" y="70562"/>
                  </a:lnTo>
                  <a:lnTo>
                    <a:pt x="189907" y="70653"/>
                  </a:lnTo>
                  <a:lnTo>
                    <a:pt x="190193" y="69959"/>
                  </a:lnTo>
                  <a:lnTo>
                    <a:pt x="189997" y="69883"/>
                  </a:lnTo>
                  <a:close/>
                  <a:moveTo>
                    <a:pt x="95647" y="70049"/>
                  </a:moveTo>
                  <a:lnTo>
                    <a:pt x="95451" y="70140"/>
                  </a:lnTo>
                  <a:lnTo>
                    <a:pt x="95738" y="70819"/>
                  </a:lnTo>
                  <a:lnTo>
                    <a:pt x="95934" y="70743"/>
                  </a:lnTo>
                  <a:lnTo>
                    <a:pt x="95647" y="70049"/>
                  </a:lnTo>
                  <a:close/>
                  <a:moveTo>
                    <a:pt x="172651" y="70291"/>
                  </a:moveTo>
                  <a:lnTo>
                    <a:pt x="172455" y="70366"/>
                  </a:lnTo>
                  <a:lnTo>
                    <a:pt x="172741" y="71060"/>
                  </a:lnTo>
                  <a:lnTo>
                    <a:pt x="172937" y="70970"/>
                  </a:lnTo>
                  <a:lnTo>
                    <a:pt x="172651" y="70291"/>
                  </a:lnTo>
                  <a:close/>
                  <a:moveTo>
                    <a:pt x="30077" y="70487"/>
                  </a:moveTo>
                  <a:lnTo>
                    <a:pt x="29942" y="70623"/>
                  </a:lnTo>
                  <a:lnTo>
                    <a:pt x="30470" y="71151"/>
                  </a:lnTo>
                  <a:lnTo>
                    <a:pt x="30620" y="71000"/>
                  </a:lnTo>
                  <a:lnTo>
                    <a:pt x="30077" y="70487"/>
                  </a:lnTo>
                  <a:close/>
                  <a:moveTo>
                    <a:pt x="214584" y="70592"/>
                  </a:moveTo>
                  <a:lnTo>
                    <a:pt x="214433" y="70743"/>
                  </a:lnTo>
                  <a:lnTo>
                    <a:pt x="214976" y="71256"/>
                  </a:lnTo>
                  <a:lnTo>
                    <a:pt x="215112" y="71120"/>
                  </a:lnTo>
                  <a:lnTo>
                    <a:pt x="214584" y="70592"/>
                  </a:lnTo>
                  <a:close/>
                  <a:moveTo>
                    <a:pt x="112586" y="71060"/>
                  </a:moveTo>
                  <a:lnTo>
                    <a:pt x="112300" y="71739"/>
                  </a:lnTo>
                  <a:lnTo>
                    <a:pt x="112481" y="71829"/>
                  </a:lnTo>
                  <a:lnTo>
                    <a:pt x="112783" y="71135"/>
                  </a:lnTo>
                  <a:lnTo>
                    <a:pt x="112586" y="71060"/>
                  </a:lnTo>
                  <a:close/>
                  <a:moveTo>
                    <a:pt x="189499" y="71060"/>
                  </a:moveTo>
                  <a:lnTo>
                    <a:pt x="189198" y="71739"/>
                  </a:lnTo>
                  <a:lnTo>
                    <a:pt x="189394" y="71829"/>
                  </a:lnTo>
                  <a:lnTo>
                    <a:pt x="189680" y="71135"/>
                  </a:lnTo>
                  <a:lnTo>
                    <a:pt x="189499" y="71060"/>
                  </a:lnTo>
                  <a:close/>
                  <a:moveTo>
                    <a:pt x="96145" y="71241"/>
                  </a:moveTo>
                  <a:lnTo>
                    <a:pt x="95949" y="71316"/>
                  </a:lnTo>
                  <a:lnTo>
                    <a:pt x="96235" y="71995"/>
                  </a:lnTo>
                  <a:lnTo>
                    <a:pt x="96432" y="71920"/>
                  </a:lnTo>
                  <a:lnTo>
                    <a:pt x="96145" y="71241"/>
                  </a:lnTo>
                  <a:close/>
                  <a:moveTo>
                    <a:pt x="30997" y="71377"/>
                  </a:moveTo>
                  <a:lnTo>
                    <a:pt x="30862" y="71528"/>
                  </a:lnTo>
                  <a:lnTo>
                    <a:pt x="31390" y="72056"/>
                  </a:lnTo>
                  <a:lnTo>
                    <a:pt x="31525" y="71905"/>
                  </a:lnTo>
                  <a:lnTo>
                    <a:pt x="30997" y="71377"/>
                  </a:lnTo>
                  <a:close/>
                  <a:moveTo>
                    <a:pt x="215504" y="71497"/>
                  </a:moveTo>
                  <a:lnTo>
                    <a:pt x="215353" y="71648"/>
                  </a:lnTo>
                  <a:lnTo>
                    <a:pt x="215881" y="72176"/>
                  </a:lnTo>
                  <a:lnTo>
                    <a:pt x="216032" y="72025"/>
                  </a:lnTo>
                  <a:lnTo>
                    <a:pt x="215504" y="71497"/>
                  </a:lnTo>
                  <a:close/>
                  <a:moveTo>
                    <a:pt x="173148" y="71452"/>
                  </a:moveTo>
                  <a:lnTo>
                    <a:pt x="172952" y="71543"/>
                  </a:lnTo>
                  <a:lnTo>
                    <a:pt x="173239" y="72221"/>
                  </a:lnTo>
                  <a:lnTo>
                    <a:pt x="173435" y="72146"/>
                  </a:lnTo>
                  <a:lnTo>
                    <a:pt x="173148" y="71452"/>
                  </a:lnTo>
                  <a:close/>
                  <a:moveTo>
                    <a:pt x="31918" y="72282"/>
                  </a:moveTo>
                  <a:lnTo>
                    <a:pt x="31767" y="72433"/>
                  </a:lnTo>
                  <a:lnTo>
                    <a:pt x="32310" y="72946"/>
                  </a:lnTo>
                  <a:lnTo>
                    <a:pt x="32446" y="72810"/>
                  </a:lnTo>
                  <a:lnTo>
                    <a:pt x="31918" y="72282"/>
                  </a:lnTo>
                  <a:close/>
                  <a:moveTo>
                    <a:pt x="112089" y="72237"/>
                  </a:moveTo>
                  <a:lnTo>
                    <a:pt x="111787" y="72915"/>
                  </a:lnTo>
                  <a:lnTo>
                    <a:pt x="111983" y="73006"/>
                  </a:lnTo>
                  <a:lnTo>
                    <a:pt x="112270" y="72312"/>
                  </a:lnTo>
                  <a:lnTo>
                    <a:pt x="112089" y="72237"/>
                  </a:lnTo>
                  <a:close/>
                  <a:moveTo>
                    <a:pt x="189002" y="72237"/>
                  </a:moveTo>
                  <a:lnTo>
                    <a:pt x="188715" y="72930"/>
                  </a:lnTo>
                  <a:lnTo>
                    <a:pt x="188896" y="73006"/>
                  </a:lnTo>
                  <a:lnTo>
                    <a:pt x="189198" y="72327"/>
                  </a:lnTo>
                  <a:lnTo>
                    <a:pt x="189002" y="72237"/>
                  </a:lnTo>
                  <a:close/>
                  <a:moveTo>
                    <a:pt x="216409" y="72402"/>
                  </a:moveTo>
                  <a:lnTo>
                    <a:pt x="216273" y="72553"/>
                  </a:lnTo>
                  <a:lnTo>
                    <a:pt x="216801" y="73066"/>
                  </a:lnTo>
                  <a:lnTo>
                    <a:pt x="216937" y="72915"/>
                  </a:lnTo>
                  <a:lnTo>
                    <a:pt x="216409" y="72402"/>
                  </a:lnTo>
                  <a:close/>
                  <a:moveTo>
                    <a:pt x="96643" y="72418"/>
                  </a:moveTo>
                  <a:lnTo>
                    <a:pt x="96447" y="72493"/>
                  </a:lnTo>
                  <a:lnTo>
                    <a:pt x="96748" y="73187"/>
                  </a:lnTo>
                  <a:lnTo>
                    <a:pt x="96929" y="73096"/>
                  </a:lnTo>
                  <a:lnTo>
                    <a:pt x="96643" y="72418"/>
                  </a:lnTo>
                  <a:close/>
                  <a:moveTo>
                    <a:pt x="173661" y="72644"/>
                  </a:moveTo>
                  <a:lnTo>
                    <a:pt x="173465" y="72734"/>
                  </a:lnTo>
                  <a:lnTo>
                    <a:pt x="173752" y="73413"/>
                  </a:lnTo>
                  <a:lnTo>
                    <a:pt x="173948" y="73338"/>
                  </a:lnTo>
                  <a:lnTo>
                    <a:pt x="173661" y="72644"/>
                  </a:lnTo>
                  <a:close/>
                  <a:moveTo>
                    <a:pt x="32838" y="73187"/>
                  </a:moveTo>
                  <a:lnTo>
                    <a:pt x="32687" y="73323"/>
                  </a:lnTo>
                  <a:lnTo>
                    <a:pt x="33215" y="73851"/>
                  </a:lnTo>
                  <a:lnTo>
                    <a:pt x="33366" y="73700"/>
                  </a:lnTo>
                  <a:lnTo>
                    <a:pt x="32838" y="73187"/>
                  </a:lnTo>
                  <a:close/>
                  <a:moveTo>
                    <a:pt x="217329" y="73308"/>
                  </a:moveTo>
                  <a:lnTo>
                    <a:pt x="217178" y="73443"/>
                  </a:lnTo>
                  <a:lnTo>
                    <a:pt x="217721" y="73971"/>
                  </a:lnTo>
                  <a:lnTo>
                    <a:pt x="217857" y="73820"/>
                  </a:lnTo>
                  <a:lnTo>
                    <a:pt x="217329" y="73308"/>
                  </a:lnTo>
                  <a:close/>
                  <a:moveTo>
                    <a:pt x="111576" y="73413"/>
                  </a:moveTo>
                  <a:lnTo>
                    <a:pt x="111289" y="74107"/>
                  </a:lnTo>
                  <a:lnTo>
                    <a:pt x="111485" y="74182"/>
                  </a:lnTo>
                  <a:lnTo>
                    <a:pt x="111772" y="73504"/>
                  </a:lnTo>
                  <a:lnTo>
                    <a:pt x="111576" y="73413"/>
                  </a:lnTo>
                  <a:close/>
                  <a:moveTo>
                    <a:pt x="188489" y="73413"/>
                  </a:moveTo>
                  <a:lnTo>
                    <a:pt x="188202" y="74107"/>
                  </a:lnTo>
                  <a:lnTo>
                    <a:pt x="188383" y="74182"/>
                  </a:lnTo>
                  <a:lnTo>
                    <a:pt x="188685" y="73504"/>
                  </a:lnTo>
                  <a:lnTo>
                    <a:pt x="188489" y="73413"/>
                  </a:lnTo>
                  <a:close/>
                  <a:moveTo>
                    <a:pt x="97141" y="73594"/>
                  </a:moveTo>
                  <a:lnTo>
                    <a:pt x="96944" y="73670"/>
                  </a:lnTo>
                  <a:lnTo>
                    <a:pt x="97231" y="74363"/>
                  </a:lnTo>
                  <a:lnTo>
                    <a:pt x="97427" y="74273"/>
                  </a:lnTo>
                  <a:lnTo>
                    <a:pt x="97141" y="73594"/>
                  </a:lnTo>
                  <a:close/>
                  <a:moveTo>
                    <a:pt x="174144" y="73820"/>
                  </a:moveTo>
                  <a:lnTo>
                    <a:pt x="173963" y="73896"/>
                  </a:lnTo>
                  <a:lnTo>
                    <a:pt x="174250" y="74590"/>
                  </a:lnTo>
                  <a:lnTo>
                    <a:pt x="174446" y="74514"/>
                  </a:lnTo>
                  <a:lnTo>
                    <a:pt x="174144" y="73820"/>
                  </a:lnTo>
                  <a:close/>
                  <a:moveTo>
                    <a:pt x="33743" y="74077"/>
                  </a:moveTo>
                  <a:lnTo>
                    <a:pt x="33607" y="74228"/>
                  </a:lnTo>
                  <a:lnTo>
                    <a:pt x="34135" y="74756"/>
                  </a:lnTo>
                  <a:lnTo>
                    <a:pt x="34286" y="74605"/>
                  </a:lnTo>
                  <a:lnTo>
                    <a:pt x="33743" y="74077"/>
                  </a:lnTo>
                  <a:close/>
                  <a:moveTo>
                    <a:pt x="218249" y="74197"/>
                  </a:moveTo>
                  <a:lnTo>
                    <a:pt x="218099" y="74333"/>
                  </a:lnTo>
                  <a:lnTo>
                    <a:pt x="218627" y="74861"/>
                  </a:lnTo>
                  <a:lnTo>
                    <a:pt x="218777" y="74710"/>
                  </a:lnTo>
                  <a:lnTo>
                    <a:pt x="218249" y="74197"/>
                  </a:lnTo>
                  <a:close/>
                  <a:moveTo>
                    <a:pt x="187991" y="74605"/>
                  </a:moveTo>
                  <a:lnTo>
                    <a:pt x="187689" y="75284"/>
                  </a:lnTo>
                  <a:lnTo>
                    <a:pt x="187885" y="75359"/>
                  </a:lnTo>
                  <a:lnTo>
                    <a:pt x="188172" y="74680"/>
                  </a:lnTo>
                  <a:lnTo>
                    <a:pt x="187991" y="74605"/>
                  </a:lnTo>
                  <a:close/>
                  <a:moveTo>
                    <a:pt x="111078" y="74605"/>
                  </a:moveTo>
                  <a:lnTo>
                    <a:pt x="110791" y="75284"/>
                  </a:lnTo>
                  <a:lnTo>
                    <a:pt x="110988" y="75374"/>
                  </a:lnTo>
                  <a:lnTo>
                    <a:pt x="111274" y="74680"/>
                  </a:lnTo>
                  <a:lnTo>
                    <a:pt x="111078" y="74605"/>
                  </a:lnTo>
                  <a:close/>
                  <a:moveTo>
                    <a:pt x="97638" y="74771"/>
                  </a:moveTo>
                  <a:lnTo>
                    <a:pt x="97442" y="74846"/>
                  </a:lnTo>
                  <a:lnTo>
                    <a:pt x="97744" y="75540"/>
                  </a:lnTo>
                  <a:lnTo>
                    <a:pt x="97925" y="75465"/>
                  </a:lnTo>
                  <a:lnTo>
                    <a:pt x="97638" y="74771"/>
                  </a:lnTo>
                  <a:close/>
                  <a:moveTo>
                    <a:pt x="34663" y="74982"/>
                  </a:moveTo>
                  <a:lnTo>
                    <a:pt x="34527" y="75133"/>
                  </a:lnTo>
                  <a:lnTo>
                    <a:pt x="35055" y="75646"/>
                  </a:lnTo>
                  <a:lnTo>
                    <a:pt x="35191" y="75510"/>
                  </a:lnTo>
                  <a:lnTo>
                    <a:pt x="34663" y="74982"/>
                  </a:lnTo>
                  <a:close/>
                  <a:moveTo>
                    <a:pt x="219154" y="75087"/>
                  </a:moveTo>
                  <a:lnTo>
                    <a:pt x="219019" y="75238"/>
                  </a:lnTo>
                  <a:lnTo>
                    <a:pt x="219547" y="75766"/>
                  </a:lnTo>
                  <a:lnTo>
                    <a:pt x="219682" y="75615"/>
                  </a:lnTo>
                  <a:lnTo>
                    <a:pt x="219154" y="75087"/>
                  </a:lnTo>
                  <a:close/>
                  <a:moveTo>
                    <a:pt x="174657" y="75012"/>
                  </a:moveTo>
                  <a:lnTo>
                    <a:pt x="174461" y="75087"/>
                  </a:lnTo>
                  <a:lnTo>
                    <a:pt x="174762" y="75781"/>
                  </a:lnTo>
                  <a:lnTo>
                    <a:pt x="174943" y="75691"/>
                  </a:lnTo>
                  <a:lnTo>
                    <a:pt x="174657" y="75012"/>
                  </a:lnTo>
                  <a:close/>
                  <a:moveTo>
                    <a:pt x="35583" y="75872"/>
                  </a:moveTo>
                  <a:lnTo>
                    <a:pt x="35432" y="76023"/>
                  </a:lnTo>
                  <a:lnTo>
                    <a:pt x="35960" y="76551"/>
                  </a:lnTo>
                  <a:lnTo>
                    <a:pt x="36111" y="76400"/>
                  </a:lnTo>
                  <a:lnTo>
                    <a:pt x="35583" y="75872"/>
                  </a:lnTo>
                  <a:close/>
                  <a:moveTo>
                    <a:pt x="110580" y="75781"/>
                  </a:moveTo>
                  <a:lnTo>
                    <a:pt x="110294" y="76460"/>
                  </a:lnTo>
                  <a:lnTo>
                    <a:pt x="110475" y="76551"/>
                  </a:lnTo>
                  <a:lnTo>
                    <a:pt x="110776" y="75857"/>
                  </a:lnTo>
                  <a:lnTo>
                    <a:pt x="110580" y="75781"/>
                  </a:lnTo>
                  <a:close/>
                  <a:moveTo>
                    <a:pt x="187493" y="75781"/>
                  </a:moveTo>
                  <a:lnTo>
                    <a:pt x="187207" y="76475"/>
                  </a:lnTo>
                  <a:lnTo>
                    <a:pt x="187403" y="76551"/>
                  </a:lnTo>
                  <a:lnTo>
                    <a:pt x="187689" y="75872"/>
                  </a:lnTo>
                  <a:lnTo>
                    <a:pt x="187493" y="75781"/>
                  </a:lnTo>
                  <a:close/>
                  <a:moveTo>
                    <a:pt x="220075" y="75992"/>
                  </a:moveTo>
                  <a:lnTo>
                    <a:pt x="219924" y="76143"/>
                  </a:lnTo>
                  <a:lnTo>
                    <a:pt x="220467" y="76656"/>
                  </a:lnTo>
                  <a:lnTo>
                    <a:pt x="220603" y="76520"/>
                  </a:lnTo>
                  <a:lnTo>
                    <a:pt x="220075" y="75992"/>
                  </a:lnTo>
                  <a:close/>
                  <a:moveTo>
                    <a:pt x="98151" y="75962"/>
                  </a:moveTo>
                  <a:lnTo>
                    <a:pt x="97955" y="76038"/>
                  </a:lnTo>
                  <a:lnTo>
                    <a:pt x="98242" y="76716"/>
                  </a:lnTo>
                  <a:lnTo>
                    <a:pt x="98438" y="76641"/>
                  </a:lnTo>
                  <a:lnTo>
                    <a:pt x="98151" y="75962"/>
                  </a:lnTo>
                  <a:close/>
                  <a:moveTo>
                    <a:pt x="175155" y="76189"/>
                  </a:moveTo>
                  <a:lnTo>
                    <a:pt x="174959" y="76264"/>
                  </a:lnTo>
                  <a:lnTo>
                    <a:pt x="175245" y="76958"/>
                  </a:lnTo>
                  <a:lnTo>
                    <a:pt x="175441" y="76867"/>
                  </a:lnTo>
                  <a:lnTo>
                    <a:pt x="175155" y="76189"/>
                  </a:lnTo>
                  <a:close/>
                  <a:moveTo>
                    <a:pt x="36488" y="76777"/>
                  </a:moveTo>
                  <a:lnTo>
                    <a:pt x="36352" y="76928"/>
                  </a:lnTo>
                  <a:lnTo>
                    <a:pt x="36880" y="77440"/>
                  </a:lnTo>
                  <a:lnTo>
                    <a:pt x="37031" y="77305"/>
                  </a:lnTo>
                  <a:lnTo>
                    <a:pt x="36488" y="76777"/>
                  </a:lnTo>
                  <a:close/>
                  <a:moveTo>
                    <a:pt x="220980" y="76897"/>
                  </a:moveTo>
                  <a:lnTo>
                    <a:pt x="220844" y="77033"/>
                  </a:lnTo>
                  <a:lnTo>
                    <a:pt x="221372" y="77561"/>
                  </a:lnTo>
                  <a:lnTo>
                    <a:pt x="221523" y="77410"/>
                  </a:lnTo>
                  <a:lnTo>
                    <a:pt x="220980" y="76897"/>
                  </a:lnTo>
                  <a:close/>
                  <a:moveTo>
                    <a:pt x="110083" y="76958"/>
                  </a:moveTo>
                  <a:lnTo>
                    <a:pt x="109796" y="77652"/>
                  </a:lnTo>
                  <a:lnTo>
                    <a:pt x="109977" y="77727"/>
                  </a:lnTo>
                  <a:lnTo>
                    <a:pt x="110264" y="77048"/>
                  </a:lnTo>
                  <a:lnTo>
                    <a:pt x="110083" y="76958"/>
                  </a:lnTo>
                  <a:close/>
                  <a:moveTo>
                    <a:pt x="186980" y="76958"/>
                  </a:moveTo>
                  <a:lnTo>
                    <a:pt x="186694" y="77652"/>
                  </a:lnTo>
                  <a:lnTo>
                    <a:pt x="186890" y="77727"/>
                  </a:lnTo>
                  <a:lnTo>
                    <a:pt x="187177" y="77033"/>
                  </a:lnTo>
                  <a:lnTo>
                    <a:pt x="186980" y="76958"/>
                  </a:lnTo>
                  <a:close/>
                  <a:moveTo>
                    <a:pt x="98649" y="77139"/>
                  </a:moveTo>
                  <a:lnTo>
                    <a:pt x="98453" y="77214"/>
                  </a:lnTo>
                  <a:lnTo>
                    <a:pt x="98755" y="77908"/>
                  </a:lnTo>
                  <a:lnTo>
                    <a:pt x="98936" y="77818"/>
                  </a:lnTo>
                  <a:lnTo>
                    <a:pt x="98649" y="77139"/>
                  </a:lnTo>
                  <a:close/>
                  <a:moveTo>
                    <a:pt x="175652" y="77365"/>
                  </a:moveTo>
                  <a:lnTo>
                    <a:pt x="175456" y="77440"/>
                  </a:lnTo>
                  <a:lnTo>
                    <a:pt x="175758" y="78134"/>
                  </a:lnTo>
                  <a:lnTo>
                    <a:pt x="175939" y="78044"/>
                  </a:lnTo>
                  <a:lnTo>
                    <a:pt x="175652" y="77365"/>
                  </a:lnTo>
                  <a:close/>
                  <a:moveTo>
                    <a:pt x="37408" y="77682"/>
                  </a:moveTo>
                  <a:lnTo>
                    <a:pt x="37257" y="77818"/>
                  </a:lnTo>
                  <a:lnTo>
                    <a:pt x="37800" y="78346"/>
                  </a:lnTo>
                  <a:lnTo>
                    <a:pt x="37936" y="78195"/>
                  </a:lnTo>
                  <a:lnTo>
                    <a:pt x="37408" y="77682"/>
                  </a:lnTo>
                  <a:close/>
                  <a:moveTo>
                    <a:pt x="221900" y="77787"/>
                  </a:moveTo>
                  <a:lnTo>
                    <a:pt x="221764" y="77938"/>
                  </a:lnTo>
                  <a:lnTo>
                    <a:pt x="222292" y="78466"/>
                  </a:lnTo>
                  <a:lnTo>
                    <a:pt x="222428" y="78315"/>
                  </a:lnTo>
                  <a:lnTo>
                    <a:pt x="221900" y="77787"/>
                  </a:lnTo>
                  <a:close/>
                  <a:moveTo>
                    <a:pt x="109585" y="78134"/>
                  </a:moveTo>
                  <a:lnTo>
                    <a:pt x="109283" y="78828"/>
                  </a:lnTo>
                  <a:lnTo>
                    <a:pt x="109479" y="78904"/>
                  </a:lnTo>
                  <a:lnTo>
                    <a:pt x="109766" y="78225"/>
                  </a:lnTo>
                  <a:lnTo>
                    <a:pt x="109585" y="78134"/>
                  </a:lnTo>
                  <a:close/>
                  <a:moveTo>
                    <a:pt x="186498" y="78149"/>
                  </a:moveTo>
                  <a:lnTo>
                    <a:pt x="186211" y="78828"/>
                  </a:lnTo>
                  <a:lnTo>
                    <a:pt x="186392" y="78919"/>
                  </a:lnTo>
                  <a:lnTo>
                    <a:pt x="186679" y="78225"/>
                  </a:lnTo>
                  <a:lnTo>
                    <a:pt x="186498" y="78149"/>
                  </a:lnTo>
                  <a:close/>
                  <a:moveTo>
                    <a:pt x="99147" y="78315"/>
                  </a:moveTo>
                  <a:lnTo>
                    <a:pt x="98966" y="78406"/>
                  </a:lnTo>
                  <a:lnTo>
                    <a:pt x="99252" y="79085"/>
                  </a:lnTo>
                  <a:lnTo>
                    <a:pt x="99433" y="79009"/>
                  </a:lnTo>
                  <a:lnTo>
                    <a:pt x="99147" y="78315"/>
                  </a:lnTo>
                  <a:close/>
                  <a:moveTo>
                    <a:pt x="38328" y="78572"/>
                  </a:moveTo>
                  <a:lnTo>
                    <a:pt x="38177" y="78723"/>
                  </a:lnTo>
                  <a:lnTo>
                    <a:pt x="38705" y="79251"/>
                  </a:lnTo>
                  <a:lnTo>
                    <a:pt x="38856" y="79100"/>
                  </a:lnTo>
                  <a:lnTo>
                    <a:pt x="38328" y="78572"/>
                  </a:lnTo>
                  <a:close/>
                  <a:moveTo>
                    <a:pt x="176165" y="78557"/>
                  </a:moveTo>
                  <a:lnTo>
                    <a:pt x="175969" y="78632"/>
                  </a:lnTo>
                  <a:lnTo>
                    <a:pt x="176256" y="79311"/>
                  </a:lnTo>
                  <a:lnTo>
                    <a:pt x="176452" y="79235"/>
                  </a:lnTo>
                  <a:lnTo>
                    <a:pt x="176165" y="78557"/>
                  </a:lnTo>
                  <a:close/>
                  <a:moveTo>
                    <a:pt x="222820" y="78692"/>
                  </a:moveTo>
                  <a:lnTo>
                    <a:pt x="222669" y="78843"/>
                  </a:lnTo>
                  <a:lnTo>
                    <a:pt x="223197" y="79356"/>
                  </a:lnTo>
                  <a:lnTo>
                    <a:pt x="223348" y="79220"/>
                  </a:lnTo>
                  <a:lnTo>
                    <a:pt x="222820" y="78692"/>
                  </a:lnTo>
                  <a:close/>
                  <a:moveTo>
                    <a:pt x="109072" y="79326"/>
                  </a:moveTo>
                  <a:lnTo>
                    <a:pt x="108785" y="80005"/>
                  </a:lnTo>
                  <a:lnTo>
                    <a:pt x="108981" y="80095"/>
                  </a:lnTo>
                  <a:lnTo>
                    <a:pt x="109268" y="79401"/>
                  </a:lnTo>
                  <a:lnTo>
                    <a:pt x="109072" y="79326"/>
                  </a:lnTo>
                  <a:close/>
                  <a:moveTo>
                    <a:pt x="185985" y="79326"/>
                  </a:moveTo>
                  <a:lnTo>
                    <a:pt x="185683" y="80005"/>
                  </a:lnTo>
                  <a:lnTo>
                    <a:pt x="185879" y="80095"/>
                  </a:lnTo>
                  <a:lnTo>
                    <a:pt x="186166" y="79401"/>
                  </a:lnTo>
                  <a:lnTo>
                    <a:pt x="185985" y="79326"/>
                  </a:lnTo>
                  <a:close/>
                  <a:moveTo>
                    <a:pt x="39233" y="79477"/>
                  </a:moveTo>
                  <a:lnTo>
                    <a:pt x="39098" y="79628"/>
                  </a:lnTo>
                  <a:lnTo>
                    <a:pt x="39625" y="80140"/>
                  </a:lnTo>
                  <a:lnTo>
                    <a:pt x="39776" y="80005"/>
                  </a:lnTo>
                  <a:lnTo>
                    <a:pt x="39233" y="79477"/>
                  </a:lnTo>
                  <a:close/>
                  <a:moveTo>
                    <a:pt x="223725" y="79597"/>
                  </a:moveTo>
                  <a:lnTo>
                    <a:pt x="223589" y="79733"/>
                  </a:lnTo>
                  <a:lnTo>
                    <a:pt x="224117" y="80261"/>
                  </a:lnTo>
                  <a:lnTo>
                    <a:pt x="224268" y="80110"/>
                  </a:lnTo>
                  <a:lnTo>
                    <a:pt x="223725" y="79597"/>
                  </a:lnTo>
                  <a:close/>
                  <a:moveTo>
                    <a:pt x="99644" y="79507"/>
                  </a:moveTo>
                  <a:lnTo>
                    <a:pt x="99463" y="79582"/>
                  </a:lnTo>
                  <a:lnTo>
                    <a:pt x="99750" y="80276"/>
                  </a:lnTo>
                  <a:lnTo>
                    <a:pt x="99946" y="80186"/>
                  </a:lnTo>
                  <a:lnTo>
                    <a:pt x="99644" y="79507"/>
                  </a:lnTo>
                  <a:close/>
                  <a:moveTo>
                    <a:pt x="176663" y="79733"/>
                  </a:moveTo>
                  <a:lnTo>
                    <a:pt x="176467" y="79809"/>
                  </a:lnTo>
                  <a:lnTo>
                    <a:pt x="176754" y="80487"/>
                  </a:lnTo>
                  <a:lnTo>
                    <a:pt x="176950" y="80412"/>
                  </a:lnTo>
                  <a:lnTo>
                    <a:pt x="176663" y="79733"/>
                  </a:lnTo>
                  <a:close/>
                  <a:moveTo>
                    <a:pt x="40138" y="80367"/>
                  </a:moveTo>
                  <a:lnTo>
                    <a:pt x="40003" y="80518"/>
                  </a:lnTo>
                  <a:lnTo>
                    <a:pt x="40531" y="81046"/>
                  </a:lnTo>
                  <a:lnTo>
                    <a:pt x="40681" y="80895"/>
                  </a:lnTo>
                  <a:lnTo>
                    <a:pt x="40138" y="80367"/>
                  </a:lnTo>
                  <a:close/>
                  <a:moveTo>
                    <a:pt x="224645" y="80487"/>
                  </a:moveTo>
                  <a:lnTo>
                    <a:pt x="224494" y="80638"/>
                  </a:lnTo>
                  <a:lnTo>
                    <a:pt x="225022" y="81151"/>
                  </a:lnTo>
                  <a:lnTo>
                    <a:pt x="225173" y="81015"/>
                  </a:lnTo>
                  <a:lnTo>
                    <a:pt x="224645" y="80487"/>
                  </a:lnTo>
                  <a:close/>
                  <a:moveTo>
                    <a:pt x="108589" y="80503"/>
                  </a:moveTo>
                  <a:lnTo>
                    <a:pt x="108288" y="81196"/>
                  </a:lnTo>
                  <a:lnTo>
                    <a:pt x="108484" y="81272"/>
                  </a:lnTo>
                  <a:lnTo>
                    <a:pt x="108770" y="80578"/>
                  </a:lnTo>
                  <a:lnTo>
                    <a:pt x="108589" y="80503"/>
                  </a:lnTo>
                  <a:close/>
                  <a:moveTo>
                    <a:pt x="185487" y="80503"/>
                  </a:moveTo>
                  <a:lnTo>
                    <a:pt x="185185" y="81196"/>
                  </a:lnTo>
                  <a:lnTo>
                    <a:pt x="185382" y="81272"/>
                  </a:lnTo>
                  <a:lnTo>
                    <a:pt x="185668" y="80593"/>
                  </a:lnTo>
                  <a:lnTo>
                    <a:pt x="185487" y="80503"/>
                  </a:lnTo>
                  <a:close/>
                  <a:moveTo>
                    <a:pt x="100157" y="80684"/>
                  </a:moveTo>
                  <a:lnTo>
                    <a:pt x="99961" y="80759"/>
                  </a:lnTo>
                  <a:lnTo>
                    <a:pt x="100248" y="81453"/>
                  </a:lnTo>
                  <a:lnTo>
                    <a:pt x="100444" y="81362"/>
                  </a:lnTo>
                  <a:lnTo>
                    <a:pt x="100157" y="80684"/>
                  </a:lnTo>
                  <a:close/>
                  <a:moveTo>
                    <a:pt x="177161" y="80910"/>
                  </a:moveTo>
                  <a:lnTo>
                    <a:pt x="176980" y="81000"/>
                  </a:lnTo>
                  <a:lnTo>
                    <a:pt x="177266" y="81679"/>
                  </a:lnTo>
                  <a:lnTo>
                    <a:pt x="177462" y="81604"/>
                  </a:lnTo>
                  <a:lnTo>
                    <a:pt x="177161" y="80910"/>
                  </a:lnTo>
                  <a:close/>
                  <a:moveTo>
                    <a:pt x="41058" y="81272"/>
                  </a:moveTo>
                  <a:lnTo>
                    <a:pt x="40908" y="81423"/>
                  </a:lnTo>
                  <a:lnTo>
                    <a:pt x="41451" y="81935"/>
                  </a:lnTo>
                  <a:lnTo>
                    <a:pt x="41586" y="81785"/>
                  </a:lnTo>
                  <a:lnTo>
                    <a:pt x="41058" y="81272"/>
                  </a:lnTo>
                  <a:close/>
                  <a:moveTo>
                    <a:pt x="225565" y="81392"/>
                  </a:moveTo>
                  <a:lnTo>
                    <a:pt x="225414" y="81543"/>
                  </a:lnTo>
                  <a:lnTo>
                    <a:pt x="225942" y="82056"/>
                  </a:lnTo>
                  <a:lnTo>
                    <a:pt x="226093" y="81920"/>
                  </a:lnTo>
                  <a:lnTo>
                    <a:pt x="225565" y="81392"/>
                  </a:lnTo>
                  <a:close/>
                  <a:moveTo>
                    <a:pt x="108076" y="81679"/>
                  </a:moveTo>
                  <a:lnTo>
                    <a:pt x="107790" y="82373"/>
                  </a:lnTo>
                  <a:lnTo>
                    <a:pt x="107986" y="82448"/>
                  </a:lnTo>
                  <a:lnTo>
                    <a:pt x="108272" y="81770"/>
                  </a:lnTo>
                  <a:lnTo>
                    <a:pt x="108076" y="81679"/>
                  </a:lnTo>
                  <a:close/>
                  <a:moveTo>
                    <a:pt x="184974" y="81679"/>
                  </a:moveTo>
                  <a:lnTo>
                    <a:pt x="184688" y="82373"/>
                  </a:lnTo>
                  <a:lnTo>
                    <a:pt x="184884" y="82448"/>
                  </a:lnTo>
                  <a:lnTo>
                    <a:pt x="185170" y="81754"/>
                  </a:lnTo>
                  <a:lnTo>
                    <a:pt x="184974" y="81679"/>
                  </a:lnTo>
                  <a:close/>
                  <a:moveTo>
                    <a:pt x="100655" y="81860"/>
                  </a:moveTo>
                  <a:lnTo>
                    <a:pt x="100474" y="81935"/>
                  </a:lnTo>
                  <a:lnTo>
                    <a:pt x="100761" y="82629"/>
                  </a:lnTo>
                  <a:lnTo>
                    <a:pt x="100957" y="82539"/>
                  </a:lnTo>
                  <a:lnTo>
                    <a:pt x="100655" y="81860"/>
                  </a:lnTo>
                  <a:close/>
                  <a:moveTo>
                    <a:pt x="41994" y="82177"/>
                  </a:moveTo>
                  <a:lnTo>
                    <a:pt x="41858" y="82313"/>
                  </a:lnTo>
                  <a:lnTo>
                    <a:pt x="42386" y="82841"/>
                  </a:lnTo>
                  <a:lnTo>
                    <a:pt x="42537" y="82690"/>
                  </a:lnTo>
                  <a:lnTo>
                    <a:pt x="41994" y="82177"/>
                  </a:lnTo>
                  <a:close/>
                  <a:moveTo>
                    <a:pt x="177659" y="82086"/>
                  </a:moveTo>
                  <a:lnTo>
                    <a:pt x="177462" y="82177"/>
                  </a:lnTo>
                  <a:lnTo>
                    <a:pt x="177764" y="82856"/>
                  </a:lnTo>
                  <a:lnTo>
                    <a:pt x="177945" y="82780"/>
                  </a:lnTo>
                  <a:lnTo>
                    <a:pt x="177659" y="82086"/>
                  </a:lnTo>
                  <a:close/>
                  <a:moveTo>
                    <a:pt x="226470" y="82297"/>
                  </a:moveTo>
                  <a:lnTo>
                    <a:pt x="226334" y="82433"/>
                  </a:lnTo>
                  <a:lnTo>
                    <a:pt x="226862" y="82961"/>
                  </a:lnTo>
                  <a:lnTo>
                    <a:pt x="226998" y="82810"/>
                  </a:lnTo>
                  <a:lnTo>
                    <a:pt x="226470" y="82297"/>
                  </a:lnTo>
                  <a:close/>
                  <a:moveTo>
                    <a:pt x="184476" y="82856"/>
                  </a:moveTo>
                  <a:lnTo>
                    <a:pt x="184190" y="83549"/>
                  </a:lnTo>
                  <a:lnTo>
                    <a:pt x="184371" y="83625"/>
                  </a:lnTo>
                  <a:lnTo>
                    <a:pt x="184673" y="82946"/>
                  </a:lnTo>
                  <a:lnTo>
                    <a:pt x="184476" y="82856"/>
                  </a:lnTo>
                  <a:close/>
                  <a:moveTo>
                    <a:pt x="107579" y="82871"/>
                  </a:moveTo>
                  <a:lnTo>
                    <a:pt x="107292" y="83549"/>
                  </a:lnTo>
                  <a:lnTo>
                    <a:pt x="107473" y="83640"/>
                  </a:lnTo>
                  <a:lnTo>
                    <a:pt x="107775" y="82946"/>
                  </a:lnTo>
                  <a:lnTo>
                    <a:pt x="107579" y="82871"/>
                  </a:lnTo>
                  <a:close/>
                  <a:moveTo>
                    <a:pt x="42884" y="83067"/>
                  </a:moveTo>
                  <a:lnTo>
                    <a:pt x="42748" y="83218"/>
                  </a:lnTo>
                  <a:lnTo>
                    <a:pt x="43276" y="83746"/>
                  </a:lnTo>
                  <a:lnTo>
                    <a:pt x="43427" y="83595"/>
                  </a:lnTo>
                  <a:lnTo>
                    <a:pt x="42884" y="83067"/>
                  </a:lnTo>
                  <a:close/>
                  <a:moveTo>
                    <a:pt x="101153" y="83052"/>
                  </a:moveTo>
                  <a:lnTo>
                    <a:pt x="100972" y="83127"/>
                  </a:lnTo>
                  <a:lnTo>
                    <a:pt x="101258" y="83806"/>
                  </a:lnTo>
                  <a:lnTo>
                    <a:pt x="101455" y="83730"/>
                  </a:lnTo>
                  <a:lnTo>
                    <a:pt x="101153" y="83052"/>
                  </a:lnTo>
                  <a:close/>
                  <a:moveTo>
                    <a:pt x="227390" y="83187"/>
                  </a:moveTo>
                  <a:lnTo>
                    <a:pt x="227239" y="83338"/>
                  </a:lnTo>
                  <a:lnTo>
                    <a:pt x="227767" y="83851"/>
                  </a:lnTo>
                  <a:lnTo>
                    <a:pt x="227918" y="83715"/>
                  </a:lnTo>
                  <a:lnTo>
                    <a:pt x="227390" y="83187"/>
                  </a:lnTo>
                  <a:close/>
                  <a:moveTo>
                    <a:pt x="178171" y="83278"/>
                  </a:moveTo>
                  <a:lnTo>
                    <a:pt x="177975" y="83353"/>
                  </a:lnTo>
                  <a:lnTo>
                    <a:pt x="178262" y="84047"/>
                  </a:lnTo>
                  <a:lnTo>
                    <a:pt x="178458" y="83957"/>
                  </a:lnTo>
                  <a:lnTo>
                    <a:pt x="178171" y="83278"/>
                  </a:lnTo>
                  <a:close/>
                  <a:moveTo>
                    <a:pt x="43804" y="83972"/>
                  </a:moveTo>
                  <a:lnTo>
                    <a:pt x="43668" y="84123"/>
                  </a:lnTo>
                  <a:lnTo>
                    <a:pt x="44196" y="84635"/>
                  </a:lnTo>
                  <a:lnTo>
                    <a:pt x="44332" y="84485"/>
                  </a:lnTo>
                  <a:lnTo>
                    <a:pt x="43804" y="83972"/>
                  </a:lnTo>
                  <a:close/>
                  <a:moveTo>
                    <a:pt x="228295" y="84092"/>
                  </a:moveTo>
                  <a:lnTo>
                    <a:pt x="228160" y="84228"/>
                  </a:lnTo>
                  <a:lnTo>
                    <a:pt x="228687" y="84756"/>
                  </a:lnTo>
                  <a:lnTo>
                    <a:pt x="228838" y="84605"/>
                  </a:lnTo>
                  <a:lnTo>
                    <a:pt x="228295" y="84092"/>
                  </a:lnTo>
                  <a:close/>
                  <a:moveTo>
                    <a:pt x="107081" y="84047"/>
                  </a:moveTo>
                  <a:lnTo>
                    <a:pt x="106779" y="84726"/>
                  </a:lnTo>
                  <a:lnTo>
                    <a:pt x="106975" y="84816"/>
                  </a:lnTo>
                  <a:lnTo>
                    <a:pt x="107262" y="84123"/>
                  </a:lnTo>
                  <a:lnTo>
                    <a:pt x="107081" y="84047"/>
                  </a:lnTo>
                  <a:close/>
                  <a:moveTo>
                    <a:pt x="183979" y="84047"/>
                  </a:moveTo>
                  <a:lnTo>
                    <a:pt x="183692" y="84741"/>
                  </a:lnTo>
                  <a:lnTo>
                    <a:pt x="183873" y="84816"/>
                  </a:lnTo>
                  <a:lnTo>
                    <a:pt x="184175" y="84138"/>
                  </a:lnTo>
                  <a:lnTo>
                    <a:pt x="183979" y="84047"/>
                  </a:lnTo>
                  <a:close/>
                  <a:moveTo>
                    <a:pt x="101651" y="84228"/>
                  </a:moveTo>
                  <a:lnTo>
                    <a:pt x="101470" y="84304"/>
                  </a:lnTo>
                  <a:lnTo>
                    <a:pt x="101756" y="84997"/>
                  </a:lnTo>
                  <a:lnTo>
                    <a:pt x="101952" y="84907"/>
                  </a:lnTo>
                  <a:lnTo>
                    <a:pt x="101651" y="84228"/>
                  </a:lnTo>
                  <a:close/>
                  <a:moveTo>
                    <a:pt x="178654" y="84454"/>
                  </a:moveTo>
                  <a:lnTo>
                    <a:pt x="178473" y="84530"/>
                  </a:lnTo>
                  <a:lnTo>
                    <a:pt x="178760" y="85209"/>
                  </a:lnTo>
                  <a:lnTo>
                    <a:pt x="178956" y="85133"/>
                  </a:lnTo>
                  <a:lnTo>
                    <a:pt x="178654" y="84454"/>
                  </a:lnTo>
                  <a:close/>
                  <a:moveTo>
                    <a:pt x="44724" y="84862"/>
                  </a:moveTo>
                  <a:lnTo>
                    <a:pt x="44573" y="85013"/>
                  </a:lnTo>
                  <a:lnTo>
                    <a:pt x="45116" y="85541"/>
                  </a:lnTo>
                  <a:lnTo>
                    <a:pt x="45252" y="85390"/>
                  </a:lnTo>
                  <a:lnTo>
                    <a:pt x="44724" y="84862"/>
                  </a:lnTo>
                  <a:close/>
                  <a:moveTo>
                    <a:pt x="229215" y="84982"/>
                  </a:moveTo>
                  <a:lnTo>
                    <a:pt x="229080" y="85133"/>
                  </a:lnTo>
                  <a:lnTo>
                    <a:pt x="229608" y="85661"/>
                  </a:lnTo>
                  <a:lnTo>
                    <a:pt x="229743" y="85510"/>
                  </a:lnTo>
                  <a:lnTo>
                    <a:pt x="229215" y="84982"/>
                  </a:lnTo>
                  <a:close/>
                  <a:moveTo>
                    <a:pt x="106568" y="85224"/>
                  </a:moveTo>
                  <a:lnTo>
                    <a:pt x="106281" y="85918"/>
                  </a:lnTo>
                  <a:lnTo>
                    <a:pt x="106477" y="85993"/>
                  </a:lnTo>
                  <a:lnTo>
                    <a:pt x="106764" y="85314"/>
                  </a:lnTo>
                  <a:lnTo>
                    <a:pt x="106568" y="85224"/>
                  </a:lnTo>
                  <a:close/>
                  <a:moveTo>
                    <a:pt x="183481" y="85224"/>
                  </a:moveTo>
                  <a:lnTo>
                    <a:pt x="183179" y="85918"/>
                  </a:lnTo>
                  <a:lnTo>
                    <a:pt x="183375" y="85993"/>
                  </a:lnTo>
                  <a:lnTo>
                    <a:pt x="183662" y="85299"/>
                  </a:lnTo>
                  <a:lnTo>
                    <a:pt x="183481" y="85224"/>
                  </a:lnTo>
                  <a:close/>
                  <a:moveTo>
                    <a:pt x="102148" y="85405"/>
                  </a:moveTo>
                  <a:lnTo>
                    <a:pt x="101967" y="85495"/>
                  </a:lnTo>
                  <a:lnTo>
                    <a:pt x="102254" y="86174"/>
                  </a:lnTo>
                  <a:lnTo>
                    <a:pt x="102450" y="86099"/>
                  </a:lnTo>
                  <a:lnTo>
                    <a:pt x="102148" y="85405"/>
                  </a:lnTo>
                  <a:close/>
                  <a:moveTo>
                    <a:pt x="179167" y="85631"/>
                  </a:moveTo>
                  <a:lnTo>
                    <a:pt x="178971" y="85706"/>
                  </a:lnTo>
                  <a:lnTo>
                    <a:pt x="179257" y="86400"/>
                  </a:lnTo>
                  <a:lnTo>
                    <a:pt x="179454" y="86310"/>
                  </a:lnTo>
                  <a:lnTo>
                    <a:pt x="179167" y="85631"/>
                  </a:lnTo>
                  <a:close/>
                  <a:moveTo>
                    <a:pt x="45629" y="85767"/>
                  </a:moveTo>
                  <a:lnTo>
                    <a:pt x="45493" y="85918"/>
                  </a:lnTo>
                  <a:lnTo>
                    <a:pt x="46021" y="86430"/>
                  </a:lnTo>
                  <a:lnTo>
                    <a:pt x="46172" y="86280"/>
                  </a:lnTo>
                  <a:lnTo>
                    <a:pt x="45629" y="85767"/>
                  </a:lnTo>
                  <a:close/>
                  <a:moveTo>
                    <a:pt x="230136" y="85887"/>
                  </a:moveTo>
                  <a:lnTo>
                    <a:pt x="229985" y="86038"/>
                  </a:lnTo>
                  <a:lnTo>
                    <a:pt x="230513" y="86551"/>
                  </a:lnTo>
                  <a:lnTo>
                    <a:pt x="230663" y="86415"/>
                  </a:lnTo>
                  <a:lnTo>
                    <a:pt x="230136" y="85887"/>
                  </a:lnTo>
                  <a:close/>
                  <a:moveTo>
                    <a:pt x="106070" y="86400"/>
                  </a:moveTo>
                  <a:lnTo>
                    <a:pt x="105784" y="87094"/>
                  </a:lnTo>
                  <a:lnTo>
                    <a:pt x="105965" y="87170"/>
                  </a:lnTo>
                  <a:lnTo>
                    <a:pt x="106266" y="86491"/>
                  </a:lnTo>
                  <a:lnTo>
                    <a:pt x="106070" y="86400"/>
                  </a:lnTo>
                  <a:close/>
                  <a:moveTo>
                    <a:pt x="182968" y="86415"/>
                  </a:moveTo>
                  <a:lnTo>
                    <a:pt x="182682" y="87094"/>
                  </a:lnTo>
                  <a:lnTo>
                    <a:pt x="182878" y="87185"/>
                  </a:lnTo>
                  <a:lnTo>
                    <a:pt x="183164" y="86491"/>
                  </a:lnTo>
                  <a:lnTo>
                    <a:pt x="182968" y="86415"/>
                  </a:lnTo>
                  <a:close/>
                  <a:moveTo>
                    <a:pt x="46549" y="86672"/>
                  </a:moveTo>
                  <a:lnTo>
                    <a:pt x="46398" y="86808"/>
                  </a:lnTo>
                  <a:lnTo>
                    <a:pt x="46941" y="87335"/>
                  </a:lnTo>
                  <a:lnTo>
                    <a:pt x="47077" y="87185"/>
                  </a:lnTo>
                  <a:lnTo>
                    <a:pt x="46549" y="86672"/>
                  </a:lnTo>
                  <a:close/>
                  <a:moveTo>
                    <a:pt x="102661" y="86581"/>
                  </a:moveTo>
                  <a:lnTo>
                    <a:pt x="102465" y="86672"/>
                  </a:lnTo>
                  <a:lnTo>
                    <a:pt x="102752" y="87351"/>
                  </a:lnTo>
                  <a:lnTo>
                    <a:pt x="102948" y="87275"/>
                  </a:lnTo>
                  <a:lnTo>
                    <a:pt x="102661" y="86581"/>
                  </a:lnTo>
                  <a:close/>
                  <a:moveTo>
                    <a:pt x="231041" y="86792"/>
                  </a:moveTo>
                  <a:lnTo>
                    <a:pt x="230905" y="86928"/>
                  </a:lnTo>
                  <a:lnTo>
                    <a:pt x="231433" y="87456"/>
                  </a:lnTo>
                  <a:lnTo>
                    <a:pt x="231584" y="87305"/>
                  </a:lnTo>
                  <a:lnTo>
                    <a:pt x="231041" y="86792"/>
                  </a:lnTo>
                  <a:close/>
                  <a:moveTo>
                    <a:pt x="179680" y="86823"/>
                  </a:moveTo>
                  <a:lnTo>
                    <a:pt x="179484" y="86898"/>
                  </a:lnTo>
                  <a:lnTo>
                    <a:pt x="179770" y="87592"/>
                  </a:lnTo>
                  <a:lnTo>
                    <a:pt x="179966" y="87501"/>
                  </a:lnTo>
                  <a:lnTo>
                    <a:pt x="179680" y="86823"/>
                  </a:lnTo>
                  <a:close/>
                  <a:moveTo>
                    <a:pt x="47469" y="87562"/>
                  </a:moveTo>
                  <a:lnTo>
                    <a:pt x="47318" y="87713"/>
                  </a:lnTo>
                  <a:lnTo>
                    <a:pt x="47846" y="88241"/>
                  </a:lnTo>
                  <a:lnTo>
                    <a:pt x="47997" y="88090"/>
                  </a:lnTo>
                  <a:lnTo>
                    <a:pt x="47469" y="87562"/>
                  </a:lnTo>
                  <a:close/>
                  <a:moveTo>
                    <a:pt x="105572" y="87592"/>
                  </a:moveTo>
                  <a:lnTo>
                    <a:pt x="105286" y="88271"/>
                  </a:lnTo>
                  <a:lnTo>
                    <a:pt x="105467" y="88361"/>
                  </a:lnTo>
                  <a:lnTo>
                    <a:pt x="105769" y="87667"/>
                  </a:lnTo>
                  <a:lnTo>
                    <a:pt x="105572" y="87592"/>
                  </a:lnTo>
                  <a:close/>
                  <a:moveTo>
                    <a:pt x="182470" y="87592"/>
                  </a:moveTo>
                  <a:lnTo>
                    <a:pt x="182184" y="88271"/>
                  </a:lnTo>
                  <a:lnTo>
                    <a:pt x="182380" y="88361"/>
                  </a:lnTo>
                  <a:lnTo>
                    <a:pt x="182666" y="87667"/>
                  </a:lnTo>
                  <a:lnTo>
                    <a:pt x="182470" y="87592"/>
                  </a:lnTo>
                  <a:close/>
                  <a:moveTo>
                    <a:pt x="231961" y="87682"/>
                  </a:moveTo>
                  <a:lnTo>
                    <a:pt x="231810" y="87833"/>
                  </a:lnTo>
                  <a:lnTo>
                    <a:pt x="232353" y="88361"/>
                  </a:lnTo>
                  <a:lnTo>
                    <a:pt x="232489" y="88210"/>
                  </a:lnTo>
                  <a:lnTo>
                    <a:pt x="231961" y="87682"/>
                  </a:lnTo>
                  <a:close/>
                  <a:moveTo>
                    <a:pt x="103159" y="87773"/>
                  </a:moveTo>
                  <a:lnTo>
                    <a:pt x="102963" y="87848"/>
                  </a:lnTo>
                  <a:lnTo>
                    <a:pt x="103265" y="88542"/>
                  </a:lnTo>
                  <a:lnTo>
                    <a:pt x="103446" y="88452"/>
                  </a:lnTo>
                  <a:lnTo>
                    <a:pt x="103159" y="87773"/>
                  </a:lnTo>
                  <a:close/>
                  <a:moveTo>
                    <a:pt x="180162" y="87984"/>
                  </a:moveTo>
                  <a:lnTo>
                    <a:pt x="179966" y="88075"/>
                  </a:lnTo>
                  <a:lnTo>
                    <a:pt x="180268" y="88753"/>
                  </a:lnTo>
                  <a:lnTo>
                    <a:pt x="180449" y="88678"/>
                  </a:lnTo>
                  <a:lnTo>
                    <a:pt x="180162" y="87984"/>
                  </a:lnTo>
                  <a:close/>
                  <a:moveTo>
                    <a:pt x="48389" y="88467"/>
                  </a:moveTo>
                  <a:lnTo>
                    <a:pt x="48238" y="88618"/>
                  </a:lnTo>
                  <a:lnTo>
                    <a:pt x="48766" y="89130"/>
                  </a:lnTo>
                  <a:lnTo>
                    <a:pt x="48917" y="88995"/>
                  </a:lnTo>
                  <a:lnTo>
                    <a:pt x="48389" y="88467"/>
                  </a:lnTo>
                  <a:close/>
                  <a:moveTo>
                    <a:pt x="232881" y="88587"/>
                  </a:moveTo>
                  <a:lnTo>
                    <a:pt x="232730" y="88738"/>
                  </a:lnTo>
                  <a:lnTo>
                    <a:pt x="233273" y="89251"/>
                  </a:lnTo>
                  <a:lnTo>
                    <a:pt x="233409" y="89115"/>
                  </a:lnTo>
                  <a:lnTo>
                    <a:pt x="232881" y="88587"/>
                  </a:lnTo>
                  <a:close/>
                  <a:moveTo>
                    <a:pt x="105075" y="88768"/>
                  </a:moveTo>
                  <a:lnTo>
                    <a:pt x="104788" y="89462"/>
                  </a:lnTo>
                  <a:lnTo>
                    <a:pt x="104969" y="89538"/>
                  </a:lnTo>
                  <a:lnTo>
                    <a:pt x="105256" y="88844"/>
                  </a:lnTo>
                  <a:lnTo>
                    <a:pt x="105075" y="88768"/>
                  </a:lnTo>
                  <a:close/>
                  <a:moveTo>
                    <a:pt x="181973" y="88768"/>
                  </a:moveTo>
                  <a:lnTo>
                    <a:pt x="181686" y="89462"/>
                  </a:lnTo>
                  <a:lnTo>
                    <a:pt x="181867" y="89538"/>
                  </a:lnTo>
                  <a:lnTo>
                    <a:pt x="182154" y="88859"/>
                  </a:lnTo>
                  <a:lnTo>
                    <a:pt x="181973" y="88768"/>
                  </a:lnTo>
                  <a:close/>
                  <a:moveTo>
                    <a:pt x="103657" y="88949"/>
                  </a:moveTo>
                  <a:lnTo>
                    <a:pt x="103476" y="89025"/>
                  </a:lnTo>
                  <a:lnTo>
                    <a:pt x="103762" y="89719"/>
                  </a:lnTo>
                  <a:lnTo>
                    <a:pt x="103958" y="89628"/>
                  </a:lnTo>
                  <a:lnTo>
                    <a:pt x="103657" y="88949"/>
                  </a:lnTo>
                  <a:close/>
                  <a:moveTo>
                    <a:pt x="180675" y="89176"/>
                  </a:moveTo>
                  <a:lnTo>
                    <a:pt x="180479" y="89266"/>
                  </a:lnTo>
                  <a:lnTo>
                    <a:pt x="180766" y="89945"/>
                  </a:lnTo>
                  <a:lnTo>
                    <a:pt x="180962" y="89870"/>
                  </a:lnTo>
                  <a:lnTo>
                    <a:pt x="180675" y="89176"/>
                  </a:lnTo>
                  <a:close/>
                  <a:moveTo>
                    <a:pt x="49294" y="89372"/>
                  </a:moveTo>
                  <a:lnTo>
                    <a:pt x="49159" y="89508"/>
                  </a:lnTo>
                  <a:lnTo>
                    <a:pt x="49686" y="90036"/>
                  </a:lnTo>
                  <a:lnTo>
                    <a:pt x="49837" y="89885"/>
                  </a:lnTo>
                  <a:lnTo>
                    <a:pt x="49294" y="89372"/>
                  </a:lnTo>
                  <a:close/>
                  <a:moveTo>
                    <a:pt x="233801" y="89492"/>
                  </a:moveTo>
                  <a:lnTo>
                    <a:pt x="233650" y="89628"/>
                  </a:lnTo>
                  <a:lnTo>
                    <a:pt x="234178" y="90156"/>
                  </a:lnTo>
                  <a:lnTo>
                    <a:pt x="234329" y="90005"/>
                  </a:lnTo>
                  <a:lnTo>
                    <a:pt x="233801" y="89492"/>
                  </a:lnTo>
                  <a:close/>
                  <a:moveTo>
                    <a:pt x="104562" y="89960"/>
                  </a:moveTo>
                  <a:lnTo>
                    <a:pt x="104320" y="90518"/>
                  </a:lnTo>
                  <a:lnTo>
                    <a:pt x="104155" y="90126"/>
                  </a:lnTo>
                  <a:lnTo>
                    <a:pt x="103974" y="90217"/>
                  </a:lnTo>
                  <a:lnTo>
                    <a:pt x="104260" y="90895"/>
                  </a:lnTo>
                  <a:lnTo>
                    <a:pt x="104456" y="90820"/>
                  </a:lnTo>
                  <a:lnTo>
                    <a:pt x="104396" y="90699"/>
                  </a:lnTo>
                  <a:lnTo>
                    <a:pt x="104396" y="90699"/>
                  </a:lnTo>
                  <a:lnTo>
                    <a:pt x="104456" y="90714"/>
                  </a:lnTo>
                  <a:lnTo>
                    <a:pt x="104758" y="90036"/>
                  </a:lnTo>
                  <a:lnTo>
                    <a:pt x="104562" y="89960"/>
                  </a:lnTo>
                  <a:close/>
                  <a:moveTo>
                    <a:pt x="50214" y="90262"/>
                  </a:moveTo>
                  <a:lnTo>
                    <a:pt x="50079" y="90413"/>
                  </a:lnTo>
                  <a:lnTo>
                    <a:pt x="50607" y="90941"/>
                  </a:lnTo>
                  <a:lnTo>
                    <a:pt x="50742" y="90790"/>
                  </a:lnTo>
                  <a:lnTo>
                    <a:pt x="50214" y="90262"/>
                  </a:lnTo>
                  <a:close/>
                  <a:moveTo>
                    <a:pt x="234706" y="90382"/>
                  </a:moveTo>
                  <a:lnTo>
                    <a:pt x="234570" y="90533"/>
                  </a:lnTo>
                  <a:lnTo>
                    <a:pt x="235098" y="91046"/>
                  </a:lnTo>
                  <a:lnTo>
                    <a:pt x="235249" y="90910"/>
                  </a:lnTo>
                  <a:lnTo>
                    <a:pt x="234706" y="90382"/>
                  </a:lnTo>
                  <a:close/>
                  <a:moveTo>
                    <a:pt x="181475" y="89945"/>
                  </a:moveTo>
                  <a:lnTo>
                    <a:pt x="181233" y="90503"/>
                  </a:lnTo>
                  <a:lnTo>
                    <a:pt x="181173" y="90352"/>
                  </a:lnTo>
                  <a:lnTo>
                    <a:pt x="180977" y="90428"/>
                  </a:lnTo>
                  <a:lnTo>
                    <a:pt x="181264" y="91122"/>
                  </a:lnTo>
                  <a:lnTo>
                    <a:pt x="181460" y="91046"/>
                  </a:lnTo>
                  <a:lnTo>
                    <a:pt x="181309" y="90684"/>
                  </a:lnTo>
                  <a:lnTo>
                    <a:pt x="181369" y="90714"/>
                  </a:lnTo>
                  <a:lnTo>
                    <a:pt x="181656" y="90036"/>
                  </a:lnTo>
                  <a:lnTo>
                    <a:pt x="181475" y="89945"/>
                  </a:lnTo>
                  <a:close/>
                  <a:moveTo>
                    <a:pt x="51135" y="91167"/>
                  </a:moveTo>
                  <a:lnTo>
                    <a:pt x="50984" y="91318"/>
                  </a:lnTo>
                  <a:lnTo>
                    <a:pt x="51512" y="91830"/>
                  </a:lnTo>
                  <a:lnTo>
                    <a:pt x="51662" y="91680"/>
                  </a:lnTo>
                  <a:lnTo>
                    <a:pt x="51135" y="91167"/>
                  </a:lnTo>
                  <a:close/>
                  <a:moveTo>
                    <a:pt x="104064" y="91137"/>
                  </a:moveTo>
                  <a:lnTo>
                    <a:pt x="103777" y="91815"/>
                  </a:lnTo>
                  <a:lnTo>
                    <a:pt x="103958" y="91906"/>
                  </a:lnTo>
                  <a:lnTo>
                    <a:pt x="104260" y="91212"/>
                  </a:lnTo>
                  <a:lnTo>
                    <a:pt x="104064" y="91137"/>
                  </a:lnTo>
                  <a:close/>
                  <a:moveTo>
                    <a:pt x="180977" y="91137"/>
                  </a:moveTo>
                  <a:lnTo>
                    <a:pt x="180675" y="91815"/>
                  </a:lnTo>
                  <a:lnTo>
                    <a:pt x="180871" y="91906"/>
                  </a:lnTo>
                  <a:lnTo>
                    <a:pt x="181158" y="91212"/>
                  </a:lnTo>
                  <a:lnTo>
                    <a:pt x="180977" y="91137"/>
                  </a:lnTo>
                  <a:close/>
                  <a:moveTo>
                    <a:pt x="235626" y="91287"/>
                  </a:moveTo>
                  <a:lnTo>
                    <a:pt x="235475" y="91423"/>
                  </a:lnTo>
                  <a:lnTo>
                    <a:pt x="236018" y="91951"/>
                  </a:lnTo>
                  <a:lnTo>
                    <a:pt x="236154" y="91800"/>
                  </a:lnTo>
                  <a:lnTo>
                    <a:pt x="235626" y="91287"/>
                  </a:lnTo>
                  <a:close/>
                  <a:moveTo>
                    <a:pt x="104667" y="91303"/>
                  </a:moveTo>
                  <a:lnTo>
                    <a:pt x="104486" y="91393"/>
                  </a:lnTo>
                  <a:lnTo>
                    <a:pt x="104773" y="92072"/>
                  </a:lnTo>
                  <a:lnTo>
                    <a:pt x="104954" y="91996"/>
                  </a:lnTo>
                  <a:lnTo>
                    <a:pt x="104667" y="91303"/>
                  </a:lnTo>
                  <a:close/>
                  <a:moveTo>
                    <a:pt x="181671" y="91544"/>
                  </a:moveTo>
                  <a:lnTo>
                    <a:pt x="181475" y="91619"/>
                  </a:lnTo>
                  <a:lnTo>
                    <a:pt x="181776" y="92313"/>
                  </a:lnTo>
                  <a:lnTo>
                    <a:pt x="181957" y="92223"/>
                  </a:lnTo>
                  <a:lnTo>
                    <a:pt x="181671" y="91544"/>
                  </a:lnTo>
                  <a:close/>
                  <a:moveTo>
                    <a:pt x="52040" y="92057"/>
                  </a:moveTo>
                  <a:lnTo>
                    <a:pt x="51904" y="92208"/>
                  </a:lnTo>
                  <a:lnTo>
                    <a:pt x="52432" y="92736"/>
                  </a:lnTo>
                  <a:lnTo>
                    <a:pt x="52583" y="92585"/>
                  </a:lnTo>
                  <a:lnTo>
                    <a:pt x="52040" y="92057"/>
                  </a:lnTo>
                  <a:close/>
                  <a:moveTo>
                    <a:pt x="236546" y="92177"/>
                  </a:moveTo>
                  <a:lnTo>
                    <a:pt x="236395" y="92328"/>
                  </a:lnTo>
                  <a:lnTo>
                    <a:pt x="236923" y="92856"/>
                  </a:lnTo>
                  <a:lnTo>
                    <a:pt x="237074" y="92705"/>
                  </a:lnTo>
                  <a:lnTo>
                    <a:pt x="236546" y="92177"/>
                  </a:lnTo>
                  <a:close/>
                  <a:moveTo>
                    <a:pt x="103566" y="92313"/>
                  </a:moveTo>
                  <a:lnTo>
                    <a:pt x="103265" y="93007"/>
                  </a:lnTo>
                  <a:lnTo>
                    <a:pt x="103461" y="93082"/>
                  </a:lnTo>
                  <a:lnTo>
                    <a:pt x="103747" y="92404"/>
                  </a:lnTo>
                  <a:lnTo>
                    <a:pt x="103566" y="92313"/>
                  </a:lnTo>
                  <a:close/>
                  <a:moveTo>
                    <a:pt x="180464" y="92313"/>
                  </a:moveTo>
                  <a:lnTo>
                    <a:pt x="180178" y="93007"/>
                  </a:lnTo>
                  <a:lnTo>
                    <a:pt x="180374" y="93082"/>
                  </a:lnTo>
                  <a:lnTo>
                    <a:pt x="180660" y="92404"/>
                  </a:lnTo>
                  <a:lnTo>
                    <a:pt x="180464" y="92313"/>
                  </a:lnTo>
                  <a:close/>
                  <a:moveTo>
                    <a:pt x="105180" y="92494"/>
                  </a:moveTo>
                  <a:lnTo>
                    <a:pt x="104984" y="92570"/>
                  </a:lnTo>
                  <a:lnTo>
                    <a:pt x="105271" y="93248"/>
                  </a:lnTo>
                  <a:lnTo>
                    <a:pt x="105467" y="93173"/>
                  </a:lnTo>
                  <a:lnTo>
                    <a:pt x="105180" y="92494"/>
                  </a:lnTo>
                  <a:close/>
                  <a:moveTo>
                    <a:pt x="182169" y="92720"/>
                  </a:moveTo>
                  <a:lnTo>
                    <a:pt x="181973" y="92796"/>
                  </a:lnTo>
                  <a:lnTo>
                    <a:pt x="182274" y="93490"/>
                  </a:lnTo>
                  <a:lnTo>
                    <a:pt x="182455" y="93414"/>
                  </a:lnTo>
                  <a:lnTo>
                    <a:pt x="182169" y="92720"/>
                  </a:lnTo>
                  <a:close/>
                  <a:moveTo>
                    <a:pt x="52960" y="92962"/>
                  </a:moveTo>
                  <a:lnTo>
                    <a:pt x="52809" y="93113"/>
                  </a:lnTo>
                  <a:lnTo>
                    <a:pt x="53352" y="93625"/>
                  </a:lnTo>
                  <a:lnTo>
                    <a:pt x="53488" y="93490"/>
                  </a:lnTo>
                  <a:lnTo>
                    <a:pt x="52960" y="92962"/>
                  </a:lnTo>
                  <a:close/>
                  <a:moveTo>
                    <a:pt x="237451" y="93082"/>
                  </a:moveTo>
                  <a:lnTo>
                    <a:pt x="237316" y="93233"/>
                  </a:lnTo>
                  <a:lnTo>
                    <a:pt x="237843" y="93746"/>
                  </a:lnTo>
                  <a:lnTo>
                    <a:pt x="237994" y="93610"/>
                  </a:lnTo>
                  <a:lnTo>
                    <a:pt x="237451" y="93082"/>
                  </a:lnTo>
                  <a:close/>
                  <a:moveTo>
                    <a:pt x="103069" y="93490"/>
                  </a:moveTo>
                  <a:lnTo>
                    <a:pt x="102782" y="94184"/>
                  </a:lnTo>
                  <a:lnTo>
                    <a:pt x="102963" y="94259"/>
                  </a:lnTo>
                  <a:lnTo>
                    <a:pt x="103250" y="93580"/>
                  </a:lnTo>
                  <a:lnTo>
                    <a:pt x="103069" y="93490"/>
                  </a:lnTo>
                  <a:close/>
                  <a:moveTo>
                    <a:pt x="179966" y="93505"/>
                  </a:moveTo>
                  <a:lnTo>
                    <a:pt x="179680" y="94184"/>
                  </a:lnTo>
                  <a:lnTo>
                    <a:pt x="179861" y="94259"/>
                  </a:lnTo>
                  <a:lnTo>
                    <a:pt x="180162" y="93580"/>
                  </a:lnTo>
                  <a:lnTo>
                    <a:pt x="179966" y="93505"/>
                  </a:lnTo>
                  <a:close/>
                  <a:moveTo>
                    <a:pt x="105663" y="93671"/>
                  </a:moveTo>
                  <a:lnTo>
                    <a:pt x="105482" y="93746"/>
                  </a:lnTo>
                  <a:lnTo>
                    <a:pt x="105769" y="94440"/>
                  </a:lnTo>
                  <a:lnTo>
                    <a:pt x="105965" y="94349"/>
                  </a:lnTo>
                  <a:lnTo>
                    <a:pt x="105663" y="93671"/>
                  </a:lnTo>
                  <a:close/>
                  <a:moveTo>
                    <a:pt x="53880" y="93867"/>
                  </a:moveTo>
                  <a:lnTo>
                    <a:pt x="53729" y="94003"/>
                  </a:lnTo>
                  <a:lnTo>
                    <a:pt x="54257" y="94530"/>
                  </a:lnTo>
                  <a:lnTo>
                    <a:pt x="54408" y="94380"/>
                  </a:lnTo>
                  <a:lnTo>
                    <a:pt x="53880" y="93867"/>
                  </a:lnTo>
                  <a:close/>
                  <a:moveTo>
                    <a:pt x="238371" y="93987"/>
                  </a:moveTo>
                  <a:lnTo>
                    <a:pt x="238221" y="94123"/>
                  </a:lnTo>
                  <a:lnTo>
                    <a:pt x="238764" y="94651"/>
                  </a:lnTo>
                  <a:lnTo>
                    <a:pt x="238899" y="94500"/>
                  </a:lnTo>
                  <a:lnTo>
                    <a:pt x="238371" y="93987"/>
                  </a:lnTo>
                  <a:close/>
                  <a:moveTo>
                    <a:pt x="182666" y="93897"/>
                  </a:moveTo>
                  <a:lnTo>
                    <a:pt x="182485" y="93987"/>
                  </a:lnTo>
                  <a:lnTo>
                    <a:pt x="182772" y="94666"/>
                  </a:lnTo>
                  <a:lnTo>
                    <a:pt x="182968" y="94591"/>
                  </a:lnTo>
                  <a:lnTo>
                    <a:pt x="182666" y="93897"/>
                  </a:lnTo>
                  <a:close/>
                  <a:moveTo>
                    <a:pt x="54785" y="94757"/>
                  </a:moveTo>
                  <a:lnTo>
                    <a:pt x="54649" y="94908"/>
                  </a:lnTo>
                  <a:lnTo>
                    <a:pt x="55177" y="95436"/>
                  </a:lnTo>
                  <a:lnTo>
                    <a:pt x="55328" y="95285"/>
                  </a:lnTo>
                  <a:lnTo>
                    <a:pt x="54785" y="94757"/>
                  </a:lnTo>
                  <a:close/>
                  <a:moveTo>
                    <a:pt x="102556" y="94681"/>
                  </a:moveTo>
                  <a:lnTo>
                    <a:pt x="102269" y="95360"/>
                  </a:lnTo>
                  <a:lnTo>
                    <a:pt x="102450" y="95451"/>
                  </a:lnTo>
                  <a:lnTo>
                    <a:pt x="102752" y="94757"/>
                  </a:lnTo>
                  <a:lnTo>
                    <a:pt x="102556" y="94681"/>
                  </a:lnTo>
                  <a:close/>
                  <a:moveTo>
                    <a:pt x="179469" y="94681"/>
                  </a:moveTo>
                  <a:lnTo>
                    <a:pt x="179182" y="95360"/>
                  </a:lnTo>
                  <a:lnTo>
                    <a:pt x="179378" y="95451"/>
                  </a:lnTo>
                  <a:lnTo>
                    <a:pt x="179665" y="94757"/>
                  </a:lnTo>
                  <a:lnTo>
                    <a:pt x="179469" y="94681"/>
                  </a:lnTo>
                  <a:close/>
                  <a:moveTo>
                    <a:pt x="239291" y="94877"/>
                  </a:moveTo>
                  <a:lnTo>
                    <a:pt x="239141" y="95028"/>
                  </a:lnTo>
                  <a:lnTo>
                    <a:pt x="239669" y="95556"/>
                  </a:lnTo>
                  <a:lnTo>
                    <a:pt x="239819" y="95405"/>
                  </a:lnTo>
                  <a:lnTo>
                    <a:pt x="239291" y="94877"/>
                  </a:lnTo>
                  <a:close/>
                  <a:moveTo>
                    <a:pt x="106176" y="94847"/>
                  </a:moveTo>
                  <a:lnTo>
                    <a:pt x="105980" y="94923"/>
                  </a:lnTo>
                  <a:lnTo>
                    <a:pt x="106266" y="95617"/>
                  </a:lnTo>
                  <a:lnTo>
                    <a:pt x="106462" y="95541"/>
                  </a:lnTo>
                  <a:lnTo>
                    <a:pt x="106176" y="94847"/>
                  </a:lnTo>
                  <a:close/>
                  <a:moveTo>
                    <a:pt x="183179" y="95089"/>
                  </a:moveTo>
                  <a:lnTo>
                    <a:pt x="182983" y="95164"/>
                  </a:lnTo>
                  <a:lnTo>
                    <a:pt x="183270" y="95858"/>
                  </a:lnTo>
                  <a:lnTo>
                    <a:pt x="183466" y="95767"/>
                  </a:lnTo>
                  <a:lnTo>
                    <a:pt x="183179" y="95089"/>
                  </a:lnTo>
                  <a:close/>
                  <a:moveTo>
                    <a:pt x="55735" y="95662"/>
                  </a:moveTo>
                  <a:lnTo>
                    <a:pt x="55584" y="95798"/>
                  </a:lnTo>
                  <a:lnTo>
                    <a:pt x="56112" y="96325"/>
                  </a:lnTo>
                  <a:lnTo>
                    <a:pt x="56263" y="96175"/>
                  </a:lnTo>
                  <a:lnTo>
                    <a:pt x="55735" y="95662"/>
                  </a:lnTo>
                  <a:close/>
                  <a:moveTo>
                    <a:pt x="240197" y="95782"/>
                  </a:moveTo>
                  <a:lnTo>
                    <a:pt x="240061" y="95933"/>
                  </a:lnTo>
                  <a:lnTo>
                    <a:pt x="240589" y="96446"/>
                  </a:lnTo>
                  <a:lnTo>
                    <a:pt x="240724" y="96295"/>
                  </a:lnTo>
                  <a:lnTo>
                    <a:pt x="240197" y="95782"/>
                  </a:lnTo>
                  <a:close/>
                  <a:moveTo>
                    <a:pt x="102058" y="95858"/>
                  </a:moveTo>
                  <a:lnTo>
                    <a:pt x="101771" y="96552"/>
                  </a:lnTo>
                  <a:lnTo>
                    <a:pt x="101952" y="96627"/>
                  </a:lnTo>
                  <a:lnTo>
                    <a:pt x="102239" y="95948"/>
                  </a:lnTo>
                  <a:lnTo>
                    <a:pt x="102058" y="95858"/>
                  </a:lnTo>
                  <a:close/>
                  <a:moveTo>
                    <a:pt x="178956" y="95858"/>
                  </a:moveTo>
                  <a:lnTo>
                    <a:pt x="178669" y="96537"/>
                  </a:lnTo>
                  <a:lnTo>
                    <a:pt x="178865" y="96627"/>
                  </a:lnTo>
                  <a:lnTo>
                    <a:pt x="179152" y="95933"/>
                  </a:lnTo>
                  <a:lnTo>
                    <a:pt x="178956" y="95858"/>
                  </a:lnTo>
                  <a:close/>
                  <a:moveTo>
                    <a:pt x="106674" y="96024"/>
                  </a:moveTo>
                  <a:lnTo>
                    <a:pt x="106493" y="96114"/>
                  </a:lnTo>
                  <a:lnTo>
                    <a:pt x="106779" y="96793"/>
                  </a:lnTo>
                  <a:lnTo>
                    <a:pt x="106975" y="96718"/>
                  </a:lnTo>
                  <a:lnTo>
                    <a:pt x="106674" y="96024"/>
                  </a:lnTo>
                  <a:close/>
                  <a:moveTo>
                    <a:pt x="183677" y="96265"/>
                  </a:moveTo>
                  <a:lnTo>
                    <a:pt x="183481" y="96341"/>
                  </a:lnTo>
                  <a:lnTo>
                    <a:pt x="183783" y="97034"/>
                  </a:lnTo>
                  <a:lnTo>
                    <a:pt x="183964" y="96959"/>
                  </a:lnTo>
                  <a:lnTo>
                    <a:pt x="183677" y="96265"/>
                  </a:lnTo>
                  <a:close/>
                  <a:moveTo>
                    <a:pt x="56640" y="96567"/>
                  </a:moveTo>
                  <a:lnTo>
                    <a:pt x="56489" y="96703"/>
                  </a:lnTo>
                  <a:lnTo>
                    <a:pt x="57032" y="97231"/>
                  </a:lnTo>
                  <a:lnTo>
                    <a:pt x="57168" y="97080"/>
                  </a:lnTo>
                  <a:lnTo>
                    <a:pt x="56640" y="96567"/>
                  </a:lnTo>
                  <a:close/>
                  <a:moveTo>
                    <a:pt x="241117" y="96687"/>
                  </a:moveTo>
                  <a:lnTo>
                    <a:pt x="240966" y="96823"/>
                  </a:lnTo>
                  <a:lnTo>
                    <a:pt x="241509" y="97351"/>
                  </a:lnTo>
                  <a:lnTo>
                    <a:pt x="241645" y="97200"/>
                  </a:lnTo>
                  <a:lnTo>
                    <a:pt x="241117" y="96687"/>
                  </a:lnTo>
                  <a:close/>
                  <a:moveTo>
                    <a:pt x="101560" y="97034"/>
                  </a:moveTo>
                  <a:lnTo>
                    <a:pt x="101258" y="97728"/>
                  </a:lnTo>
                  <a:lnTo>
                    <a:pt x="101455" y="97804"/>
                  </a:lnTo>
                  <a:lnTo>
                    <a:pt x="101741" y="97125"/>
                  </a:lnTo>
                  <a:lnTo>
                    <a:pt x="101560" y="97034"/>
                  </a:lnTo>
                  <a:close/>
                  <a:moveTo>
                    <a:pt x="178473" y="97049"/>
                  </a:moveTo>
                  <a:lnTo>
                    <a:pt x="178186" y="97728"/>
                  </a:lnTo>
                  <a:lnTo>
                    <a:pt x="178367" y="97804"/>
                  </a:lnTo>
                  <a:lnTo>
                    <a:pt x="178654" y="97125"/>
                  </a:lnTo>
                  <a:lnTo>
                    <a:pt x="178473" y="97049"/>
                  </a:lnTo>
                  <a:close/>
                  <a:moveTo>
                    <a:pt x="107171" y="97215"/>
                  </a:moveTo>
                  <a:lnTo>
                    <a:pt x="106990" y="97291"/>
                  </a:lnTo>
                  <a:lnTo>
                    <a:pt x="107277" y="97985"/>
                  </a:lnTo>
                  <a:lnTo>
                    <a:pt x="107473" y="97894"/>
                  </a:lnTo>
                  <a:lnTo>
                    <a:pt x="107171" y="97215"/>
                  </a:lnTo>
                  <a:close/>
                  <a:moveTo>
                    <a:pt x="57560" y="97457"/>
                  </a:moveTo>
                  <a:lnTo>
                    <a:pt x="57409" y="97608"/>
                  </a:lnTo>
                  <a:lnTo>
                    <a:pt x="57937" y="98136"/>
                  </a:lnTo>
                  <a:lnTo>
                    <a:pt x="58088" y="97985"/>
                  </a:lnTo>
                  <a:lnTo>
                    <a:pt x="57560" y="97457"/>
                  </a:lnTo>
                  <a:close/>
                  <a:moveTo>
                    <a:pt x="184175" y="97442"/>
                  </a:moveTo>
                  <a:lnTo>
                    <a:pt x="183994" y="97532"/>
                  </a:lnTo>
                  <a:lnTo>
                    <a:pt x="184280" y="98211"/>
                  </a:lnTo>
                  <a:lnTo>
                    <a:pt x="184476" y="98136"/>
                  </a:lnTo>
                  <a:lnTo>
                    <a:pt x="184175" y="97442"/>
                  </a:lnTo>
                  <a:close/>
                  <a:moveTo>
                    <a:pt x="242037" y="97577"/>
                  </a:moveTo>
                  <a:lnTo>
                    <a:pt x="241886" y="97728"/>
                  </a:lnTo>
                  <a:lnTo>
                    <a:pt x="242414" y="98241"/>
                  </a:lnTo>
                  <a:lnTo>
                    <a:pt x="242565" y="98105"/>
                  </a:lnTo>
                  <a:lnTo>
                    <a:pt x="242037" y="97577"/>
                  </a:lnTo>
                  <a:close/>
                  <a:moveTo>
                    <a:pt x="101062" y="98226"/>
                  </a:moveTo>
                  <a:lnTo>
                    <a:pt x="100776" y="98905"/>
                  </a:lnTo>
                  <a:lnTo>
                    <a:pt x="100957" y="98980"/>
                  </a:lnTo>
                  <a:lnTo>
                    <a:pt x="101258" y="98301"/>
                  </a:lnTo>
                  <a:lnTo>
                    <a:pt x="101062" y="98226"/>
                  </a:lnTo>
                  <a:close/>
                  <a:moveTo>
                    <a:pt x="177975" y="98226"/>
                  </a:moveTo>
                  <a:lnTo>
                    <a:pt x="177674" y="98905"/>
                  </a:lnTo>
                  <a:lnTo>
                    <a:pt x="177870" y="98995"/>
                  </a:lnTo>
                  <a:lnTo>
                    <a:pt x="178156" y="98301"/>
                  </a:lnTo>
                  <a:lnTo>
                    <a:pt x="177975" y="98226"/>
                  </a:lnTo>
                  <a:close/>
                  <a:moveTo>
                    <a:pt x="58465" y="98362"/>
                  </a:moveTo>
                  <a:lnTo>
                    <a:pt x="58330" y="98498"/>
                  </a:lnTo>
                  <a:lnTo>
                    <a:pt x="58858" y="99025"/>
                  </a:lnTo>
                  <a:lnTo>
                    <a:pt x="59008" y="98875"/>
                  </a:lnTo>
                  <a:lnTo>
                    <a:pt x="58465" y="98362"/>
                  </a:lnTo>
                  <a:close/>
                  <a:moveTo>
                    <a:pt x="242942" y="98482"/>
                  </a:moveTo>
                  <a:lnTo>
                    <a:pt x="242806" y="98618"/>
                  </a:lnTo>
                  <a:lnTo>
                    <a:pt x="243334" y="99146"/>
                  </a:lnTo>
                  <a:lnTo>
                    <a:pt x="243485" y="98995"/>
                  </a:lnTo>
                  <a:lnTo>
                    <a:pt x="242942" y="98482"/>
                  </a:lnTo>
                  <a:close/>
                  <a:moveTo>
                    <a:pt x="107684" y="98392"/>
                  </a:moveTo>
                  <a:lnTo>
                    <a:pt x="107488" y="98467"/>
                  </a:lnTo>
                  <a:lnTo>
                    <a:pt x="107775" y="99161"/>
                  </a:lnTo>
                  <a:lnTo>
                    <a:pt x="107971" y="99071"/>
                  </a:lnTo>
                  <a:lnTo>
                    <a:pt x="107684" y="98392"/>
                  </a:lnTo>
                  <a:close/>
                  <a:moveTo>
                    <a:pt x="184673" y="98618"/>
                  </a:moveTo>
                  <a:lnTo>
                    <a:pt x="184492" y="98709"/>
                  </a:lnTo>
                  <a:lnTo>
                    <a:pt x="184778" y="99387"/>
                  </a:lnTo>
                  <a:lnTo>
                    <a:pt x="184974" y="99312"/>
                  </a:lnTo>
                  <a:lnTo>
                    <a:pt x="184673" y="98618"/>
                  </a:lnTo>
                  <a:close/>
                  <a:moveTo>
                    <a:pt x="59385" y="99252"/>
                  </a:moveTo>
                  <a:lnTo>
                    <a:pt x="59235" y="99403"/>
                  </a:lnTo>
                  <a:lnTo>
                    <a:pt x="59763" y="99931"/>
                  </a:lnTo>
                  <a:lnTo>
                    <a:pt x="59913" y="99780"/>
                  </a:lnTo>
                  <a:lnTo>
                    <a:pt x="59385" y="99252"/>
                  </a:lnTo>
                  <a:close/>
                  <a:moveTo>
                    <a:pt x="243862" y="99372"/>
                  </a:moveTo>
                  <a:lnTo>
                    <a:pt x="243711" y="99523"/>
                  </a:lnTo>
                  <a:lnTo>
                    <a:pt x="244254" y="100051"/>
                  </a:lnTo>
                  <a:lnTo>
                    <a:pt x="244390" y="99900"/>
                  </a:lnTo>
                  <a:lnTo>
                    <a:pt x="243862" y="99372"/>
                  </a:lnTo>
                  <a:close/>
                  <a:moveTo>
                    <a:pt x="100565" y="99403"/>
                  </a:moveTo>
                  <a:lnTo>
                    <a:pt x="100263" y="100081"/>
                  </a:lnTo>
                  <a:lnTo>
                    <a:pt x="100459" y="100172"/>
                  </a:lnTo>
                  <a:lnTo>
                    <a:pt x="100746" y="99478"/>
                  </a:lnTo>
                  <a:lnTo>
                    <a:pt x="100565" y="99403"/>
                  </a:lnTo>
                  <a:close/>
                  <a:moveTo>
                    <a:pt x="177462" y="99403"/>
                  </a:moveTo>
                  <a:lnTo>
                    <a:pt x="177176" y="100096"/>
                  </a:lnTo>
                  <a:lnTo>
                    <a:pt x="177372" y="100172"/>
                  </a:lnTo>
                  <a:lnTo>
                    <a:pt x="177659" y="99493"/>
                  </a:lnTo>
                  <a:lnTo>
                    <a:pt x="177462" y="99403"/>
                  </a:lnTo>
                  <a:close/>
                  <a:moveTo>
                    <a:pt x="108182" y="99568"/>
                  </a:moveTo>
                  <a:lnTo>
                    <a:pt x="107986" y="99659"/>
                  </a:lnTo>
                  <a:lnTo>
                    <a:pt x="108272" y="100338"/>
                  </a:lnTo>
                  <a:lnTo>
                    <a:pt x="108469" y="100262"/>
                  </a:lnTo>
                  <a:lnTo>
                    <a:pt x="108182" y="99568"/>
                  </a:lnTo>
                  <a:close/>
                  <a:moveTo>
                    <a:pt x="185185" y="99810"/>
                  </a:moveTo>
                  <a:lnTo>
                    <a:pt x="184989" y="99885"/>
                  </a:lnTo>
                  <a:lnTo>
                    <a:pt x="185276" y="100579"/>
                  </a:lnTo>
                  <a:lnTo>
                    <a:pt x="185472" y="100489"/>
                  </a:lnTo>
                  <a:lnTo>
                    <a:pt x="185185" y="99810"/>
                  </a:lnTo>
                  <a:close/>
                  <a:moveTo>
                    <a:pt x="60290" y="100157"/>
                  </a:moveTo>
                  <a:lnTo>
                    <a:pt x="60155" y="100308"/>
                  </a:lnTo>
                  <a:lnTo>
                    <a:pt x="60683" y="100820"/>
                  </a:lnTo>
                  <a:lnTo>
                    <a:pt x="60834" y="100685"/>
                  </a:lnTo>
                  <a:lnTo>
                    <a:pt x="60290" y="100157"/>
                  </a:lnTo>
                  <a:close/>
                  <a:moveTo>
                    <a:pt x="244782" y="100277"/>
                  </a:moveTo>
                  <a:lnTo>
                    <a:pt x="244631" y="100428"/>
                  </a:lnTo>
                  <a:lnTo>
                    <a:pt x="245159" y="100941"/>
                  </a:lnTo>
                  <a:lnTo>
                    <a:pt x="245310" y="100805"/>
                  </a:lnTo>
                  <a:lnTo>
                    <a:pt x="244782" y="100277"/>
                  </a:lnTo>
                  <a:close/>
                  <a:moveTo>
                    <a:pt x="100052" y="100579"/>
                  </a:moveTo>
                  <a:lnTo>
                    <a:pt x="99765" y="101273"/>
                  </a:lnTo>
                  <a:lnTo>
                    <a:pt x="99946" y="101348"/>
                  </a:lnTo>
                  <a:lnTo>
                    <a:pt x="100248" y="100655"/>
                  </a:lnTo>
                  <a:lnTo>
                    <a:pt x="100052" y="100579"/>
                  </a:lnTo>
                  <a:close/>
                  <a:moveTo>
                    <a:pt x="176965" y="100579"/>
                  </a:moveTo>
                  <a:lnTo>
                    <a:pt x="176678" y="101273"/>
                  </a:lnTo>
                  <a:lnTo>
                    <a:pt x="176859" y="101348"/>
                  </a:lnTo>
                  <a:lnTo>
                    <a:pt x="177161" y="100670"/>
                  </a:lnTo>
                  <a:lnTo>
                    <a:pt x="176965" y="100579"/>
                  </a:lnTo>
                  <a:close/>
                  <a:moveTo>
                    <a:pt x="108680" y="100760"/>
                  </a:moveTo>
                  <a:lnTo>
                    <a:pt x="108484" y="100836"/>
                  </a:lnTo>
                  <a:lnTo>
                    <a:pt x="108770" y="101529"/>
                  </a:lnTo>
                  <a:lnTo>
                    <a:pt x="108966" y="101439"/>
                  </a:lnTo>
                  <a:lnTo>
                    <a:pt x="108680" y="100760"/>
                  </a:lnTo>
                  <a:close/>
                  <a:moveTo>
                    <a:pt x="61211" y="101062"/>
                  </a:moveTo>
                  <a:lnTo>
                    <a:pt x="61075" y="101198"/>
                  </a:lnTo>
                  <a:lnTo>
                    <a:pt x="61603" y="101725"/>
                  </a:lnTo>
                  <a:lnTo>
                    <a:pt x="61739" y="101575"/>
                  </a:lnTo>
                  <a:lnTo>
                    <a:pt x="61211" y="101062"/>
                  </a:lnTo>
                  <a:close/>
                  <a:moveTo>
                    <a:pt x="185683" y="100986"/>
                  </a:moveTo>
                  <a:lnTo>
                    <a:pt x="185487" y="101077"/>
                  </a:lnTo>
                  <a:lnTo>
                    <a:pt x="185789" y="101756"/>
                  </a:lnTo>
                  <a:lnTo>
                    <a:pt x="185970" y="101680"/>
                  </a:lnTo>
                  <a:lnTo>
                    <a:pt x="185683" y="100986"/>
                  </a:lnTo>
                  <a:close/>
                  <a:moveTo>
                    <a:pt x="245687" y="101182"/>
                  </a:moveTo>
                  <a:lnTo>
                    <a:pt x="245551" y="101318"/>
                  </a:lnTo>
                  <a:lnTo>
                    <a:pt x="246079" y="101846"/>
                  </a:lnTo>
                  <a:lnTo>
                    <a:pt x="246230" y="101695"/>
                  </a:lnTo>
                  <a:lnTo>
                    <a:pt x="245687" y="101182"/>
                  </a:lnTo>
                  <a:close/>
                  <a:moveTo>
                    <a:pt x="99554" y="101771"/>
                  </a:moveTo>
                  <a:lnTo>
                    <a:pt x="99252" y="102450"/>
                  </a:lnTo>
                  <a:lnTo>
                    <a:pt x="99448" y="102540"/>
                  </a:lnTo>
                  <a:lnTo>
                    <a:pt x="99735" y="101846"/>
                  </a:lnTo>
                  <a:lnTo>
                    <a:pt x="99554" y="101771"/>
                  </a:lnTo>
                  <a:close/>
                  <a:moveTo>
                    <a:pt x="176467" y="101771"/>
                  </a:moveTo>
                  <a:lnTo>
                    <a:pt x="176180" y="102450"/>
                  </a:lnTo>
                  <a:lnTo>
                    <a:pt x="176361" y="102540"/>
                  </a:lnTo>
                  <a:lnTo>
                    <a:pt x="176648" y="101846"/>
                  </a:lnTo>
                  <a:lnTo>
                    <a:pt x="176467" y="101771"/>
                  </a:lnTo>
                  <a:close/>
                  <a:moveTo>
                    <a:pt x="62131" y="101952"/>
                  </a:moveTo>
                  <a:lnTo>
                    <a:pt x="61980" y="102103"/>
                  </a:lnTo>
                  <a:lnTo>
                    <a:pt x="62508" y="102631"/>
                  </a:lnTo>
                  <a:lnTo>
                    <a:pt x="62659" y="102480"/>
                  </a:lnTo>
                  <a:lnTo>
                    <a:pt x="62131" y="101952"/>
                  </a:lnTo>
                  <a:close/>
                  <a:moveTo>
                    <a:pt x="109178" y="101937"/>
                  </a:moveTo>
                  <a:lnTo>
                    <a:pt x="108981" y="102027"/>
                  </a:lnTo>
                  <a:lnTo>
                    <a:pt x="109283" y="102706"/>
                  </a:lnTo>
                  <a:lnTo>
                    <a:pt x="109464" y="102631"/>
                  </a:lnTo>
                  <a:lnTo>
                    <a:pt x="109178" y="101937"/>
                  </a:lnTo>
                  <a:close/>
                  <a:moveTo>
                    <a:pt x="246607" y="102072"/>
                  </a:moveTo>
                  <a:lnTo>
                    <a:pt x="246456" y="102223"/>
                  </a:lnTo>
                  <a:lnTo>
                    <a:pt x="246999" y="102736"/>
                  </a:lnTo>
                  <a:lnTo>
                    <a:pt x="247135" y="102600"/>
                  </a:lnTo>
                  <a:lnTo>
                    <a:pt x="246607" y="102072"/>
                  </a:lnTo>
                  <a:close/>
                  <a:moveTo>
                    <a:pt x="186181" y="102163"/>
                  </a:moveTo>
                  <a:lnTo>
                    <a:pt x="186000" y="102253"/>
                  </a:lnTo>
                  <a:lnTo>
                    <a:pt x="186287" y="102932"/>
                  </a:lnTo>
                  <a:lnTo>
                    <a:pt x="186468" y="102857"/>
                  </a:lnTo>
                  <a:lnTo>
                    <a:pt x="186181" y="102163"/>
                  </a:lnTo>
                  <a:close/>
                  <a:moveTo>
                    <a:pt x="63051" y="102857"/>
                  </a:moveTo>
                  <a:lnTo>
                    <a:pt x="62900" y="103008"/>
                  </a:lnTo>
                  <a:lnTo>
                    <a:pt x="63428" y="103520"/>
                  </a:lnTo>
                  <a:lnTo>
                    <a:pt x="63579" y="103370"/>
                  </a:lnTo>
                  <a:lnTo>
                    <a:pt x="63051" y="102857"/>
                  </a:lnTo>
                  <a:close/>
                  <a:moveTo>
                    <a:pt x="247527" y="102977"/>
                  </a:moveTo>
                  <a:lnTo>
                    <a:pt x="247376" y="103128"/>
                  </a:lnTo>
                  <a:lnTo>
                    <a:pt x="247904" y="103641"/>
                  </a:lnTo>
                  <a:lnTo>
                    <a:pt x="248055" y="103490"/>
                  </a:lnTo>
                  <a:lnTo>
                    <a:pt x="247527" y="102977"/>
                  </a:lnTo>
                  <a:close/>
                  <a:moveTo>
                    <a:pt x="99041" y="102947"/>
                  </a:moveTo>
                  <a:lnTo>
                    <a:pt x="98755" y="103626"/>
                  </a:lnTo>
                  <a:lnTo>
                    <a:pt x="98951" y="103717"/>
                  </a:lnTo>
                  <a:lnTo>
                    <a:pt x="99237" y="103023"/>
                  </a:lnTo>
                  <a:lnTo>
                    <a:pt x="99041" y="102947"/>
                  </a:lnTo>
                  <a:close/>
                  <a:moveTo>
                    <a:pt x="175954" y="102947"/>
                  </a:moveTo>
                  <a:lnTo>
                    <a:pt x="175667" y="103626"/>
                  </a:lnTo>
                  <a:lnTo>
                    <a:pt x="175864" y="103717"/>
                  </a:lnTo>
                  <a:lnTo>
                    <a:pt x="176150" y="103023"/>
                  </a:lnTo>
                  <a:lnTo>
                    <a:pt x="175954" y="102947"/>
                  </a:lnTo>
                  <a:close/>
                  <a:moveTo>
                    <a:pt x="109675" y="103113"/>
                  </a:moveTo>
                  <a:lnTo>
                    <a:pt x="109494" y="103204"/>
                  </a:lnTo>
                  <a:lnTo>
                    <a:pt x="109781" y="103882"/>
                  </a:lnTo>
                  <a:lnTo>
                    <a:pt x="109962" y="103807"/>
                  </a:lnTo>
                  <a:lnTo>
                    <a:pt x="109675" y="103113"/>
                  </a:lnTo>
                  <a:close/>
                  <a:moveTo>
                    <a:pt x="186694" y="103355"/>
                  </a:moveTo>
                  <a:lnTo>
                    <a:pt x="186513" y="103430"/>
                  </a:lnTo>
                  <a:lnTo>
                    <a:pt x="186799" y="104124"/>
                  </a:lnTo>
                  <a:lnTo>
                    <a:pt x="186980" y="104033"/>
                  </a:lnTo>
                  <a:lnTo>
                    <a:pt x="186694" y="103355"/>
                  </a:lnTo>
                  <a:close/>
                  <a:moveTo>
                    <a:pt x="63956" y="103747"/>
                  </a:moveTo>
                  <a:lnTo>
                    <a:pt x="63820" y="103898"/>
                  </a:lnTo>
                  <a:lnTo>
                    <a:pt x="64348" y="104425"/>
                  </a:lnTo>
                  <a:lnTo>
                    <a:pt x="64484" y="104275"/>
                  </a:lnTo>
                  <a:lnTo>
                    <a:pt x="63956" y="103747"/>
                  </a:lnTo>
                  <a:close/>
                  <a:moveTo>
                    <a:pt x="248432" y="103867"/>
                  </a:moveTo>
                  <a:lnTo>
                    <a:pt x="248282" y="104018"/>
                  </a:lnTo>
                  <a:lnTo>
                    <a:pt x="248825" y="104546"/>
                  </a:lnTo>
                  <a:lnTo>
                    <a:pt x="248960" y="104395"/>
                  </a:lnTo>
                  <a:lnTo>
                    <a:pt x="248432" y="103867"/>
                  </a:lnTo>
                  <a:close/>
                  <a:moveTo>
                    <a:pt x="98543" y="104124"/>
                  </a:moveTo>
                  <a:lnTo>
                    <a:pt x="98257" y="104818"/>
                  </a:lnTo>
                  <a:lnTo>
                    <a:pt x="98453" y="104893"/>
                  </a:lnTo>
                  <a:lnTo>
                    <a:pt x="98739" y="104199"/>
                  </a:lnTo>
                  <a:lnTo>
                    <a:pt x="98543" y="104124"/>
                  </a:lnTo>
                  <a:close/>
                  <a:moveTo>
                    <a:pt x="175456" y="104124"/>
                  </a:moveTo>
                  <a:lnTo>
                    <a:pt x="175170" y="104803"/>
                  </a:lnTo>
                  <a:lnTo>
                    <a:pt x="175351" y="104893"/>
                  </a:lnTo>
                  <a:lnTo>
                    <a:pt x="175637" y="104199"/>
                  </a:lnTo>
                  <a:lnTo>
                    <a:pt x="175456" y="104124"/>
                  </a:lnTo>
                  <a:close/>
                  <a:moveTo>
                    <a:pt x="110173" y="104305"/>
                  </a:moveTo>
                  <a:lnTo>
                    <a:pt x="109992" y="104380"/>
                  </a:lnTo>
                  <a:lnTo>
                    <a:pt x="110279" y="105074"/>
                  </a:lnTo>
                  <a:lnTo>
                    <a:pt x="110475" y="104984"/>
                  </a:lnTo>
                  <a:lnTo>
                    <a:pt x="110173" y="104305"/>
                  </a:lnTo>
                  <a:close/>
                  <a:moveTo>
                    <a:pt x="187192" y="104531"/>
                  </a:moveTo>
                  <a:lnTo>
                    <a:pt x="187011" y="104607"/>
                  </a:lnTo>
                  <a:lnTo>
                    <a:pt x="187297" y="105300"/>
                  </a:lnTo>
                  <a:lnTo>
                    <a:pt x="187493" y="105225"/>
                  </a:lnTo>
                  <a:lnTo>
                    <a:pt x="187192" y="104531"/>
                  </a:lnTo>
                  <a:close/>
                  <a:moveTo>
                    <a:pt x="64876" y="104652"/>
                  </a:moveTo>
                  <a:lnTo>
                    <a:pt x="64725" y="104803"/>
                  </a:lnTo>
                  <a:lnTo>
                    <a:pt x="65268" y="105315"/>
                  </a:lnTo>
                  <a:lnTo>
                    <a:pt x="65404" y="105180"/>
                  </a:lnTo>
                  <a:lnTo>
                    <a:pt x="64876" y="104652"/>
                  </a:lnTo>
                  <a:close/>
                  <a:moveTo>
                    <a:pt x="249352" y="104772"/>
                  </a:moveTo>
                  <a:lnTo>
                    <a:pt x="249202" y="104923"/>
                  </a:lnTo>
                  <a:lnTo>
                    <a:pt x="249730" y="105436"/>
                  </a:lnTo>
                  <a:lnTo>
                    <a:pt x="249880" y="105300"/>
                  </a:lnTo>
                  <a:lnTo>
                    <a:pt x="249352" y="104772"/>
                  </a:lnTo>
                  <a:close/>
                  <a:moveTo>
                    <a:pt x="98046" y="105300"/>
                  </a:moveTo>
                  <a:lnTo>
                    <a:pt x="97759" y="105994"/>
                  </a:lnTo>
                  <a:lnTo>
                    <a:pt x="97940" y="106070"/>
                  </a:lnTo>
                  <a:lnTo>
                    <a:pt x="98242" y="105391"/>
                  </a:lnTo>
                  <a:lnTo>
                    <a:pt x="98046" y="105300"/>
                  </a:lnTo>
                  <a:close/>
                  <a:moveTo>
                    <a:pt x="174959" y="105315"/>
                  </a:moveTo>
                  <a:lnTo>
                    <a:pt x="174672" y="105994"/>
                  </a:lnTo>
                  <a:lnTo>
                    <a:pt x="174853" y="106070"/>
                  </a:lnTo>
                  <a:lnTo>
                    <a:pt x="175140" y="105391"/>
                  </a:lnTo>
                  <a:lnTo>
                    <a:pt x="174959" y="105315"/>
                  </a:lnTo>
                  <a:close/>
                  <a:moveTo>
                    <a:pt x="65796" y="105557"/>
                  </a:moveTo>
                  <a:lnTo>
                    <a:pt x="65645" y="105693"/>
                  </a:lnTo>
                  <a:lnTo>
                    <a:pt x="66173" y="106220"/>
                  </a:lnTo>
                  <a:lnTo>
                    <a:pt x="66324" y="106070"/>
                  </a:lnTo>
                  <a:lnTo>
                    <a:pt x="65796" y="105557"/>
                  </a:lnTo>
                  <a:close/>
                  <a:moveTo>
                    <a:pt x="110686" y="105481"/>
                  </a:moveTo>
                  <a:lnTo>
                    <a:pt x="110490" y="105557"/>
                  </a:lnTo>
                  <a:lnTo>
                    <a:pt x="110776" y="106251"/>
                  </a:lnTo>
                  <a:lnTo>
                    <a:pt x="110972" y="106160"/>
                  </a:lnTo>
                  <a:lnTo>
                    <a:pt x="110686" y="105481"/>
                  </a:lnTo>
                  <a:close/>
                  <a:moveTo>
                    <a:pt x="250258" y="105677"/>
                  </a:moveTo>
                  <a:lnTo>
                    <a:pt x="250122" y="105813"/>
                  </a:lnTo>
                  <a:lnTo>
                    <a:pt x="250650" y="106341"/>
                  </a:lnTo>
                  <a:lnTo>
                    <a:pt x="250801" y="106190"/>
                  </a:lnTo>
                  <a:lnTo>
                    <a:pt x="250258" y="105677"/>
                  </a:lnTo>
                  <a:close/>
                  <a:moveTo>
                    <a:pt x="187704" y="105708"/>
                  </a:moveTo>
                  <a:lnTo>
                    <a:pt x="187508" y="105798"/>
                  </a:lnTo>
                  <a:lnTo>
                    <a:pt x="187795" y="106477"/>
                  </a:lnTo>
                  <a:lnTo>
                    <a:pt x="187991" y="106401"/>
                  </a:lnTo>
                  <a:lnTo>
                    <a:pt x="187704" y="105708"/>
                  </a:lnTo>
                  <a:close/>
                  <a:moveTo>
                    <a:pt x="66701" y="106447"/>
                  </a:moveTo>
                  <a:lnTo>
                    <a:pt x="66565" y="106598"/>
                  </a:lnTo>
                  <a:lnTo>
                    <a:pt x="67093" y="107126"/>
                  </a:lnTo>
                  <a:lnTo>
                    <a:pt x="67244" y="106975"/>
                  </a:lnTo>
                  <a:lnTo>
                    <a:pt x="66701" y="106447"/>
                  </a:lnTo>
                  <a:close/>
                  <a:moveTo>
                    <a:pt x="97533" y="106477"/>
                  </a:moveTo>
                  <a:lnTo>
                    <a:pt x="97246" y="107171"/>
                  </a:lnTo>
                  <a:lnTo>
                    <a:pt x="97442" y="107246"/>
                  </a:lnTo>
                  <a:lnTo>
                    <a:pt x="97729" y="106567"/>
                  </a:lnTo>
                  <a:lnTo>
                    <a:pt x="97533" y="106477"/>
                  </a:lnTo>
                  <a:close/>
                  <a:moveTo>
                    <a:pt x="174446" y="106477"/>
                  </a:moveTo>
                  <a:lnTo>
                    <a:pt x="174159" y="107171"/>
                  </a:lnTo>
                  <a:lnTo>
                    <a:pt x="174355" y="107246"/>
                  </a:lnTo>
                  <a:lnTo>
                    <a:pt x="174642" y="106567"/>
                  </a:lnTo>
                  <a:lnTo>
                    <a:pt x="174446" y="106477"/>
                  </a:lnTo>
                  <a:close/>
                  <a:moveTo>
                    <a:pt x="251178" y="106567"/>
                  </a:moveTo>
                  <a:lnTo>
                    <a:pt x="251027" y="106718"/>
                  </a:lnTo>
                  <a:lnTo>
                    <a:pt x="251570" y="107246"/>
                  </a:lnTo>
                  <a:lnTo>
                    <a:pt x="251706" y="107095"/>
                  </a:lnTo>
                  <a:lnTo>
                    <a:pt x="251178" y="106567"/>
                  </a:lnTo>
                  <a:close/>
                  <a:moveTo>
                    <a:pt x="111184" y="106658"/>
                  </a:moveTo>
                  <a:lnTo>
                    <a:pt x="110988" y="106748"/>
                  </a:lnTo>
                  <a:lnTo>
                    <a:pt x="111289" y="107427"/>
                  </a:lnTo>
                  <a:lnTo>
                    <a:pt x="111470" y="107352"/>
                  </a:lnTo>
                  <a:lnTo>
                    <a:pt x="111184" y="106658"/>
                  </a:lnTo>
                  <a:close/>
                  <a:moveTo>
                    <a:pt x="188187" y="106884"/>
                  </a:moveTo>
                  <a:lnTo>
                    <a:pt x="187991" y="106975"/>
                  </a:lnTo>
                  <a:lnTo>
                    <a:pt x="188293" y="107653"/>
                  </a:lnTo>
                  <a:lnTo>
                    <a:pt x="188474" y="107578"/>
                  </a:lnTo>
                  <a:lnTo>
                    <a:pt x="188187" y="106884"/>
                  </a:lnTo>
                  <a:close/>
                  <a:moveTo>
                    <a:pt x="67621" y="107352"/>
                  </a:moveTo>
                  <a:lnTo>
                    <a:pt x="67470" y="107503"/>
                  </a:lnTo>
                  <a:lnTo>
                    <a:pt x="68013" y="108015"/>
                  </a:lnTo>
                  <a:lnTo>
                    <a:pt x="68149" y="107880"/>
                  </a:lnTo>
                  <a:lnTo>
                    <a:pt x="67621" y="107352"/>
                  </a:lnTo>
                  <a:close/>
                  <a:moveTo>
                    <a:pt x="252098" y="107472"/>
                  </a:moveTo>
                  <a:lnTo>
                    <a:pt x="251947" y="107623"/>
                  </a:lnTo>
                  <a:lnTo>
                    <a:pt x="252475" y="108136"/>
                  </a:lnTo>
                  <a:lnTo>
                    <a:pt x="252626" y="107985"/>
                  </a:lnTo>
                  <a:lnTo>
                    <a:pt x="252098" y="107472"/>
                  </a:lnTo>
                  <a:close/>
                  <a:moveTo>
                    <a:pt x="97035" y="107669"/>
                  </a:moveTo>
                  <a:lnTo>
                    <a:pt x="96748" y="108347"/>
                  </a:lnTo>
                  <a:lnTo>
                    <a:pt x="96944" y="108438"/>
                  </a:lnTo>
                  <a:lnTo>
                    <a:pt x="97231" y="107744"/>
                  </a:lnTo>
                  <a:lnTo>
                    <a:pt x="97035" y="107669"/>
                  </a:lnTo>
                  <a:close/>
                  <a:moveTo>
                    <a:pt x="173963" y="107669"/>
                  </a:moveTo>
                  <a:lnTo>
                    <a:pt x="173661" y="108362"/>
                  </a:lnTo>
                  <a:lnTo>
                    <a:pt x="173857" y="108438"/>
                  </a:lnTo>
                  <a:lnTo>
                    <a:pt x="174144" y="107759"/>
                  </a:lnTo>
                  <a:lnTo>
                    <a:pt x="173963" y="107669"/>
                  </a:lnTo>
                  <a:close/>
                  <a:moveTo>
                    <a:pt x="111681" y="107834"/>
                  </a:moveTo>
                  <a:lnTo>
                    <a:pt x="111500" y="107925"/>
                  </a:lnTo>
                  <a:lnTo>
                    <a:pt x="111787" y="108604"/>
                  </a:lnTo>
                  <a:lnTo>
                    <a:pt x="111968" y="108528"/>
                  </a:lnTo>
                  <a:lnTo>
                    <a:pt x="111681" y="107834"/>
                  </a:lnTo>
                  <a:close/>
                  <a:moveTo>
                    <a:pt x="188700" y="108076"/>
                  </a:moveTo>
                  <a:lnTo>
                    <a:pt x="188504" y="108151"/>
                  </a:lnTo>
                  <a:lnTo>
                    <a:pt x="188806" y="108845"/>
                  </a:lnTo>
                  <a:lnTo>
                    <a:pt x="188987" y="108770"/>
                  </a:lnTo>
                  <a:lnTo>
                    <a:pt x="188700" y="108076"/>
                  </a:lnTo>
                  <a:close/>
                  <a:moveTo>
                    <a:pt x="68526" y="108257"/>
                  </a:moveTo>
                  <a:lnTo>
                    <a:pt x="68391" y="108408"/>
                  </a:lnTo>
                  <a:lnTo>
                    <a:pt x="68918" y="108920"/>
                  </a:lnTo>
                  <a:lnTo>
                    <a:pt x="69069" y="108770"/>
                  </a:lnTo>
                  <a:lnTo>
                    <a:pt x="68526" y="108257"/>
                  </a:lnTo>
                  <a:close/>
                  <a:moveTo>
                    <a:pt x="253018" y="108377"/>
                  </a:moveTo>
                  <a:lnTo>
                    <a:pt x="252867" y="108513"/>
                  </a:lnTo>
                  <a:lnTo>
                    <a:pt x="253395" y="109041"/>
                  </a:lnTo>
                  <a:lnTo>
                    <a:pt x="253546" y="108890"/>
                  </a:lnTo>
                  <a:lnTo>
                    <a:pt x="253018" y="108377"/>
                  </a:lnTo>
                  <a:close/>
                  <a:moveTo>
                    <a:pt x="96537" y="108845"/>
                  </a:moveTo>
                  <a:lnTo>
                    <a:pt x="96251" y="109539"/>
                  </a:lnTo>
                  <a:lnTo>
                    <a:pt x="96447" y="109614"/>
                  </a:lnTo>
                  <a:lnTo>
                    <a:pt x="96733" y="108936"/>
                  </a:lnTo>
                  <a:lnTo>
                    <a:pt x="96537" y="108845"/>
                  </a:lnTo>
                  <a:close/>
                  <a:moveTo>
                    <a:pt x="173450" y="108845"/>
                  </a:moveTo>
                  <a:lnTo>
                    <a:pt x="173164" y="109539"/>
                  </a:lnTo>
                  <a:lnTo>
                    <a:pt x="173360" y="109614"/>
                  </a:lnTo>
                  <a:lnTo>
                    <a:pt x="173646" y="108936"/>
                  </a:lnTo>
                  <a:lnTo>
                    <a:pt x="173450" y="108845"/>
                  </a:lnTo>
                  <a:close/>
                  <a:moveTo>
                    <a:pt x="112179" y="109026"/>
                  </a:moveTo>
                  <a:lnTo>
                    <a:pt x="111998" y="109101"/>
                  </a:lnTo>
                  <a:lnTo>
                    <a:pt x="112285" y="109795"/>
                  </a:lnTo>
                  <a:lnTo>
                    <a:pt x="112466" y="109705"/>
                  </a:lnTo>
                  <a:lnTo>
                    <a:pt x="112179" y="109026"/>
                  </a:lnTo>
                  <a:close/>
                  <a:moveTo>
                    <a:pt x="69446" y="109147"/>
                  </a:moveTo>
                  <a:lnTo>
                    <a:pt x="69296" y="109298"/>
                  </a:lnTo>
                  <a:lnTo>
                    <a:pt x="69839" y="109826"/>
                  </a:lnTo>
                  <a:lnTo>
                    <a:pt x="69974" y="109675"/>
                  </a:lnTo>
                  <a:lnTo>
                    <a:pt x="69446" y="109147"/>
                  </a:lnTo>
                  <a:close/>
                  <a:moveTo>
                    <a:pt x="253923" y="109267"/>
                  </a:moveTo>
                  <a:lnTo>
                    <a:pt x="253787" y="109418"/>
                  </a:lnTo>
                  <a:lnTo>
                    <a:pt x="254315" y="109931"/>
                  </a:lnTo>
                  <a:lnTo>
                    <a:pt x="254466" y="109795"/>
                  </a:lnTo>
                  <a:lnTo>
                    <a:pt x="253923" y="109267"/>
                  </a:lnTo>
                  <a:close/>
                  <a:moveTo>
                    <a:pt x="189198" y="109252"/>
                  </a:moveTo>
                  <a:lnTo>
                    <a:pt x="189002" y="109328"/>
                  </a:lnTo>
                  <a:lnTo>
                    <a:pt x="189288" y="110022"/>
                  </a:lnTo>
                  <a:lnTo>
                    <a:pt x="189484" y="109946"/>
                  </a:lnTo>
                  <a:lnTo>
                    <a:pt x="189198" y="109252"/>
                  </a:lnTo>
                  <a:close/>
                  <a:moveTo>
                    <a:pt x="70367" y="110052"/>
                  </a:moveTo>
                  <a:lnTo>
                    <a:pt x="70216" y="110203"/>
                  </a:lnTo>
                  <a:lnTo>
                    <a:pt x="70744" y="110715"/>
                  </a:lnTo>
                  <a:lnTo>
                    <a:pt x="70894" y="110580"/>
                  </a:lnTo>
                  <a:lnTo>
                    <a:pt x="70367" y="110052"/>
                  </a:lnTo>
                  <a:close/>
                  <a:moveTo>
                    <a:pt x="96039" y="110037"/>
                  </a:moveTo>
                  <a:lnTo>
                    <a:pt x="95753" y="110715"/>
                  </a:lnTo>
                  <a:lnTo>
                    <a:pt x="95934" y="110791"/>
                  </a:lnTo>
                  <a:lnTo>
                    <a:pt x="96235" y="110112"/>
                  </a:lnTo>
                  <a:lnTo>
                    <a:pt x="96039" y="110037"/>
                  </a:lnTo>
                  <a:close/>
                  <a:moveTo>
                    <a:pt x="172952" y="110037"/>
                  </a:moveTo>
                  <a:lnTo>
                    <a:pt x="172666" y="110715"/>
                  </a:lnTo>
                  <a:lnTo>
                    <a:pt x="172847" y="110806"/>
                  </a:lnTo>
                  <a:lnTo>
                    <a:pt x="173133" y="110112"/>
                  </a:lnTo>
                  <a:lnTo>
                    <a:pt x="172952" y="110037"/>
                  </a:lnTo>
                  <a:close/>
                  <a:moveTo>
                    <a:pt x="254843" y="110172"/>
                  </a:moveTo>
                  <a:lnTo>
                    <a:pt x="254692" y="110308"/>
                  </a:lnTo>
                  <a:lnTo>
                    <a:pt x="255220" y="110836"/>
                  </a:lnTo>
                  <a:lnTo>
                    <a:pt x="255371" y="110685"/>
                  </a:lnTo>
                  <a:lnTo>
                    <a:pt x="254843" y="110172"/>
                  </a:lnTo>
                  <a:close/>
                  <a:moveTo>
                    <a:pt x="112692" y="110203"/>
                  </a:moveTo>
                  <a:lnTo>
                    <a:pt x="112496" y="110293"/>
                  </a:lnTo>
                  <a:lnTo>
                    <a:pt x="112783" y="110972"/>
                  </a:lnTo>
                  <a:lnTo>
                    <a:pt x="112979" y="110896"/>
                  </a:lnTo>
                  <a:lnTo>
                    <a:pt x="112692" y="110203"/>
                  </a:lnTo>
                  <a:close/>
                  <a:moveTo>
                    <a:pt x="189711" y="110429"/>
                  </a:moveTo>
                  <a:lnTo>
                    <a:pt x="189515" y="110519"/>
                  </a:lnTo>
                  <a:lnTo>
                    <a:pt x="189801" y="111198"/>
                  </a:lnTo>
                  <a:lnTo>
                    <a:pt x="189997" y="111123"/>
                  </a:lnTo>
                  <a:lnTo>
                    <a:pt x="189711" y="110429"/>
                  </a:lnTo>
                  <a:close/>
                  <a:moveTo>
                    <a:pt x="71272" y="110957"/>
                  </a:moveTo>
                  <a:lnTo>
                    <a:pt x="71136" y="111093"/>
                  </a:lnTo>
                  <a:lnTo>
                    <a:pt x="71664" y="111620"/>
                  </a:lnTo>
                  <a:lnTo>
                    <a:pt x="71815" y="111470"/>
                  </a:lnTo>
                  <a:lnTo>
                    <a:pt x="71272" y="110957"/>
                  </a:lnTo>
                  <a:close/>
                  <a:moveTo>
                    <a:pt x="255763" y="111062"/>
                  </a:moveTo>
                  <a:lnTo>
                    <a:pt x="255612" y="111213"/>
                  </a:lnTo>
                  <a:lnTo>
                    <a:pt x="256140" y="111741"/>
                  </a:lnTo>
                  <a:lnTo>
                    <a:pt x="256291" y="111590"/>
                  </a:lnTo>
                  <a:lnTo>
                    <a:pt x="255763" y="111062"/>
                  </a:lnTo>
                  <a:close/>
                  <a:moveTo>
                    <a:pt x="95542" y="111213"/>
                  </a:moveTo>
                  <a:lnTo>
                    <a:pt x="95255" y="111907"/>
                  </a:lnTo>
                  <a:lnTo>
                    <a:pt x="95436" y="111983"/>
                  </a:lnTo>
                  <a:lnTo>
                    <a:pt x="95738" y="111289"/>
                  </a:lnTo>
                  <a:lnTo>
                    <a:pt x="95542" y="111213"/>
                  </a:lnTo>
                  <a:close/>
                  <a:moveTo>
                    <a:pt x="172455" y="111213"/>
                  </a:moveTo>
                  <a:lnTo>
                    <a:pt x="172153" y="111907"/>
                  </a:lnTo>
                  <a:lnTo>
                    <a:pt x="172349" y="111983"/>
                  </a:lnTo>
                  <a:lnTo>
                    <a:pt x="172636" y="111304"/>
                  </a:lnTo>
                  <a:lnTo>
                    <a:pt x="172455" y="111213"/>
                  </a:lnTo>
                  <a:close/>
                  <a:moveTo>
                    <a:pt x="113190" y="111379"/>
                  </a:moveTo>
                  <a:lnTo>
                    <a:pt x="112994" y="111470"/>
                  </a:lnTo>
                  <a:lnTo>
                    <a:pt x="113280" y="112148"/>
                  </a:lnTo>
                  <a:lnTo>
                    <a:pt x="113476" y="112073"/>
                  </a:lnTo>
                  <a:lnTo>
                    <a:pt x="113190" y="111379"/>
                  </a:lnTo>
                  <a:close/>
                  <a:moveTo>
                    <a:pt x="190193" y="111620"/>
                  </a:moveTo>
                  <a:lnTo>
                    <a:pt x="190012" y="111696"/>
                  </a:lnTo>
                  <a:lnTo>
                    <a:pt x="190299" y="112390"/>
                  </a:lnTo>
                  <a:lnTo>
                    <a:pt x="190495" y="112299"/>
                  </a:lnTo>
                  <a:lnTo>
                    <a:pt x="190193" y="111620"/>
                  </a:lnTo>
                  <a:close/>
                  <a:moveTo>
                    <a:pt x="72192" y="111847"/>
                  </a:moveTo>
                  <a:lnTo>
                    <a:pt x="72056" y="111998"/>
                  </a:lnTo>
                  <a:lnTo>
                    <a:pt x="72584" y="112510"/>
                  </a:lnTo>
                  <a:lnTo>
                    <a:pt x="72735" y="112375"/>
                  </a:lnTo>
                  <a:lnTo>
                    <a:pt x="72192" y="111847"/>
                  </a:lnTo>
                  <a:close/>
                  <a:moveTo>
                    <a:pt x="256668" y="111967"/>
                  </a:moveTo>
                  <a:lnTo>
                    <a:pt x="256517" y="112103"/>
                  </a:lnTo>
                  <a:lnTo>
                    <a:pt x="257060" y="112631"/>
                  </a:lnTo>
                  <a:lnTo>
                    <a:pt x="257196" y="112480"/>
                  </a:lnTo>
                  <a:lnTo>
                    <a:pt x="256668" y="111967"/>
                  </a:lnTo>
                  <a:close/>
                  <a:moveTo>
                    <a:pt x="95044" y="112390"/>
                  </a:moveTo>
                  <a:lnTo>
                    <a:pt x="94742" y="113084"/>
                  </a:lnTo>
                  <a:lnTo>
                    <a:pt x="94938" y="113159"/>
                  </a:lnTo>
                  <a:lnTo>
                    <a:pt x="95225" y="112480"/>
                  </a:lnTo>
                  <a:lnTo>
                    <a:pt x="95044" y="112390"/>
                  </a:lnTo>
                  <a:close/>
                  <a:moveTo>
                    <a:pt x="171942" y="112390"/>
                  </a:moveTo>
                  <a:lnTo>
                    <a:pt x="171655" y="113084"/>
                  </a:lnTo>
                  <a:lnTo>
                    <a:pt x="171851" y="113159"/>
                  </a:lnTo>
                  <a:lnTo>
                    <a:pt x="172138" y="112480"/>
                  </a:lnTo>
                  <a:lnTo>
                    <a:pt x="171942" y="112390"/>
                  </a:lnTo>
                  <a:close/>
                  <a:moveTo>
                    <a:pt x="113688" y="112571"/>
                  </a:moveTo>
                  <a:lnTo>
                    <a:pt x="113507" y="112646"/>
                  </a:lnTo>
                  <a:lnTo>
                    <a:pt x="113793" y="113340"/>
                  </a:lnTo>
                  <a:lnTo>
                    <a:pt x="113974" y="113250"/>
                  </a:lnTo>
                  <a:lnTo>
                    <a:pt x="113688" y="112571"/>
                  </a:lnTo>
                  <a:close/>
                  <a:moveTo>
                    <a:pt x="73112" y="112752"/>
                  </a:moveTo>
                  <a:lnTo>
                    <a:pt x="72961" y="112903"/>
                  </a:lnTo>
                  <a:lnTo>
                    <a:pt x="73489" y="113415"/>
                  </a:lnTo>
                  <a:lnTo>
                    <a:pt x="73640" y="113265"/>
                  </a:lnTo>
                  <a:lnTo>
                    <a:pt x="73112" y="112752"/>
                  </a:lnTo>
                  <a:close/>
                  <a:moveTo>
                    <a:pt x="257588" y="112857"/>
                  </a:moveTo>
                  <a:lnTo>
                    <a:pt x="257437" y="113008"/>
                  </a:lnTo>
                  <a:lnTo>
                    <a:pt x="257965" y="113536"/>
                  </a:lnTo>
                  <a:lnTo>
                    <a:pt x="258116" y="113385"/>
                  </a:lnTo>
                  <a:lnTo>
                    <a:pt x="257588" y="112857"/>
                  </a:lnTo>
                  <a:close/>
                  <a:moveTo>
                    <a:pt x="190706" y="112797"/>
                  </a:moveTo>
                  <a:lnTo>
                    <a:pt x="190510" y="112888"/>
                  </a:lnTo>
                  <a:lnTo>
                    <a:pt x="190797" y="113566"/>
                  </a:lnTo>
                  <a:lnTo>
                    <a:pt x="190993" y="113491"/>
                  </a:lnTo>
                  <a:lnTo>
                    <a:pt x="190706" y="112797"/>
                  </a:lnTo>
                  <a:close/>
                  <a:moveTo>
                    <a:pt x="74017" y="113642"/>
                  </a:moveTo>
                  <a:lnTo>
                    <a:pt x="73881" y="113793"/>
                  </a:lnTo>
                  <a:lnTo>
                    <a:pt x="74409" y="114321"/>
                  </a:lnTo>
                  <a:lnTo>
                    <a:pt x="74560" y="114170"/>
                  </a:lnTo>
                  <a:lnTo>
                    <a:pt x="74017" y="113642"/>
                  </a:lnTo>
                  <a:close/>
                  <a:moveTo>
                    <a:pt x="94531" y="113581"/>
                  </a:moveTo>
                  <a:lnTo>
                    <a:pt x="94244" y="114260"/>
                  </a:lnTo>
                  <a:lnTo>
                    <a:pt x="94440" y="114336"/>
                  </a:lnTo>
                  <a:lnTo>
                    <a:pt x="94727" y="113657"/>
                  </a:lnTo>
                  <a:lnTo>
                    <a:pt x="94531" y="113581"/>
                  </a:lnTo>
                  <a:close/>
                  <a:moveTo>
                    <a:pt x="171444" y="113581"/>
                  </a:moveTo>
                  <a:lnTo>
                    <a:pt x="171157" y="114260"/>
                  </a:lnTo>
                  <a:lnTo>
                    <a:pt x="171338" y="114351"/>
                  </a:lnTo>
                  <a:lnTo>
                    <a:pt x="171640" y="113657"/>
                  </a:lnTo>
                  <a:lnTo>
                    <a:pt x="171444" y="113581"/>
                  </a:lnTo>
                  <a:close/>
                  <a:moveTo>
                    <a:pt x="258493" y="113762"/>
                  </a:moveTo>
                  <a:lnTo>
                    <a:pt x="258358" y="113913"/>
                  </a:lnTo>
                  <a:lnTo>
                    <a:pt x="258886" y="114426"/>
                  </a:lnTo>
                  <a:lnTo>
                    <a:pt x="259021" y="114275"/>
                  </a:lnTo>
                  <a:lnTo>
                    <a:pt x="258493" y="113762"/>
                  </a:lnTo>
                  <a:close/>
                  <a:moveTo>
                    <a:pt x="114185" y="113747"/>
                  </a:moveTo>
                  <a:lnTo>
                    <a:pt x="114004" y="113823"/>
                  </a:lnTo>
                  <a:lnTo>
                    <a:pt x="114291" y="114517"/>
                  </a:lnTo>
                  <a:lnTo>
                    <a:pt x="114487" y="114441"/>
                  </a:lnTo>
                  <a:lnTo>
                    <a:pt x="114185" y="113747"/>
                  </a:lnTo>
                  <a:close/>
                  <a:moveTo>
                    <a:pt x="191204" y="113989"/>
                  </a:moveTo>
                  <a:lnTo>
                    <a:pt x="191008" y="114064"/>
                  </a:lnTo>
                  <a:lnTo>
                    <a:pt x="191310" y="114743"/>
                  </a:lnTo>
                  <a:lnTo>
                    <a:pt x="191491" y="114667"/>
                  </a:lnTo>
                  <a:lnTo>
                    <a:pt x="191204" y="113989"/>
                  </a:lnTo>
                  <a:close/>
                  <a:moveTo>
                    <a:pt x="285569" y="114667"/>
                  </a:moveTo>
                  <a:lnTo>
                    <a:pt x="285509" y="114698"/>
                  </a:lnTo>
                  <a:lnTo>
                    <a:pt x="285569" y="114818"/>
                  </a:lnTo>
                  <a:lnTo>
                    <a:pt x="285569" y="114667"/>
                  </a:lnTo>
                  <a:close/>
                  <a:moveTo>
                    <a:pt x="0" y="114667"/>
                  </a:moveTo>
                  <a:lnTo>
                    <a:pt x="0" y="114894"/>
                  </a:lnTo>
                  <a:lnTo>
                    <a:pt x="136" y="114954"/>
                  </a:lnTo>
                  <a:lnTo>
                    <a:pt x="226" y="114773"/>
                  </a:lnTo>
                  <a:lnTo>
                    <a:pt x="0" y="114667"/>
                  </a:lnTo>
                  <a:close/>
                  <a:moveTo>
                    <a:pt x="74937" y="114547"/>
                  </a:moveTo>
                  <a:lnTo>
                    <a:pt x="74801" y="114683"/>
                  </a:lnTo>
                  <a:lnTo>
                    <a:pt x="75329" y="115210"/>
                  </a:lnTo>
                  <a:lnTo>
                    <a:pt x="75480" y="115060"/>
                  </a:lnTo>
                  <a:lnTo>
                    <a:pt x="74937" y="114547"/>
                  </a:lnTo>
                  <a:close/>
                  <a:moveTo>
                    <a:pt x="259413" y="114652"/>
                  </a:moveTo>
                  <a:lnTo>
                    <a:pt x="259263" y="114803"/>
                  </a:lnTo>
                  <a:lnTo>
                    <a:pt x="259806" y="115331"/>
                  </a:lnTo>
                  <a:lnTo>
                    <a:pt x="259941" y="115180"/>
                  </a:lnTo>
                  <a:lnTo>
                    <a:pt x="259413" y="114652"/>
                  </a:lnTo>
                  <a:close/>
                  <a:moveTo>
                    <a:pt x="285026" y="114924"/>
                  </a:moveTo>
                  <a:lnTo>
                    <a:pt x="284347" y="115226"/>
                  </a:lnTo>
                  <a:lnTo>
                    <a:pt x="284438" y="115422"/>
                  </a:lnTo>
                  <a:lnTo>
                    <a:pt x="285101" y="115105"/>
                  </a:lnTo>
                  <a:lnTo>
                    <a:pt x="285026" y="114924"/>
                  </a:lnTo>
                  <a:close/>
                  <a:moveTo>
                    <a:pt x="709" y="114999"/>
                  </a:moveTo>
                  <a:lnTo>
                    <a:pt x="634" y="115180"/>
                  </a:lnTo>
                  <a:lnTo>
                    <a:pt x="1297" y="115497"/>
                  </a:lnTo>
                  <a:lnTo>
                    <a:pt x="1388" y="115316"/>
                  </a:lnTo>
                  <a:lnTo>
                    <a:pt x="709" y="114999"/>
                  </a:lnTo>
                  <a:close/>
                  <a:moveTo>
                    <a:pt x="94033" y="114758"/>
                  </a:moveTo>
                  <a:lnTo>
                    <a:pt x="93747" y="115437"/>
                  </a:lnTo>
                  <a:lnTo>
                    <a:pt x="93943" y="115527"/>
                  </a:lnTo>
                  <a:lnTo>
                    <a:pt x="94229" y="114833"/>
                  </a:lnTo>
                  <a:lnTo>
                    <a:pt x="94033" y="114758"/>
                  </a:lnTo>
                  <a:close/>
                  <a:moveTo>
                    <a:pt x="170946" y="114758"/>
                  </a:moveTo>
                  <a:lnTo>
                    <a:pt x="170660" y="115452"/>
                  </a:lnTo>
                  <a:lnTo>
                    <a:pt x="170841" y="115527"/>
                  </a:lnTo>
                  <a:lnTo>
                    <a:pt x="171127" y="114833"/>
                  </a:lnTo>
                  <a:lnTo>
                    <a:pt x="170946" y="114758"/>
                  </a:lnTo>
                  <a:close/>
                  <a:moveTo>
                    <a:pt x="114698" y="114924"/>
                  </a:moveTo>
                  <a:lnTo>
                    <a:pt x="114502" y="115014"/>
                  </a:lnTo>
                  <a:lnTo>
                    <a:pt x="114789" y="115693"/>
                  </a:lnTo>
                  <a:lnTo>
                    <a:pt x="114985" y="115618"/>
                  </a:lnTo>
                  <a:lnTo>
                    <a:pt x="114698" y="114924"/>
                  </a:lnTo>
                  <a:close/>
                  <a:moveTo>
                    <a:pt x="191702" y="115165"/>
                  </a:moveTo>
                  <a:lnTo>
                    <a:pt x="191521" y="115241"/>
                  </a:lnTo>
                  <a:lnTo>
                    <a:pt x="191807" y="115934"/>
                  </a:lnTo>
                  <a:lnTo>
                    <a:pt x="192003" y="115844"/>
                  </a:lnTo>
                  <a:lnTo>
                    <a:pt x="191702" y="115165"/>
                  </a:lnTo>
                  <a:close/>
                  <a:moveTo>
                    <a:pt x="283849" y="115452"/>
                  </a:moveTo>
                  <a:lnTo>
                    <a:pt x="283171" y="115769"/>
                  </a:lnTo>
                  <a:lnTo>
                    <a:pt x="283261" y="115950"/>
                  </a:lnTo>
                  <a:lnTo>
                    <a:pt x="283940" y="115648"/>
                  </a:lnTo>
                  <a:lnTo>
                    <a:pt x="283849" y="115452"/>
                  </a:lnTo>
                  <a:close/>
                  <a:moveTo>
                    <a:pt x="1870" y="115542"/>
                  </a:moveTo>
                  <a:lnTo>
                    <a:pt x="1795" y="115723"/>
                  </a:lnTo>
                  <a:lnTo>
                    <a:pt x="2459" y="116040"/>
                  </a:lnTo>
                  <a:lnTo>
                    <a:pt x="2549" y="115859"/>
                  </a:lnTo>
                  <a:lnTo>
                    <a:pt x="1870" y="115542"/>
                  </a:lnTo>
                  <a:close/>
                  <a:moveTo>
                    <a:pt x="75857" y="115437"/>
                  </a:moveTo>
                  <a:lnTo>
                    <a:pt x="75706" y="115588"/>
                  </a:lnTo>
                  <a:lnTo>
                    <a:pt x="76249" y="116100"/>
                  </a:lnTo>
                  <a:lnTo>
                    <a:pt x="76385" y="115965"/>
                  </a:lnTo>
                  <a:lnTo>
                    <a:pt x="75857" y="115437"/>
                  </a:lnTo>
                  <a:close/>
                  <a:moveTo>
                    <a:pt x="260334" y="115557"/>
                  </a:moveTo>
                  <a:lnTo>
                    <a:pt x="260183" y="115708"/>
                  </a:lnTo>
                  <a:lnTo>
                    <a:pt x="260711" y="116236"/>
                  </a:lnTo>
                  <a:lnTo>
                    <a:pt x="260862" y="116085"/>
                  </a:lnTo>
                  <a:lnTo>
                    <a:pt x="260334" y="115557"/>
                  </a:lnTo>
                  <a:close/>
                  <a:moveTo>
                    <a:pt x="282688" y="115995"/>
                  </a:moveTo>
                  <a:lnTo>
                    <a:pt x="282009" y="116312"/>
                  </a:lnTo>
                  <a:lnTo>
                    <a:pt x="282100" y="116493"/>
                  </a:lnTo>
                  <a:lnTo>
                    <a:pt x="282778" y="116191"/>
                  </a:lnTo>
                  <a:lnTo>
                    <a:pt x="282688" y="115995"/>
                  </a:lnTo>
                  <a:close/>
                  <a:moveTo>
                    <a:pt x="3032" y="116085"/>
                  </a:moveTo>
                  <a:lnTo>
                    <a:pt x="2956" y="116266"/>
                  </a:lnTo>
                  <a:lnTo>
                    <a:pt x="3620" y="116583"/>
                  </a:lnTo>
                  <a:lnTo>
                    <a:pt x="3711" y="116402"/>
                  </a:lnTo>
                  <a:lnTo>
                    <a:pt x="3032" y="116085"/>
                  </a:lnTo>
                  <a:close/>
                  <a:moveTo>
                    <a:pt x="93535" y="115934"/>
                  </a:moveTo>
                  <a:lnTo>
                    <a:pt x="93249" y="116628"/>
                  </a:lnTo>
                  <a:lnTo>
                    <a:pt x="93430" y="116704"/>
                  </a:lnTo>
                  <a:lnTo>
                    <a:pt x="93732" y="116010"/>
                  </a:lnTo>
                  <a:lnTo>
                    <a:pt x="93535" y="115934"/>
                  </a:lnTo>
                  <a:close/>
                  <a:moveTo>
                    <a:pt x="170448" y="115934"/>
                  </a:moveTo>
                  <a:lnTo>
                    <a:pt x="170147" y="116628"/>
                  </a:lnTo>
                  <a:lnTo>
                    <a:pt x="170343" y="116704"/>
                  </a:lnTo>
                  <a:lnTo>
                    <a:pt x="170629" y="116025"/>
                  </a:lnTo>
                  <a:lnTo>
                    <a:pt x="170448" y="115934"/>
                  </a:lnTo>
                  <a:close/>
                  <a:moveTo>
                    <a:pt x="115196" y="116115"/>
                  </a:moveTo>
                  <a:lnTo>
                    <a:pt x="115000" y="116191"/>
                  </a:lnTo>
                  <a:lnTo>
                    <a:pt x="115302" y="116885"/>
                  </a:lnTo>
                  <a:lnTo>
                    <a:pt x="115483" y="116794"/>
                  </a:lnTo>
                  <a:lnTo>
                    <a:pt x="115196" y="116115"/>
                  </a:lnTo>
                  <a:close/>
                  <a:moveTo>
                    <a:pt x="76777" y="116342"/>
                  </a:moveTo>
                  <a:lnTo>
                    <a:pt x="76626" y="116477"/>
                  </a:lnTo>
                  <a:lnTo>
                    <a:pt x="77154" y="117005"/>
                  </a:lnTo>
                  <a:lnTo>
                    <a:pt x="77305" y="116855"/>
                  </a:lnTo>
                  <a:lnTo>
                    <a:pt x="76777" y="116342"/>
                  </a:lnTo>
                  <a:close/>
                  <a:moveTo>
                    <a:pt x="281527" y="116538"/>
                  </a:moveTo>
                  <a:lnTo>
                    <a:pt x="280848" y="116855"/>
                  </a:lnTo>
                  <a:lnTo>
                    <a:pt x="280938" y="117036"/>
                  </a:lnTo>
                  <a:lnTo>
                    <a:pt x="281617" y="116719"/>
                  </a:lnTo>
                  <a:lnTo>
                    <a:pt x="281527" y="116538"/>
                  </a:lnTo>
                  <a:close/>
                  <a:moveTo>
                    <a:pt x="192215" y="116342"/>
                  </a:moveTo>
                  <a:lnTo>
                    <a:pt x="192018" y="116432"/>
                  </a:lnTo>
                  <a:lnTo>
                    <a:pt x="192305" y="117111"/>
                  </a:lnTo>
                  <a:lnTo>
                    <a:pt x="192501" y="117036"/>
                  </a:lnTo>
                  <a:lnTo>
                    <a:pt x="192215" y="116342"/>
                  </a:lnTo>
                  <a:close/>
                  <a:moveTo>
                    <a:pt x="4208" y="116628"/>
                  </a:moveTo>
                  <a:lnTo>
                    <a:pt x="4118" y="116809"/>
                  </a:lnTo>
                  <a:lnTo>
                    <a:pt x="4797" y="117126"/>
                  </a:lnTo>
                  <a:lnTo>
                    <a:pt x="4887" y="116945"/>
                  </a:lnTo>
                  <a:lnTo>
                    <a:pt x="4208" y="116628"/>
                  </a:lnTo>
                  <a:close/>
                  <a:moveTo>
                    <a:pt x="261239" y="116462"/>
                  </a:moveTo>
                  <a:lnTo>
                    <a:pt x="261103" y="116613"/>
                  </a:lnTo>
                  <a:lnTo>
                    <a:pt x="261631" y="117126"/>
                  </a:lnTo>
                  <a:lnTo>
                    <a:pt x="261767" y="116990"/>
                  </a:lnTo>
                  <a:lnTo>
                    <a:pt x="261239" y="116462"/>
                  </a:lnTo>
                  <a:close/>
                  <a:moveTo>
                    <a:pt x="280365" y="117081"/>
                  </a:moveTo>
                  <a:lnTo>
                    <a:pt x="279701" y="117398"/>
                  </a:lnTo>
                  <a:lnTo>
                    <a:pt x="279777" y="117594"/>
                  </a:lnTo>
                  <a:lnTo>
                    <a:pt x="280456" y="117277"/>
                  </a:lnTo>
                  <a:lnTo>
                    <a:pt x="280365" y="117081"/>
                  </a:lnTo>
                  <a:close/>
                  <a:moveTo>
                    <a:pt x="5370" y="117171"/>
                  </a:moveTo>
                  <a:lnTo>
                    <a:pt x="5279" y="117352"/>
                  </a:lnTo>
                  <a:lnTo>
                    <a:pt x="5958" y="117669"/>
                  </a:lnTo>
                  <a:lnTo>
                    <a:pt x="6049" y="117473"/>
                  </a:lnTo>
                  <a:lnTo>
                    <a:pt x="5370" y="117171"/>
                  </a:lnTo>
                  <a:close/>
                  <a:moveTo>
                    <a:pt x="93038" y="117111"/>
                  </a:moveTo>
                  <a:lnTo>
                    <a:pt x="92736" y="117805"/>
                  </a:lnTo>
                  <a:lnTo>
                    <a:pt x="92932" y="117880"/>
                  </a:lnTo>
                  <a:lnTo>
                    <a:pt x="93219" y="117202"/>
                  </a:lnTo>
                  <a:lnTo>
                    <a:pt x="93038" y="117111"/>
                  </a:lnTo>
                  <a:close/>
                  <a:moveTo>
                    <a:pt x="169936" y="117126"/>
                  </a:moveTo>
                  <a:lnTo>
                    <a:pt x="169649" y="117805"/>
                  </a:lnTo>
                  <a:lnTo>
                    <a:pt x="169845" y="117895"/>
                  </a:lnTo>
                  <a:lnTo>
                    <a:pt x="170132" y="117202"/>
                  </a:lnTo>
                  <a:lnTo>
                    <a:pt x="169936" y="117126"/>
                  </a:lnTo>
                  <a:close/>
                  <a:moveTo>
                    <a:pt x="77682" y="117247"/>
                  </a:moveTo>
                  <a:lnTo>
                    <a:pt x="77546" y="117383"/>
                  </a:lnTo>
                  <a:lnTo>
                    <a:pt x="78074" y="117910"/>
                  </a:lnTo>
                  <a:lnTo>
                    <a:pt x="78225" y="117760"/>
                  </a:lnTo>
                  <a:lnTo>
                    <a:pt x="77682" y="117247"/>
                  </a:lnTo>
                  <a:close/>
                  <a:moveTo>
                    <a:pt x="262159" y="117352"/>
                  </a:moveTo>
                  <a:lnTo>
                    <a:pt x="262008" y="117503"/>
                  </a:lnTo>
                  <a:lnTo>
                    <a:pt x="262551" y="118031"/>
                  </a:lnTo>
                  <a:lnTo>
                    <a:pt x="262687" y="117880"/>
                  </a:lnTo>
                  <a:lnTo>
                    <a:pt x="262159" y="117352"/>
                  </a:lnTo>
                  <a:close/>
                  <a:moveTo>
                    <a:pt x="115694" y="117292"/>
                  </a:moveTo>
                  <a:lnTo>
                    <a:pt x="115498" y="117367"/>
                  </a:lnTo>
                  <a:lnTo>
                    <a:pt x="115784" y="118061"/>
                  </a:lnTo>
                  <a:lnTo>
                    <a:pt x="115980" y="117971"/>
                  </a:lnTo>
                  <a:lnTo>
                    <a:pt x="115694" y="117292"/>
                  </a:lnTo>
                  <a:close/>
                  <a:moveTo>
                    <a:pt x="279204" y="117624"/>
                  </a:moveTo>
                  <a:lnTo>
                    <a:pt x="278540" y="117941"/>
                  </a:lnTo>
                  <a:lnTo>
                    <a:pt x="278615" y="118137"/>
                  </a:lnTo>
                  <a:lnTo>
                    <a:pt x="279294" y="117820"/>
                  </a:lnTo>
                  <a:lnTo>
                    <a:pt x="279204" y="117624"/>
                  </a:lnTo>
                  <a:close/>
                  <a:moveTo>
                    <a:pt x="6531" y="117714"/>
                  </a:moveTo>
                  <a:lnTo>
                    <a:pt x="6441" y="117895"/>
                  </a:lnTo>
                  <a:lnTo>
                    <a:pt x="7120" y="118212"/>
                  </a:lnTo>
                  <a:lnTo>
                    <a:pt x="7210" y="118016"/>
                  </a:lnTo>
                  <a:lnTo>
                    <a:pt x="6531" y="117714"/>
                  </a:lnTo>
                  <a:close/>
                  <a:moveTo>
                    <a:pt x="192712" y="117518"/>
                  </a:moveTo>
                  <a:lnTo>
                    <a:pt x="192516" y="117609"/>
                  </a:lnTo>
                  <a:lnTo>
                    <a:pt x="192803" y="118288"/>
                  </a:lnTo>
                  <a:lnTo>
                    <a:pt x="192999" y="118212"/>
                  </a:lnTo>
                  <a:lnTo>
                    <a:pt x="192712" y="117518"/>
                  </a:lnTo>
                  <a:close/>
                  <a:moveTo>
                    <a:pt x="278042" y="118167"/>
                  </a:moveTo>
                  <a:lnTo>
                    <a:pt x="277363" y="118484"/>
                  </a:lnTo>
                  <a:lnTo>
                    <a:pt x="277454" y="118680"/>
                  </a:lnTo>
                  <a:lnTo>
                    <a:pt x="278133" y="118363"/>
                  </a:lnTo>
                  <a:lnTo>
                    <a:pt x="278042" y="118167"/>
                  </a:lnTo>
                  <a:close/>
                  <a:moveTo>
                    <a:pt x="7693" y="118257"/>
                  </a:moveTo>
                  <a:lnTo>
                    <a:pt x="7602" y="118438"/>
                  </a:lnTo>
                  <a:lnTo>
                    <a:pt x="8281" y="118755"/>
                  </a:lnTo>
                  <a:lnTo>
                    <a:pt x="8372" y="118574"/>
                  </a:lnTo>
                  <a:lnTo>
                    <a:pt x="7693" y="118257"/>
                  </a:lnTo>
                  <a:close/>
                  <a:moveTo>
                    <a:pt x="78602" y="118137"/>
                  </a:moveTo>
                  <a:lnTo>
                    <a:pt x="78467" y="118288"/>
                  </a:lnTo>
                  <a:lnTo>
                    <a:pt x="78995" y="118800"/>
                  </a:lnTo>
                  <a:lnTo>
                    <a:pt x="79130" y="118665"/>
                  </a:lnTo>
                  <a:lnTo>
                    <a:pt x="78602" y="118137"/>
                  </a:lnTo>
                  <a:close/>
                  <a:moveTo>
                    <a:pt x="263079" y="118257"/>
                  </a:moveTo>
                  <a:lnTo>
                    <a:pt x="262928" y="118408"/>
                  </a:lnTo>
                  <a:lnTo>
                    <a:pt x="263456" y="118921"/>
                  </a:lnTo>
                  <a:lnTo>
                    <a:pt x="263607" y="118785"/>
                  </a:lnTo>
                  <a:lnTo>
                    <a:pt x="263079" y="118257"/>
                  </a:lnTo>
                  <a:close/>
                  <a:moveTo>
                    <a:pt x="92540" y="118303"/>
                  </a:moveTo>
                  <a:lnTo>
                    <a:pt x="92238" y="118981"/>
                  </a:lnTo>
                  <a:lnTo>
                    <a:pt x="92434" y="119072"/>
                  </a:lnTo>
                  <a:lnTo>
                    <a:pt x="92721" y="118378"/>
                  </a:lnTo>
                  <a:lnTo>
                    <a:pt x="92540" y="118303"/>
                  </a:lnTo>
                  <a:close/>
                  <a:moveTo>
                    <a:pt x="169438" y="118303"/>
                  </a:moveTo>
                  <a:lnTo>
                    <a:pt x="169151" y="118997"/>
                  </a:lnTo>
                  <a:lnTo>
                    <a:pt x="169347" y="119072"/>
                  </a:lnTo>
                  <a:lnTo>
                    <a:pt x="169634" y="118378"/>
                  </a:lnTo>
                  <a:lnTo>
                    <a:pt x="169438" y="118303"/>
                  </a:lnTo>
                  <a:close/>
                  <a:moveTo>
                    <a:pt x="276881" y="118710"/>
                  </a:moveTo>
                  <a:lnTo>
                    <a:pt x="276202" y="119027"/>
                  </a:lnTo>
                  <a:lnTo>
                    <a:pt x="276292" y="119223"/>
                  </a:lnTo>
                  <a:lnTo>
                    <a:pt x="276971" y="118906"/>
                  </a:lnTo>
                  <a:lnTo>
                    <a:pt x="276881" y="118710"/>
                  </a:lnTo>
                  <a:close/>
                  <a:moveTo>
                    <a:pt x="116207" y="118469"/>
                  </a:moveTo>
                  <a:lnTo>
                    <a:pt x="116011" y="118559"/>
                  </a:lnTo>
                  <a:lnTo>
                    <a:pt x="116297" y="119238"/>
                  </a:lnTo>
                  <a:lnTo>
                    <a:pt x="116493" y="119162"/>
                  </a:lnTo>
                  <a:lnTo>
                    <a:pt x="116207" y="118469"/>
                  </a:lnTo>
                  <a:close/>
                  <a:moveTo>
                    <a:pt x="8854" y="118785"/>
                  </a:moveTo>
                  <a:lnTo>
                    <a:pt x="8764" y="118981"/>
                  </a:lnTo>
                  <a:lnTo>
                    <a:pt x="9443" y="119298"/>
                  </a:lnTo>
                  <a:lnTo>
                    <a:pt x="9533" y="119102"/>
                  </a:lnTo>
                  <a:lnTo>
                    <a:pt x="8854" y="118785"/>
                  </a:lnTo>
                  <a:close/>
                  <a:moveTo>
                    <a:pt x="193210" y="118710"/>
                  </a:moveTo>
                  <a:lnTo>
                    <a:pt x="193014" y="118785"/>
                  </a:lnTo>
                  <a:lnTo>
                    <a:pt x="193316" y="119479"/>
                  </a:lnTo>
                  <a:lnTo>
                    <a:pt x="193497" y="119389"/>
                  </a:lnTo>
                  <a:lnTo>
                    <a:pt x="193210" y="118710"/>
                  </a:lnTo>
                  <a:close/>
                  <a:moveTo>
                    <a:pt x="79522" y="119042"/>
                  </a:moveTo>
                  <a:lnTo>
                    <a:pt x="79372" y="119178"/>
                  </a:lnTo>
                  <a:lnTo>
                    <a:pt x="79915" y="119705"/>
                  </a:lnTo>
                  <a:lnTo>
                    <a:pt x="80050" y="119555"/>
                  </a:lnTo>
                  <a:lnTo>
                    <a:pt x="79522" y="119042"/>
                  </a:lnTo>
                  <a:close/>
                  <a:moveTo>
                    <a:pt x="275719" y="119253"/>
                  </a:moveTo>
                  <a:lnTo>
                    <a:pt x="275040" y="119570"/>
                  </a:lnTo>
                  <a:lnTo>
                    <a:pt x="275131" y="119766"/>
                  </a:lnTo>
                  <a:lnTo>
                    <a:pt x="275810" y="119449"/>
                  </a:lnTo>
                  <a:lnTo>
                    <a:pt x="275719" y="119253"/>
                  </a:lnTo>
                  <a:close/>
                  <a:moveTo>
                    <a:pt x="263984" y="119162"/>
                  </a:moveTo>
                  <a:lnTo>
                    <a:pt x="263848" y="119298"/>
                  </a:lnTo>
                  <a:lnTo>
                    <a:pt x="264376" y="119826"/>
                  </a:lnTo>
                  <a:lnTo>
                    <a:pt x="264512" y="119675"/>
                  </a:lnTo>
                  <a:lnTo>
                    <a:pt x="263984" y="119162"/>
                  </a:lnTo>
                  <a:close/>
                  <a:moveTo>
                    <a:pt x="10016" y="119328"/>
                  </a:moveTo>
                  <a:lnTo>
                    <a:pt x="9940" y="119524"/>
                  </a:lnTo>
                  <a:lnTo>
                    <a:pt x="10604" y="119841"/>
                  </a:lnTo>
                  <a:lnTo>
                    <a:pt x="10695" y="119645"/>
                  </a:lnTo>
                  <a:lnTo>
                    <a:pt x="10016" y="119328"/>
                  </a:lnTo>
                  <a:close/>
                  <a:moveTo>
                    <a:pt x="92027" y="119479"/>
                  </a:moveTo>
                  <a:lnTo>
                    <a:pt x="91740" y="120158"/>
                  </a:lnTo>
                  <a:lnTo>
                    <a:pt x="91937" y="120248"/>
                  </a:lnTo>
                  <a:lnTo>
                    <a:pt x="92223" y="119555"/>
                  </a:lnTo>
                  <a:lnTo>
                    <a:pt x="92027" y="119479"/>
                  </a:lnTo>
                  <a:close/>
                  <a:moveTo>
                    <a:pt x="168940" y="119479"/>
                  </a:moveTo>
                  <a:lnTo>
                    <a:pt x="168653" y="120173"/>
                  </a:lnTo>
                  <a:lnTo>
                    <a:pt x="168834" y="120248"/>
                  </a:lnTo>
                  <a:lnTo>
                    <a:pt x="169136" y="119570"/>
                  </a:lnTo>
                  <a:lnTo>
                    <a:pt x="168940" y="119479"/>
                  </a:lnTo>
                  <a:close/>
                  <a:moveTo>
                    <a:pt x="274558" y="119796"/>
                  </a:moveTo>
                  <a:lnTo>
                    <a:pt x="273879" y="120113"/>
                  </a:lnTo>
                  <a:lnTo>
                    <a:pt x="273969" y="120294"/>
                  </a:lnTo>
                  <a:lnTo>
                    <a:pt x="274648" y="119992"/>
                  </a:lnTo>
                  <a:lnTo>
                    <a:pt x="274558" y="119796"/>
                  </a:lnTo>
                  <a:close/>
                  <a:moveTo>
                    <a:pt x="11177" y="119871"/>
                  </a:moveTo>
                  <a:lnTo>
                    <a:pt x="11102" y="120067"/>
                  </a:lnTo>
                  <a:lnTo>
                    <a:pt x="11765" y="120384"/>
                  </a:lnTo>
                  <a:lnTo>
                    <a:pt x="11856" y="120188"/>
                  </a:lnTo>
                  <a:lnTo>
                    <a:pt x="11177" y="119871"/>
                  </a:lnTo>
                  <a:close/>
                  <a:moveTo>
                    <a:pt x="116689" y="119645"/>
                  </a:moveTo>
                  <a:lnTo>
                    <a:pt x="116508" y="119736"/>
                  </a:lnTo>
                  <a:lnTo>
                    <a:pt x="116795" y="120414"/>
                  </a:lnTo>
                  <a:lnTo>
                    <a:pt x="116991" y="120339"/>
                  </a:lnTo>
                  <a:lnTo>
                    <a:pt x="116689" y="119645"/>
                  </a:lnTo>
                  <a:close/>
                  <a:moveTo>
                    <a:pt x="80428" y="119932"/>
                  </a:moveTo>
                  <a:lnTo>
                    <a:pt x="80292" y="120083"/>
                  </a:lnTo>
                  <a:lnTo>
                    <a:pt x="80820" y="120610"/>
                  </a:lnTo>
                  <a:lnTo>
                    <a:pt x="80971" y="120460"/>
                  </a:lnTo>
                  <a:lnTo>
                    <a:pt x="80428" y="119932"/>
                  </a:lnTo>
                  <a:close/>
                  <a:moveTo>
                    <a:pt x="193708" y="119886"/>
                  </a:moveTo>
                  <a:lnTo>
                    <a:pt x="193527" y="119962"/>
                  </a:lnTo>
                  <a:lnTo>
                    <a:pt x="193813" y="120656"/>
                  </a:lnTo>
                  <a:lnTo>
                    <a:pt x="193994" y="120565"/>
                  </a:lnTo>
                  <a:lnTo>
                    <a:pt x="193708" y="119886"/>
                  </a:lnTo>
                  <a:close/>
                  <a:moveTo>
                    <a:pt x="264904" y="120052"/>
                  </a:moveTo>
                  <a:lnTo>
                    <a:pt x="264753" y="120203"/>
                  </a:lnTo>
                  <a:lnTo>
                    <a:pt x="265296" y="120716"/>
                  </a:lnTo>
                  <a:lnTo>
                    <a:pt x="265432" y="120580"/>
                  </a:lnTo>
                  <a:lnTo>
                    <a:pt x="264904" y="120052"/>
                  </a:lnTo>
                  <a:close/>
                  <a:moveTo>
                    <a:pt x="273396" y="120339"/>
                  </a:moveTo>
                  <a:lnTo>
                    <a:pt x="272717" y="120656"/>
                  </a:lnTo>
                  <a:lnTo>
                    <a:pt x="272808" y="120837"/>
                  </a:lnTo>
                  <a:lnTo>
                    <a:pt x="273487" y="120535"/>
                  </a:lnTo>
                  <a:lnTo>
                    <a:pt x="273396" y="120339"/>
                  </a:lnTo>
                  <a:close/>
                  <a:moveTo>
                    <a:pt x="12354" y="120414"/>
                  </a:moveTo>
                  <a:lnTo>
                    <a:pt x="12263" y="120595"/>
                  </a:lnTo>
                  <a:lnTo>
                    <a:pt x="12942" y="120912"/>
                  </a:lnTo>
                  <a:lnTo>
                    <a:pt x="13017" y="120731"/>
                  </a:lnTo>
                  <a:lnTo>
                    <a:pt x="12354" y="120414"/>
                  </a:lnTo>
                  <a:close/>
                  <a:moveTo>
                    <a:pt x="272220" y="120882"/>
                  </a:moveTo>
                  <a:lnTo>
                    <a:pt x="271541" y="121184"/>
                  </a:lnTo>
                  <a:lnTo>
                    <a:pt x="271631" y="121380"/>
                  </a:lnTo>
                  <a:lnTo>
                    <a:pt x="272310" y="121063"/>
                  </a:lnTo>
                  <a:lnTo>
                    <a:pt x="272220" y="120882"/>
                  </a:lnTo>
                  <a:close/>
                  <a:moveTo>
                    <a:pt x="91529" y="120656"/>
                  </a:moveTo>
                  <a:lnTo>
                    <a:pt x="91243" y="121350"/>
                  </a:lnTo>
                  <a:lnTo>
                    <a:pt x="91424" y="121425"/>
                  </a:lnTo>
                  <a:lnTo>
                    <a:pt x="91725" y="120731"/>
                  </a:lnTo>
                  <a:lnTo>
                    <a:pt x="91529" y="120656"/>
                  </a:lnTo>
                  <a:close/>
                  <a:moveTo>
                    <a:pt x="168442" y="120671"/>
                  </a:moveTo>
                  <a:lnTo>
                    <a:pt x="168141" y="121350"/>
                  </a:lnTo>
                  <a:lnTo>
                    <a:pt x="168337" y="121425"/>
                  </a:lnTo>
                  <a:lnTo>
                    <a:pt x="168623" y="120746"/>
                  </a:lnTo>
                  <a:lnTo>
                    <a:pt x="168442" y="120671"/>
                  </a:lnTo>
                  <a:close/>
                  <a:moveTo>
                    <a:pt x="13515" y="120957"/>
                  </a:moveTo>
                  <a:lnTo>
                    <a:pt x="13425" y="121138"/>
                  </a:lnTo>
                  <a:lnTo>
                    <a:pt x="14103" y="121455"/>
                  </a:lnTo>
                  <a:lnTo>
                    <a:pt x="14179" y="121274"/>
                  </a:lnTo>
                  <a:lnTo>
                    <a:pt x="13515" y="120957"/>
                  </a:lnTo>
                  <a:close/>
                  <a:moveTo>
                    <a:pt x="81348" y="120837"/>
                  </a:moveTo>
                  <a:lnTo>
                    <a:pt x="81197" y="120988"/>
                  </a:lnTo>
                  <a:lnTo>
                    <a:pt x="81740" y="121500"/>
                  </a:lnTo>
                  <a:lnTo>
                    <a:pt x="81876" y="121365"/>
                  </a:lnTo>
                  <a:lnTo>
                    <a:pt x="81348" y="120837"/>
                  </a:lnTo>
                  <a:close/>
                  <a:moveTo>
                    <a:pt x="117202" y="120837"/>
                  </a:moveTo>
                  <a:lnTo>
                    <a:pt x="117006" y="120912"/>
                  </a:lnTo>
                  <a:lnTo>
                    <a:pt x="117308" y="121606"/>
                  </a:lnTo>
                  <a:lnTo>
                    <a:pt x="117489" y="121516"/>
                  </a:lnTo>
                  <a:lnTo>
                    <a:pt x="117202" y="120837"/>
                  </a:lnTo>
                  <a:close/>
                  <a:moveTo>
                    <a:pt x="265824" y="120957"/>
                  </a:moveTo>
                  <a:lnTo>
                    <a:pt x="265673" y="121108"/>
                  </a:lnTo>
                  <a:lnTo>
                    <a:pt x="266201" y="121621"/>
                  </a:lnTo>
                  <a:lnTo>
                    <a:pt x="266352" y="121470"/>
                  </a:lnTo>
                  <a:lnTo>
                    <a:pt x="265824" y="120957"/>
                  </a:lnTo>
                  <a:close/>
                  <a:moveTo>
                    <a:pt x="194206" y="121063"/>
                  </a:moveTo>
                  <a:lnTo>
                    <a:pt x="194025" y="121153"/>
                  </a:lnTo>
                  <a:lnTo>
                    <a:pt x="194311" y="121832"/>
                  </a:lnTo>
                  <a:lnTo>
                    <a:pt x="194507" y="121757"/>
                  </a:lnTo>
                  <a:lnTo>
                    <a:pt x="194206" y="121063"/>
                  </a:lnTo>
                  <a:close/>
                  <a:moveTo>
                    <a:pt x="271058" y="121425"/>
                  </a:moveTo>
                  <a:lnTo>
                    <a:pt x="270379" y="121727"/>
                  </a:lnTo>
                  <a:lnTo>
                    <a:pt x="270470" y="121923"/>
                  </a:lnTo>
                  <a:lnTo>
                    <a:pt x="271149" y="121606"/>
                  </a:lnTo>
                  <a:lnTo>
                    <a:pt x="271058" y="121425"/>
                  </a:lnTo>
                  <a:close/>
                  <a:moveTo>
                    <a:pt x="14677" y="121500"/>
                  </a:moveTo>
                  <a:lnTo>
                    <a:pt x="14586" y="121681"/>
                  </a:lnTo>
                  <a:lnTo>
                    <a:pt x="15265" y="121998"/>
                  </a:lnTo>
                  <a:lnTo>
                    <a:pt x="15340" y="121817"/>
                  </a:lnTo>
                  <a:lnTo>
                    <a:pt x="14677" y="121500"/>
                  </a:lnTo>
                  <a:close/>
                  <a:moveTo>
                    <a:pt x="82268" y="121742"/>
                  </a:moveTo>
                  <a:lnTo>
                    <a:pt x="82117" y="121893"/>
                  </a:lnTo>
                  <a:lnTo>
                    <a:pt x="82645" y="122405"/>
                  </a:lnTo>
                  <a:lnTo>
                    <a:pt x="82796" y="122255"/>
                  </a:lnTo>
                  <a:lnTo>
                    <a:pt x="82268" y="121742"/>
                  </a:lnTo>
                  <a:close/>
                  <a:moveTo>
                    <a:pt x="269897" y="121968"/>
                  </a:moveTo>
                  <a:lnTo>
                    <a:pt x="269218" y="122270"/>
                  </a:lnTo>
                  <a:lnTo>
                    <a:pt x="269309" y="122466"/>
                  </a:lnTo>
                  <a:lnTo>
                    <a:pt x="269987" y="122149"/>
                  </a:lnTo>
                  <a:lnTo>
                    <a:pt x="269897" y="121968"/>
                  </a:lnTo>
                  <a:close/>
                  <a:moveTo>
                    <a:pt x="266729" y="121847"/>
                  </a:moveTo>
                  <a:lnTo>
                    <a:pt x="266593" y="121998"/>
                  </a:lnTo>
                  <a:lnTo>
                    <a:pt x="267121" y="122526"/>
                  </a:lnTo>
                  <a:lnTo>
                    <a:pt x="267272" y="122375"/>
                  </a:lnTo>
                  <a:lnTo>
                    <a:pt x="266729" y="121847"/>
                  </a:lnTo>
                  <a:close/>
                  <a:moveTo>
                    <a:pt x="15808" y="122043"/>
                  </a:moveTo>
                  <a:lnTo>
                    <a:pt x="15717" y="122224"/>
                  </a:lnTo>
                  <a:lnTo>
                    <a:pt x="16396" y="122541"/>
                  </a:lnTo>
                  <a:lnTo>
                    <a:pt x="16487" y="122360"/>
                  </a:lnTo>
                  <a:lnTo>
                    <a:pt x="15808" y="122043"/>
                  </a:lnTo>
                  <a:close/>
                  <a:moveTo>
                    <a:pt x="91032" y="121832"/>
                  </a:moveTo>
                  <a:lnTo>
                    <a:pt x="90730" y="122526"/>
                  </a:lnTo>
                  <a:lnTo>
                    <a:pt x="90926" y="122602"/>
                  </a:lnTo>
                  <a:lnTo>
                    <a:pt x="91213" y="121923"/>
                  </a:lnTo>
                  <a:lnTo>
                    <a:pt x="91032" y="121832"/>
                  </a:lnTo>
                  <a:close/>
                  <a:moveTo>
                    <a:pt x="167929" y="121847"/>
                  </a:moveTo>
                  <a:lnTo>
                    <a:pt x="167643" y="122541"/>
                  </a:lnTo>
                  <a:lnTo>
                    <a:pt x="167839" y="122617"/>
                  </a:lnTo>
                  <a:lnTo>
                    <a:pt x="168126" y="121923"/>
                  </a:lnTo>
                  <a:lnTo>
                    <a:pt x="167929" y="121847"/>
                  </a:lnTo>
                  <a:close/>
                  <a:moveTo>
                    <a:pt x="117700" y="122013"/>
                  </a:moveTo>
                  <a:lnTo>
                    <a:pt x="117504" y="122089"/>
                  </a:lnTo>
                  <a:lnTo>
                    <a:pt x="117790" y="122783"/>
                  </a:lnTo>
                  <a:lnTo>
                    <a:pt x="117987" y="122707"/>
                  </a:lnTo>
                  <a:lnTo>
                    <a:pt x="117700" y="122013"/>
                  </a:lnTo>
                  <a:close/>
                  <a:moveTo>
                    <a:pt x="194703" y="122240"/>
                  </a:moveTo>
                  <a:lnTo>
                    <a:pt x="194507" y="122315"/>
                  </a:lnTo>
                  <a:lnTo>
                    <a:pt x="194809" y="122994"/>
                  </a:lnTo>
                  <a:lnTo>
                    <a:pt x="194990" y="122918"/>
                  </a:lnTo>
                  <a:lnTo>
                    <a:pt x="194703" y="122240"/>
                  </a:lnTo>
                  <a:close/>
                  <a:moveTo>
                    <a:pt x="268735" y="122496"/>
                  </a:moveTo>
                  <a:lnTo>
                    <a:pt x="268057" y="122813"/>
                  </a:lnTo>
                  <a:lnTo>
                    <a:pt x="268147" y="123009"/>
                  </a:lnTo>
                  <a:lnTo>
                    <a:pt x="268826" y="122692"/>
                  </a:lnTo>
                  <a:lnTo>
                    <a:pt x="268735" y="122496"/>
                  </a:lnTo>
                  <a:close/>
                  <a:moveTo>
                    <a:pt x="17000" y="122586"/>
                  </a:moveTo>
                  <a:lnTo>
                    <a:pt x="16909" y="122767"/>
                  </a:lnTo>
                  <a:lnTo>
                    <a:pt x="17588" y="123084"/>
                  </a:lnTo>
                  <a:lnTo>
                    <a:pt x="17663" y="122903"/>
                  </a:lnTo>
                  <a:lnTo>
                    <a:pt x="17000" y="122586"/>
                  </a:lnTo>
                  <a:close/>
                  <a:moveTo>
                    <a:pt x="83188" y="122632"/>
                  </a:moveTo>
                  <a:lnTo>
                    <a:pt x="83037" y="122783"/>
                  </a:lnTo>
                  <a:lnTo>
                    <a:pt x="83565" y="123310"/>
                  </a:lnTo>
                  <a:lnTo>
                    <a:pt x="83716" y="123160"/>
                  </a:lnTo>
                  <a:lnTo>
                    <a:pt x="83188" y="122632"/>
                  </a:lnTo>
                  <a:close/>
                  <a:moveTo>
                    <a:pt x="267649" y="122752"/>
                  </a:moveTo>
                  <a:lnTo>
                    <a:pt x="267498" y="122903"/>
                  </a:lnTo>
                  <a:lnTo>
                    <a:pt x="268041" y="123416"/>
                  </a:lnTo>
                  <a:lnTo>
                    <a:pt x="268177" y="123280"/>
                  </a:lnTo>
                  <a:lnTo>
                    <a:pt x="267649" y="122752"/>
                  </a:lnTo>
                  <a:close/>
                  <a:moveTo>
                    <a:pt x="267574" y="123039"/>
                  </a:moveTo>
                  <a:lnTo>
                    <a:pt x="266895" y="123356"/>
                  </a:lnTo>
                  <a:lnTo>
                    <a:pt x="266986" y="123552"/>
                  </a:lnTo>
                  <a:lnTo>
                    <a:pt x="267664" y="123235"/>
                  </a:lnTo>
                  <a:lnTo>
                    <a:pt x="267574" y="123039"/>
                  </a:lnTo>
                  <a:close/>
                  <a:moveTo>
                    <a:pt x="18161" y="123129"/>
                  </a:moveTo>
                  <a:lnTo>
                    <a:pt x="18071" y="123310"/>
                  </a:lnTo>
                  <a:lnTo>
                    <a:pt x="18749" y="123627"/>
                  </a:lnTo>
                  <a:lnTo>
                    <a:pt x="18840" y="123446"/>
                  </a:lnTo>
                  <a:lnTo>
                    <a:pt x="18161" y="123129"/>
                  </a:lnTo>
                  <a:close/>
                  <a:moveTo>
                    <a:pt x="90519" y="123024"/>
                  </a:moveTo>
                  <a:lnTo>
                    <a:pt x="90232" y="123703"/>
                  </a:lnTo>
                  <a:lnTo>
                    <a:pt x="90413" y="123793"/>
                  </a:lnTo>
                  <a:lnTo>
                    <a:pt x="90715" y="123099"/>
                  </a:lnTo>
                  <a:lnTo>
                    <a:pt x="90519" y="123024"/>
                  </a:lnTo>
                  <a:close/>
                  <a:moveTo>
                    <a:pt x="167432" y="123024"/>
                  </a:moveTo>
                  <a:lnTo>
                    <a:pt x="167145" y="123703"/>
                  </a:lnTo>
                  <a:lnTo>
                    <a:pt x="167326" y="123793"/>
                  </a:lnTo>
                  <a:lnTo>
                    <a:pt x="167628" y="123099"/>
                  </a:lnTo>
                  <a:lnTo>
                    <a:pt x="167432" y="123024"/>
                  </a:lnTo>
                  <a:close/>
                  <a:moveTo>
                    <a:pt x="118213" y="123190"/>
                  </a:moveTo>
                  <a:lnTo>
                    <a:pt x="118017" y="123280"/>
                  </a:lnTo>
                  <a:lnTo>
                    <a:pt x="118303" y="123959"/>
                  </a:lnTo>
                  <a:lnTo>
                    <a:pt x="118499" y="123884"/>
                  </a:lnTo>
                  <a:lnTo>
                    <a:pt x="118213" y="123190"/>
                  </a:lnTo>
                  <a:close/>
                  <a:moveTo>
                    <a:pt x="266412" y="123582"/>
                  </a:moveTo>
                  <a:lnTo>
                    <a:pt x="265734" y="123899"/>
                  </a:lnTo>
                  <a:lnTo>
                    <a:pt x="265824" y="124095"/>
                  </a:lnTo>
                  <a:lnTo>
                    <a:pt x="266488" y="123778"/>
                  </a:lnTo>
                  <a:lnTo>
                    <a:pt x="266412" y="123582"/>
                  </a:lnTo>
                  <a:close/>
                  <a:moveTo>
                    <a:pt x="19323" y="123672"/>
                  </a:moveTo>
                  <a:lnTo>
                    <a:pt x="19232" y="123854"/>
                  </a:lnTo>
                  <a:lnTo>
                    <a:pt x="19911" y="124170"/>
                  </a:lnTo>
                  <a:lnTo>
                    <a:pt x="19986" y="123989"/>
                  </a:lnTo>
                  <a:lnTo>
                    <a:pt x="19323" y="123672"/>
                  </a:lnTo>
                  <a:close/>
                  <a:moveTo>
                    <a:pt x="195201" y="123416"/>
                  </a:moveTo>
                  <a:lnTo>
                    <a:pt x="195020" y="123491"/>
                  </a:lnTo>
                  <a:lnTo>
                    <a:pt x="195307" y="124185"/>
                  </a:lnTo>
                  <a:lnTo>
                    <a:pt x="195488" y="124095"/>
                  </a:lnTo>
                  <a:lnTo>
                    <a:pt x="195201" y="123416"/>
                  </a:lnTo>
                  <a:close/>
                  <a:moveTo>
                    <a:pt x="84093" y="123537"/>
                  </a:moveTo>
                  <a:lnTo>
                    <a:pt x="83942" y="123688"/>
                  </a:lnTo>
                  <a:lnTo>
                    <a:pt x="84485" y="124200"/>
                  </a:lnTo>
                  <a:lnTo>
                    <a:pt x="84621" y="124065"/>
                  </a:lnTo>
                  <a:lnTo>
                    <a:pt x="84093" y="123537"/>
                  </a:lnTo>
                  <a:close/>
                  <a:moveTo>
                    <a:pt x="268569" y="123657"/>
                  </a:moveTo>
                  <a:lnTo>
                    <a:pt x="268419" y="123793"/>
                  </a:lnTo>
                  <a:lnTo>
                    <a:pt x="268947" y="124321"/>
                  </a:lnTo>
                  <a:lnTo>
                    <a:pt x="269097" y="124170"/>
                  </a:lnTo>
                  <a:lnTo>
                    <a:pt x="268569" y="123657"/>
                  </a:lnTo>
                  <a:close/>
                  <a:moveTo>
                    <a:pt x="265251" y="124125"/>
                  </a:moveTo>
                  <a:lnTo>
                    <a:pt x="264572" y="124442"/>
                  </a:lnTo>
                  <a:lnTo>
                    <a:pt x="264663" y="124638"/>
                  </a:lnTo>
                  <a:lnTo>
                    <a:pt x="265326" y="124321"/>
                  </a:lnTo>
                  <a:lnTo>
                    <a:pt x="265251" y="124125"/>
                  </a:lnTo>
                  <a:close/>
                  <a:moveTo>
                    <a:pt x="20484" y="124216"/>
                  </a:moveTo>
                  <a:lnTo>
                    <a:pt x="20393" y="124397"/>
                  </a:lnTo>
                  <a:lnTo>
                    <a:pt x="21072" y="124713"/>
                  </a:lnTo>
                  <a:lnTo>
                    <a:pt x="21163" y="124532"/>
                  </a:lnTo>
                  <a:lnTo>
                    <a:pt x="20484" y="124216"/>
                  </a:lnTo>
                  <a:close/>
                  <a:moveTo>
                    <a:pt x="90021" y="124200"/>
                  </a:moveTo>
                  <a:lnTo>
                    <a:pt x="89734" y="124894"/>
                  </a:lnTo>
                  <a:lnTo>
                    <a:pt x="89930" y="124970"/>
                  </a:lnTo>
                  <a:lnTo>
                    <a:pt x="90217" y="124291"/>
                  </a:lnTo>
                  <a:lnTo>
                    <a:pt x="90021" y="124200"/>
                  </a:lnTo>
                  <a:close/>
                  <a:moveTo>
                    <a:pt x="166934" y="124216"/>
                  </a:moveTo>
                  <a:lnTo>
                    <a:pt x="166647" y="124894"/>
                  </a:lnTo>
                  <a:lnTo>
                    <a:pt x="166828" y="124970"/>
                  </a:lnTo>
                  <a:lnTo>
                    <a:pt x="167130" y="124291"/>
                  </a:lnTo>
                  <a:lnTo>
                    <a:pt x="166934" y="124216"/>
                  </a:lnTo>
                  <a:close/>
                  <a:moveTo>
                    <a:pt x="85013" y="124442"/>
                  </a:moveTo>
                  <a:lnTo>
                    <a:pt x="84862" y="124578"/>
                  </a:lnTo>
                  <a:lnTo>
                    <a:pt x="85390" y="125105"/>
                  </a:lnTo>
                  <a:lnTo>
                    <a:pt x="85541" y="124955"/>
                  </a:lnTo>
                  <a:lnTo>
                    <a:pt x="85013" y="124442"/>
                  </a:lnTo>
                  <a:close/>
                  <a:moveTo>
                    <a:pt x="118711" y="124381"/>
                  </a:moveTo>
                  <a:lnTo>
                    <a:pt x="118514" y="124457"/>
                  </a:lnTo>
                  <a:lnTo>
                    <a:pt x="118801" y="125151"/>
                  </a:lnTo>
                  <a:lnTo>
                    <a:pt x="118997" y="125060"/>
                  </a:lnTo>
                  <a:lnTo>
                    <a:pt x="118711" y="124381"/>
                  </a:lnTo>
                  <a:close/>
                  <a:moveTo>
                    <a:pt x="264089" y="124668"/>
                  </a:moveTo>
                  <a:lnTo>
                    <a:pt x="263411" y="124985"/>
                  </a:lnTo>
                  <a:lnTo>
                    <a:pt x="263501" y="125181"/>
                  </a:lnTo>
                  <a:lnTo>
                    <a:pt x="264165" y="124864"/>
                  </a:lnTo>
                  <a:lnTo>
                    <a:pt x="264089" y="124668"/>
                  </a:lnTo>
                  <a:close/>
                  <a:moveTo>
                    <a:pt x="269474" y="124547"/>
                  </a:moveTo>
                  <a:lnTo>
                    <a:pt x="269339" y="124698"/>
                  </a:lnTo>
                  <a:lnTo>
                    <a:pt x="269867" y="125226"/>
                  </a:lnTo>
                  <a:lnTo>
                    <a:pt x="270002" y="125075"/>
                  </a:lnTo>
                  <a:lnTo>
                    <a:pt x="269474" y="124547"/>
                  </a:lnTo>
                  <a:close/>
                  <a:moveTo>
                    <a:pt x="21645" y="124759"/>
                  </a:moveTo>
                  <a:lnTo>
                    <a:pt x="21555" y="124940"/>
                  </a:lnTo>
                  <a:lnTo>
                    <a:pt x="22234" y="125256"/>
                  </a:lnTo>
                  <a:lnTo>
                    <a:pt x="22324" y="125075"/>
                  </a:lnTo>
                  <a:lnTo>
                    <a:pt x="21645" y="124759"/>
                  </a:lnTo>
                  <a:close/>
                  <a:moveTo>
                    <a:pt x="195699" y="124593"/>
                  </a:moveTo>
                  <a:lnTo>
                    <a:pt x="195518" y="124668"/>
                  </a:lnTo>
                  <a:lnTo>
                    <a:pt x="195805" y="125362"/>
                  </a:lnTo>
                  <a:lnTo>
                    <a:pt x="196001" y="125271"/>
                  </a:lnTo>
                  <a:lnTo>
                    <a:pt x="195699" y="124593"/>
                  </a:lnTo>
                  <a:close/>
                  <a:moveTo>
                    <a:pt x="262928" y="125211"/>
                  </a:moveTo>
                  <a:lnTo>
                    <a:pt x="262249" y="125528"/>
                  </a:lnTo>
                  <a:lnTo>
                    <a:pt x="262340" y="125724"/>
                  </a:lnTo>
                  <a:lnTo>
                    <a:pt x="263003" y="125407"/>
                  </a:lnTo>
                  <a:lnTo>
                    <a:pt x="262928" y="125211"/>
                  </a:lnTo>
                  <a:close/>
                  <a:moveTo>
                    <a:pt x="22807" y="125302"/>
                  </a:moveTo>
                  <a:lnTo>
                    <a:pt x="22716" y="125483"/>
                  </a:lnTo>
                  <a:lnTo>
                    <a:pt x="23395" y="125799"/>
                  </a:lnTo>
                  <a:lnTo>
                    <a:pt x="23486" y="125618"/>
                  </a:lnTo>
                  <a:lnTo>
                    <a:pt x="22807" y="125302"/>
                  </a:lnTo>
                  <a:close/>
                  <a:moveTo>
                    <a:pt x="85918" y="125347"/>
                  </a:moveTo>
                  <a:lnTo>
                    <a:pt x="85767" y="125483"/>
                  </a:lnTo>
                  <a:lnTo>
                    <a:pt x="86295" y="126010"/>
                  </a:lnTo>
                  <a:lnTo>
                    <a:pt x="86446" y="125860"/>
                  </a:lnTo>
                  <a:lnTo>
                    <a:pt x="85918" y="125347"/>
                  </a:lnTo>
                  <a:close/>
                  <a:moveTo>
                    <a:pt x="270395" y="125452"/>
                  </a:moveTo>
                  <a:lnTo>
                    <a:pt x="270244" y="125603"/>
                  </a:lnTo>
                  <a:lnTo>
                    <a:pt x="270787" y="126116"/>
                  </a:lnTo>
                  <a:lnTo>
                    <a:pt x="270923" y="125980"/>
                  </a:lnTo>
                  <a:lnTo>
                    <a:pt x="270395" y="125452"/>
                  </a:lnTo>
                  <a:close/>
                  <a:moveTo>
                    <a:pt x="89523" y="125377"/>
                  </a:moveTo>
                  <a:lnTo>
                    <a:pt x="89237" y="126071"/>
                  </a:lnTo>
                  <a:lnTo>
                    <a:pt x="89418" y="126146"/>
                  </a:lnTo>
                  <a:lnTo>
                    <a:pt x="89719" y="125467"/>
                  </a:lnTo>
                  <a:lnTo>
                    <a:pt x="89523" y="125377"/>
                  </a:lnTo>
                  <a:close/>
                  <a:moveTo>
                    <a:pt x="166436" y="125392"/>
                  </a:moveTo>
                  <a:lnTo>
                    <a:pt x="166134" y="126071"/>
                  </a:lnTo>
                  <a:lnTo>
                    <a:pt x="166331" y="126161"/>
                  </a:lnTo>
                  <a:lnTo>
                    <a:pt x="166617" y="125467"/>
                  </a:lnTo>
                  <a:lnTo>
                    <a:pt x="166436" y="125392"/>
                  </a:lnTo>
                  <a:close/>
                  <a:moveTo>
                    <a:pt x="261751" y="125754"/>
                  </a:moveTo>
                  <a:lnTo>
                    <a:pt x="261088" y="126071"/>
                  </a:lnTo>
                  <a:lnTo>
                    <a:pt x="261163" y="126267"/>
                  </a:lnTo>
                  <a:lnTo>
                    <a:pt x="261842" y="125950"/>
                  </a:lnTo>
                  <a:lnTo>
                    <a:pt x="261751" y="125754"/>
                  </a:lnTo>
                  <a:close/>
                  <a:moveTo>
                    <a:pt x="119208" y="125558"/>
                  </a:moveTo>
                  <a:lnTo>
                    <a:pt x="119027" y="125633"/>
                  </a:lnTo>
                  <a:lnTo>
                    <a:pt x="119314" y="126327"/>
                  </a:lnTo>
                  <a:lnTo>
                    <a:pt x="119495" y="126252"/>
                  </a:lnTo>
                  <a:lnTo>
                    <a:pt x="119208" y="125558"/>
                  </a:lnTo>
                  <a:close/>
                  <a:moveTo>
                    <a:pt x="23953" y="125845"/>
                  </a:moveTo>
                  <a:lnTo>
                    <a:pt x="23863" y="126026"/>
                  </a:lnTo>
                  <a:lnTo>
                    <a:pt x="24542" y="126342"/>
                  </a:lnTo>
                  <a:lnTo>
                    <a:pt x="24632" y="126161"/>
                  </a:lnTo>
                  <a:lnTo>
                    <a:pt x="23953" y="125845"/>
                  </a:lnTo>
                  <a:close/>
                  <a:moveTo>
                    <a:pt x="196212" y="125769"/>
                  </a:moveTo>
                  <a:lnTo>
                    <a:pt x="196016" y="125860"/>
                  </a:lnTo>
                  <a:lnTo>
                    <a:pt x="196302" y="126538"/>
                  </a:lnTo>
                  <a:lnTo>
                    <a:pt x="196498" y="126463"/>
                  </a:lnTo>
                  <a:lnTo>
                    <a:pt x="196212" y="125769"/>
                  </a:lnTo>
                  <a:close/>
                  <a:moveTo>
                    <a:pt x="260590" y="126297"/>
                  </a:moveTo>
                  <a:lnTo>
                    <a:pt x="259926" y="126614"/>
                  </a:lnTo>
                  <a:lnTo>
                    <a:pt x="260002" y="126810"/>
                  </a:lnTo>
                  <a:lnTo>
                    <a:pt x="260681" y="126493"/>
                  </a:lnTo>
                  <a:lnTo>
                    <a:pt x="260590" y="126297"/>
                  </a:lnTo>
                  <a:close/>
                  <a:moveTo>
                    <a:pt x="25115" y="126388"/>
                  </a:moveTo>
                  <a:lnTo>
                    <a:pt x="25039" y="126569"/>
                  </a:lnTo>
                  <a:lnTo>
                    <a:pt x="25703" y="126885"/>
                  </a:lnTo>
                  <a:lnTo>
                    <a:pt x="25794" y="126704"/>
                  </a:lnTo>
                  <a:lnTo>
                    <a:pt x="25115" y="126388"/>
                  </a:lnTo>
                  <a:close/>
                  <a:moveTo>
                    <a:pt x="86838" y="126237"/>
                  </a:moveTo>
                  <a:lnTo>
                    <a:pt x="86687" y="126388"/>
                  </a:lnTo>
                  <a:lnTo>
                    <a:pt x="87230" y="126900"/>
                  </a:lnTo>
                  <a:lnTo>
                    <a:pt x="87366" y="126750"/>
                  </a:lnTo>
                  <a:lnTo>
                    <a:pt x="86838" y="126237"/>
                  </a:lnTo>
                  <a:close/>
                  <a:moveTo>
                    <a:pt x="271315" y="126342"/>
                  </a:moveTo>
                  <a:lnTo>
                    <a:pt x="271164" y="126493"/>
                  </a:lnTo>
                  <a:lnTo>
                    <a:pt x="271692" y="127021"/>
                  </a:lnTo>
                  <a:lnTo>
                    <a:pt x="271843" y="126870"/>
                  </a:lnTo>
                  <a:lnTo>
                    <a:pt x="271315" y="126342"/>
                  </a:lnTo>
                  <a:close/>
                  <a:moveTo>
                    <a:pt x="89025" y="126569"/>
                  </a:moveTo>
                  <a:lnTo>
                    <a:pt x="88739" y="127247"/>
                  </a:lnTo>
                  <a:lnTo>
                    <a:pt x="88920" y="127338"/>
                  </a:lnTo>
                  <a:lnTo>
                    <a:pt x="89206" y="126644"/>
                  </a:lnTo>
                  <a:lnTo>
                    <a:pt x="89025" y="126569"/>
                  </a:lnTo>
                  <a:close/>
                  <a:moveTo>
                    <a:pt x="165923" y="126569"/>
                  </a:moveTo>
                  <a:lnTo>
                    <a:pt x="165637" y="127262"/>
                  </a:lnTo>
                  <a:lnTo>
                    <a:pt x="165833" y="127338"/>
                  </a:lnTo>
                  <a:lnTo>
                    <a:pt x="166119" y="126659"/>
                  </a:lnTo>
                  <a:lnTo>
                    <a:pt x="165923" y="126569"/>
                  </a:lnTo>
                  <a:close/>
                  <a:moveTo>
                    <a:pt x="259429" y="126840"/>
                  </a:moveTo>
                  <a:lnTo>
                    <a:pt x="258750" y="127157"/>
                  </a:lnTo>
                  <a:lnTo>
                    <a:pt x="258840" y="127338"/>
                  </a:lnTo>
                  <a:lnTo>
                    <a:pt x="259519" y="127021"/>
                  </a:lnTo>
                  <a:lnTo>
                    <a:pt x="259429" y="126840"/>
                  </a:lnTo>
                  <a:close/>
                  <a:moveTo>
                    <a:pt x="26276" y="126931"/>
                  </a:moveTo>
                  <a:lnTo>
                    <a:pt x="26201" y="127112"/>
                  </a:lnTo>
                  <a:lnTo>
                    <a:pt x="26864" y="127428"/>
                  </a:lnTo>
                  <a:lnTo>
                    <a:pt x="26955" y="127247"/>
                  </a:lnTo>
                  <a:lnTo>
                    <a:pt x="26276" y="126931"/>
                  </a:lnTo>
                  <a:close/>
                  <a:moveTo>
                    <a:pt x="119706" y="126735"/>
                  </a:moveTo>
                  <a:lnTo>
                    <a:pt x="119525" y="126825"/>
                  </a:lnTo>
                  <a:lnTo>
                    <a:pt x="119812" y="127504"/>
                  </a:lnTo>
                  <a:lnTo>
                    <a:pt x="119993" y="127428"/>
                  </a:lnTo>
                  <a:lnTo>
                    <a:pt x="119706" y="126735"/>
                  </a:lnTo>
                  <a:close/>
                  <a:moveTo>
                    <a:pt x="196710" y="126961"/>
                  </a:moveTo>
                  <a:lnTo>
                    <a:pt x="196513" y="127036"/>
                  </a:lnTo>
                  <a:lnTo>
                    <a:pt x="196800" y="127715"/>
                  </a:lnTo>
                  <a:lnTo>
                    <a:pt x="196996" y="127640"/>
                  </a:lnTo>
                  <a:lnTo>
                    <a:pt x="196710" y="126961"/>
                  </a:lnTo>
                  <a:close/>
                  <a:moveTo>
                    <a:pt x="87758" y="127127"/>
                  </a:moveTo>
                  <a:lnTo>
                    <a:pt x="87607" y="127278"/>
                  </a:lnTo>
                  <a:lnTo>
                    <a:pt x="88135" y="127805"/>
                  </a:lnTo>
                  <a:lnTo>
                    <a:pt x="88286" y="127655"/>
                  </a:lnTo>
                  <a:lnTo>
                    <a:pt x="87758" y="127127"/>
                  </a:lnTo>
                  <a:close/>
                  <a:moveTo>
                    <a:pt x="258267" y="127383"/>
                  </a:moveTo>
                  <a:lnTo>
                    <a:pt x="257588" y="127700"/>
                  </a:lnTo>
                  <a:lnTo>
                    <a:pt x="257679" y="127881"/>
                  </a:lnTo>
                  <a:lnTo>
                    <a:pt x="258358" y="127564"/>
                  </a:lnTo>
                  <a:lnTo>
                    <a:pt x="258267" y="127383"/>
                  </a:lnTo>
                  <a:close/>
                  <a:moveTo>
                    <a:pt x="272235" y="127262"/>
                  </a:moveTo>
                  <a:lnTo>
                    <a:pt x="272084" y="127398"/>
                  </a:lnTo>
                  <a:lnTo>
                    <a:pt x="272627" y="127926"/>
                  </a:lnTo>
                  <a:lnTo>
                    <a:pt x="272763" y="127775"/>
                  </a:lnTo>
                  <a:lnTo>
                    <a:pt x="272235" y="127262"/>
                  </a:lnTo>
                  <a:close/>
                  <a:moveTo>
                    <a:pt x="27438" y="127474"/>
                  </a:moveTo>
                  <a:lnTo>
                    <a:pt x="27362" y="127655"/>
                  </a:lnTo>
                  <a:lnTo>
                    <a:pt x="28026" y="127971"/>
                  </a:lnTo>
                  <a:lnTo>
                    <a:pt x="28116" y="127790"/>
                  </a:lnTo>
                  <a:lnTo>
                    <a:pt x="27438" y="127474"/>
                  </a:lnTo>
                  <a:close/>
                  <a:moveTo>
                    <a:pt x="257106" y="127926"/>
                  </a:moveTo>
                  <a:lnTo>
                    <a:pt x="256427" y="128243"/>
                  </a:lnTo>
                  <a:lnTo>
                    <a:pt x="256517" y="128424"/>
                  </a:lnTo>
                  <a:lnTo>
                    <a:pt x="257196" y="128107"/>
                  </a:lnTo>
                  <a:lnTo>
                    <a:pt x="257106" y="127926"/>
                  </a:lnTo>
                  <a:close/>
                  <a:moveTo>
                    <a:pt x="28614" y="128017"/>
                  </a:moveTo>
                  <a:lnTo>
                    <a:pt x="28524" y="128198"/>
                  </a:lnTo>
                  <a:lnTo>
                    <a:pt x="29202" y="128514"/>
                  </a:lnTo>
                  <a:lnTo>
                    <a:pt x="29278" y="128333"/>
                  </a:lnTo>
                  <a:lnTo>
                    <a:pt x="28614" y="128017"/>
                  </a:lnTo>
                  <a:close/>
                  <a:moveTo>
                    <a:pt x="165441" y="127745"/>
                  </a:moveTo>
                  <a:lnTo>
                    <a:pt x="165139" y="128424"/>
                  </a:lnTo>
                  <a:lnTo>
                    <a:pt x="165335" y="128514"/>
                  </a:lnTo>
                  <a:lnTo>
                    <a:pt x="165622" y="127821"/>
                  </a:lnTo>
                  <a:lnTo>
                    <a:pt x="165441" y="127745"/>
                  </a:lnTo>
                  <a:close/>
                  <a:moveTo>
                    <a:pt x="120204" y="127911"/>
                  </a:moveTo>
                  <a:lnTo>
                    <a:pt x="120008" y="128002"/>
                  </a:lnTo>
                  <a:lnTo>
                    <a:pt x="120309" y="128680"/>
                  </a:lnTo>
                  <a:lnTo>
                    <a:pt x="120490" y="128605"/>
                  </a:lnTo>
                  <a:lnTo>
                    <a:pt x="120204" y="127911"/>
                  </a:lnTo>
                  <a:close/>
                  <a:moveTo>
                    <a:pt x="88528" y="127745"/>
                  </a:moveTo>
                  <a:lnTo>
                    <a:pt x="88241" y="128424"/>
                  </a:lnTo>
                  <a:lnTo>
                    <a:pt x="88437" y="128514"/>
                  </a:lnTo>
                  <a:lnTo>
                    <a:pt x="88558" y="128213"/>
                  </a:lnTo>
                  <a:lnTo>
                    <a:pt x="89056" y="128695"/>
                  </a:lnTo>
                  <a:lnTo>
                    <a:pt x="89206" y="128560"/>
                  </a:lnTo>
                  <a:lnTo>
                    <a:pt x="88678" y="128032"/>
                  </a:lnTo>
                  <a:lnTo>
                    <a:pt x="88603" y="128092"/>
                  </a:lnTo>
                  <a:lnTo>
                    <a:pt x="88724" y="127821"/>
                  </a:lnTo>
                  <a:lnTo>
                    <a:pt x="88528" y="127745"/>
                  </a:lnTo>
                  <a:close/>
                  <a:moveTo>
                    <a:pt x="273155" y="128152"/>
                  </a:moveTo>
                  <a:lnTo>
                    <a:pt x="273004" y="128303"/>
                  </a:lnTo>
                  <a:lnTo>
                    <a:pt x="273532" y="128831"/>
                  </a:lnTo>
                  <a:lnTo>
                    <a:pt x="273683" y="128680"/>
                  </a:lnTo>
                  <a:lnTo>
                    <a:pt x="273155" y="128152"/>
                  </a:lnTo>
                  <a:close/>
                  <a:moveTo>
                    <a:pt x="197207" y="128137"/>
                  </a:moveTo>
                  <a:lnTo>
                    <a:pt x="197026" y="128228"/>
                  </a:lnTo>
                  <a:lnTo>
                    <a:pt x="197313" y="128907"/>
                  </a:lnTo>
                  <a:lnTo>
                    <a:pt x="197509" y="128831"/>
                  </a:lnTo>
                  <a:lnTo>
                    <a:pt x="197207" y="128137"/>
                  </a:lnTo>
                  <a:close/>
                  <a:moveTo>
                    <a:pt x="255944" y="128469"/>
                  </a:moveTo>
                  <a:lnTo>
                    <a:pt x="255280" y="128786"/>
                  </a:lnTo>
                  <a:lnTo>
                    <a:pt x="255356" y="128967"/>
                  </a:lnTo>
                  <a:lnTo>
                    <a:pt x="256035" y="128665"/>
                  </a:lnTo>
                  <a:lnTo>
                    <a:pt x="255944" y="128469"/>
                  </a:lnTo>
                  <a:close/>
                  <a:moveTo>
                    <a:pt x="29776" y="128560"/>
                  </a:moveTo>
                  <a:lnTo>
                    <a:pt x="29685" y="128741"/>
                  </a:lnTo>
                  <a:lnTo>
                    <a:pt x="30364" y="129057"/>
                  </a:lnTo>
                  <a:lnTo>
                    <a:pt x="30439" y="128861"/>
                  </a:lnTo>
                  <a:lnTo>
                    <a:pt x="29776" y="128560"/>
                  </a:lnTo>
                  <a:close/>
                  <a:moveTo>
                    <a:pt x="254783" y="129012"/>
                  </a:moveTo>
                  <a:lnTo>
                    <a:pt x="254104" y="129329"/>
                  </a:lnTo>
                  <a:lnTo>
                    <a:pt x="254194" y="129510"/>
                  </a:lnTo>
                  <a:lnTo>
                    <a:pt x="254873" y="129208"/>
                  </a:lnTo>
                  <a:lnTo>
                    <a:pt x="254783" y="129012"/>
                  </a:lnTo>
                  <a:close/>
                  <a:moveTo>
                    <a:pt x="30937" y="129103"/>
                  </a:moveTo>
                  <a:lnTo>
                    <a:pt x="30847" y="129284"/>
                  </a:lnTo>
                  <a:lnTo>
                    <a:pt x="31525" y="129600"/>
                  </a:lnTo>
                  <a:lnTo>
                    <a:pt x="31601" y="129404"/>
                  </a:lnTo>
                  <a:lnTo>
                    <a:pt x="30937" y="129103"/>
                  </a:lnTo>
                  <a:close/>
                  <a:moveTo>
                    <a:pt x="89568" y="128937"/>
                  </a:moveTo>
                  <a:lnTo>
                    <a:pt x="89433" y="129088"/>
                  </a:lnTo>
                  <a:lnTo>
                    <a:pt x="89961" y="129600"/>
                  </a:lnTo>
                  <a:lnTo>
                    <a:pt x="90111" y="129465"/>
                  </a:lnTo>
                  <a:lnTo>
                    <a:pt x="89568" y="128937"/>
                  </a:lnTo>
                  <a:close/>
                  <a:moveTo>
                    <a:pt x="88030" y="128922"/>
                  </a:moveTo>
                  <a:lnTo>
                    <a:pt x="87743" y="129616"/>
                  </a:lnTo>
                  <a:lnTo>
                    <a:pt x="87924" y="129691"/>
                  </a:lnTo>
                  <a:lnTo>
                    <a:pt x="88226" y="128997"/>
                  </a:lnTo>
                  <a:lnTo>
                    <a:pt x="88030" y="128922"/>
                  </a:lnTo>
                  <a:close/>
                  <a:moveTo>
                    <a:pt x="164943" y="128922"/>
                  </a:moveTo>
                  <a:lnTo>
                    <a:pt x="164656" y="129616"/>
                  </a:lnTo>
                  <a:lnTo>
                    <a:pt x="164837" y="129691"/>
                  </a:lnTo>
                  <a:lnTo>
                    <a:pt x="165124" y="129012"/>
                  </a:lnTo>
                  <a:lnTo>
                    <a:pt x="164943" y="128922"/>
                  </a:lnTo>
                  <a:close/>
                  <a:moveTo>
                    <a:pt x="274060" y="129057"/>
                  </a:moveTo>
                  <a:lnTo>
                    <a:pt x="273924" y="129208"/>
                  </a:lnTo>
                  <a:lnTo>
                    <a:pt x="274452" y="129721"/>
                  </a:lnTo>
                  <a:lnTo>
                    <a:pt x="274588" y="129570"/>
                  </a:lnTo>
                  <a:lnTo>
                    <a:pt x="274060" y="129057"/>
                  </a:lnTo>
                  <a:close/>
                  <a:moveTo>
                    <a:pt x="120717" y="129103"/>
                  </a:moveTo>
                  <a:lnTo>
                    <a:pt x="120521" y="129178"/>
                  </a:lnTo>
                  <a:lnTo>
                    <a:pt x="120807" y="129872"/>
                  </a:lnTo>
                  <a:lnTo>
                    <a:pt x="121003" y="129781"/>
                  </a:lnTo>
                  <a:lnTo>
                    <a:pt x="120717" y="129103"/>
                  </a:lnTo>
                  <a:close/>
                  <a:moveTo>
                    <a:pt x="253621" y="129555"/>
                  </a:moveTo>
                  <a:lnTo>
                    <a:pt x="252942" y="129872"/>
                  </a:lnTo>
                  <a:lnTo>
                    <a:pt x="253033" y="130053"/>
                  </a:lnTo>
                  <a:lnTo>
                    <a:pt x="253712" y="129751"/>
                  </a:lnTo>
                  <a:lnTo>
                    <a:pt x="253621" y="129555"/>
                  </a:lnTo>
                  <a:close/>
                  <a:moveTo>
                    <a:pt x="197705" y="129314"/>
                  </a:moveTo>
                  <a:lnTo>
                    <a:pt x="197524" y="129404"/>
                  </a:lnTo>
                  <a:lnTo>
                    <a:pt x="197811" y="130083"/>
                  </a:lnTo>
                  <a:lnTo>
                    <a:pt x="198007" y="130008"/>
                  </a:lnTo>
                  <a:lnTo>
                    <a:pt x="197705" y="129314"/>
                  </a:lnTo>
                  <a:close/>
                  <a:moveTo>
                    <a:pt x="32099" y="129646"/>
                  </a:moveTo>
                  <a:lnTo>
                    <a:pt x="32008" y="129827"/>
                  </a:lnTo>
                  <a:lnTo>
                    <a:pt x="32687" y="130143"/>
                  </a:lnTo>
                  <a:lnTo>
                    <a:pt x="32777" y="129947"/>
                  </a:lnTo>
                  <a:lnTo>
                    <a:pt x="32099" y="129646"/>
                  </a:lnTo>
                  <a:close/>
                  <a:moveTo>
                    <a:pt x="90489" y="129827"/>
                  </a:moveTo>
                  <a:lnTo>
                    <a:pt x="90338" y="129978"/>
                  </a:lnTo>
                  <a:lnTo>
                    <a:pt x="90881" y="130505"/>
                  </a:lnTo>
                  <a:lnTo>
                    <a:pt x="91016" y="130355"/>
                  </a:lnTo>
                  <a:lnTo>
                    <a:pt x="90489" y="129827"/>
                  </a:lnTo>
                  <a:close/>
                  <a:moveTo>
                    <a:pt x="252460" y="130098"/>
                  </a:moveTo>
                  <a:lnTo>
                    <a:pt x="251781" y="130415"/>
                  </a:lnTo>
                  <a:lnTo>
                    <a:pt x="251871" y="130596"/>
                  </a:lnTo>
                  <a:lnTo>
                    <a:pt x="252550" y="130279"/>
                  </a:lnTo>
                  <a:lnTo>
                    <a:pt x="252460" y="130098"/>
                  </a:lnTo>
                  <a:close/>
                  <a:moveTo>
                    <a:pt x="274980" y="129947"/>
                  </a:moveTo>
                  <a:lnTo>
                    <a:pt x="274829" y="130098"/>
                  </a:lnTo>
                  <a:lnTo>
                    <a:pt x="275357" y="130626"/>
                  </a:lnTo>
                  <a:lnTo>
                    <a:pt x="275508" y="130475"/>
                  </a:lnTo>
                  <a:lnTo>
                    <a:pt x="274980" y="129947"/>
                  </a:lnTo>
                  <a:close/>
                  <a:moveTo>
                    <a:pt x="33260" y="130174"/>
                  </a:moveTo>
                  <a:lnTo>
                    <a:pt x="33170" y="130370"/>
                  </a:lnTo>
                  <a:lnTo>
                    <a:pt x="33848" y="130686"/>
                  </a:lnTo>
                  <a:lnTo>
                    <a:pt x="33939" y="130490"/>
                  </a:lnTo>
                  <a:lnTo>
                    <a:pt x="33260" y="130174"/>
                  </a:lnTo>
                  <a:close/>
                  <a:moveTo>
                    <a:pt x="87532" y="130098"/>
                  </a:moveTo>
                  <a:lnTo>
                    <a:pt x="87245" y="130792"/>
                  </a:lnTo>
                  <a:lnTo>
                    <a:pt x="87426" y="130867"/>
                  </a:lnTo>
                  <a:lnTo>
                    <a:pt x="87728" y="130189"/>
                  </a:lnTo>
                  <a:lnTo>
                    <a:pt x="87532" y="130098"/>
                  </a:lnTo>
                  <a:close/>
                  <a:moveTo>
                    <a:pt x="164430" y="130098"/>
                  </a:moveTo>
                  <a:lnTo>
                    <a:pt x="164143" y="130792"/>
                  </a:lnTo>
                  <a:lnTo>
                    <a:pt x="164324" y="130867"/>
                  </a:lnTo>
                  <a:lnTo>
                    <a:pt x="164626" y="130189"/>
                  </a:lnTo>
                  <a:lnTo>
                    <a:pt x="164430" y="130098"/>
                  </a:lnTo>
                  <a:close/>
                  <a:moveTo>
                    <a:pt x="121214" y="130279"/>
                  </a:moveTo>
                  <a:lnTo>
                    <a:pt x="121018" y="130355"/>
                  </a:lnTo>
                  <a:lnTo>
                    <a:pt x="121305" y="131048"/>
                  </a:lnTo>
                  <a:lnTo>
                    <a:pt x="121501" y="130958"/>
                  </a:lnTo>
                  <a:lnTo>
                    <a:pt x="121214" y="130279"/>
                  </a:lnTo>
                  <a:close/>
                  <a:moveTo>
                    <a:pt x="251298" y="130641"/>
                  </a:moveTo>
                  <a:lnTo>
                    <a:pt x="250620" y="130958"/>
                  </a:lnTo>
                  <a:lnTo>
                    <a:pt x="250710" y="131139"/>
                  </a:lnTo>
                  <a:lnTo>
                    <a:pt x="251389" y="130822"/>
                  </a:lnTo>
                  <a:lnTo>
                    <a:pt x="251298" y="130641"/>
                  </a:lnTo>
                  <a:close/>
                  <a:moveTo>
                    <a:pt x="34422" y="130732"/>
                  </a:moveTo>
                  <a:lnTo>
                    <a:pt x="34346" y="130913"/>
                  </a:lnTo>
                  <a:lnTo>
                    <a:pt x="35010" y="131230"/>
                  </a:lnTo>
                  <a:lnTo>
                    <a:pt x="35100" y="131033"/>
                  </a:lnTo>
                  <a:lnTo>
                    <a:pt x="34422" y="130732"/>
                  </a:lnTo>
                  <a:close/>
                  <a:moveTo>
                    <a:pt x="198218" y="130505"/>
                  </a:moveTo>
                  <a:lnTo>
                    <a:pt x="198022" y="130581"/>
                  </a:lnTo>
                  <a:lnTo>
                    <a:pt x="198308" y="131275"/>
                  </a:lnTo>
                  <a:lnTo>
                    <a:pt x="198505" y="131184"/>
                  </a:lnTo>
                  <a:lnTo>
                    <a:pt x="198218" y="130505"/>
                  </a:lnTo>
                  <a:close/>
                  <a:moveTo>
                    <a:pt x="91409" y="130732"/>
                  </a:moveTo>
                  <a:lnTo>
                    <a:pt x="91258" y="130883"/>
                  </a:lnTo>
                  <a:lnTo>
                    <a:pt x="91786" y="131395"/>
                  </a:lnTo>
                  <a:lnTo>
                    <a:pt x="91937" y="131260"/>
                  </a:lnTo>
                  <a:lnTo>
                    <a:pt x="91409" y="130732"/>
                  </a:lnTo>
                  <a:close/>
                  <a:moveTo>
                    <a:pt x="275900" y="130852"/>
                  </a:moveTo>
                  <a:lnTo>
                    <a:pt x="275749" y="131003"/>
                  </a:lnTo>
                  <a:lnTo>
                    <a:pt x="276277" y="131516"/>
                  </a:lnTo>
                  <a:lnTo>
                    <a:pt x="276428" y="131380"/>
                  </a:lnTo>
                  <a:lnTo>
                    <a:pt x="275900" y="130852"/>
                  </a:lnTo>
                  <a:close/>
                  <a:moveTo>
                    <a:pt x="250137" y="131184"/>
                  </a:moveTo>
                  <a:lnTo>
                    <a:pt x="249458" y="131501"/>
                  </a:lnTo>
                  <a:lnTo>
                    <a:pt x="249549" y="131682"/>
                  </a:lnTo>
                  <a:lnTo>
                    <a:pt x="250212" y="131365"/>
                  </a:lnTo>
                  <a:lnTo>
                    <a:pt x="250137" y="131184"/>
                  </a:lnTo>
                  <a:close/>
                  <a:moveTo>
                    <a:pt x="35583" y="131260"/>
                  </a:moveTo>
                  <a:lnTo>
                    <a:pt x="35492" y="131456"/>
                  </a:lnTo>
                  <a:lnTo>
                    <a:pt x="36171" y="131773"/>
                  </a:lnTo>
                  <a:lnTo>
                    <a:pt x="36262" y="131576"/>
                  </a:lnTo>
                  <a:lnTo>
                    <a:pt x="35583" y="131260"/>
                  </a:lnTo>
                  <a:close/>
                  <a:moveTo>
                    <a:pt x="87034" y="131290"/>
                  </a:moveTo>
                  <a:lnTo>
                    <a:pt x="86733" y="131969"/>
                  </a:lnTo>
                  <a:lnTo>
                    <a:pt x="86929" y="132059"/>
                  </a:lnTo>
                  <a:lnTo>
                    <a:pt x="87215" y="131365"/>
                  </a:lnTo>
                  <a:lnTo>
                    <a:pt x="87034" y="131290"/>
                  </a:lnTo>
                  <a:close/>
                  <a:moveTo>
                    <a:pt x="163932" y="131290"/>
                  </a:moveTo>
                  <a:lnTo>
                    <a:pt x="163630" y="131969"/>
                  </a:lnTo>
                  <a:lnTo>
                    <a:pt x="163827" y="132059"/>
                  </a:lnTo>
                  <a:lnTo>
                    <a:pt x="164113" y="131365"/>
                  </a:lnTo>
                  <a:lnTo>
                    <a:pt x="163932" y="131290"/>
                  </a:lnTo>
                  <a:close/>
                  <a:moveTo>
                    <a:pt x="121712" y="131456"/>
                  </a:moveTo>
                  <a:lnTo>
                    <a:pt x="121531" y="131546"/>
                  </a:lnTo>
                  <a:lnTo>
                    <a:pt x="121818" y="132225"/>
                  </a:lnTo>
                  <a:lnTo>
                    <a:pt x="121999" y="132150"/>
                  </a:lnTo>
                  <a:lnTo>
                    <a:pt x="121712" y="131456"/>
                  </a:lnTo>
                  <a:close/>
                  <a:moveTo>
                    <a:pt x="248975" y="131727"/>
                  </a:moveTo>
                  <a:lnTo>
                    <a:pt x="248297" y="132044"/>
                  </a:lnTo>
                  <a:lnTo>
                    <a:pt x="248387" y="132225"/>
                  </a:lnTo>
                  <a:lnTo>
                    <a:pt x="249051" y="131908"/>
                  </a:lnTo>
                  <a:lnTo>
                    <a:pt x="248975" y="131727"/>
                  </a:lnTo>
                  <a:close/>
                  <a:moveTo>
                    <a:pt x="92329" y="131637"/>
                  </a:moveTo>
                  <a:lnTo>
                    <a:pt x="92178" y="131788"/>
                  </a:lnTo>
                  <a:lnTo>
                    <a:pt x="92706" y="132300"/>
                  </a:lnTo>
                  <a:lnTo>
                    <a:pt x="92857" y="132165"/>
                  </a:lnTo>
                  <a:lnTo>
                    <a:pt x="92329" y="131637"/>
                  </a:lnTo>
                  <a:close/>
                  <a:moveTo>
                    <a:pt x="36744" y="131803"/>
                  </a:moveTo>
                  <a:lnTo>
                    <a:pt x="36654" y="131999"/>
                  </a:lnTo>
                  <a:lnTo>
                    <a:pt x="37333" y="132316"/>
                  </a:lnTo>
                  <a:lnTo>
                    <a:pt x="37423" y="132119"/>
                  </a:lnTo>
                  <a:lnTo>
                    <a:pt x="36744" y="131803"/>
                  </a:lnTo>
                  <a:close/>
                  <a:moveTo>
                    <a:pt x="276805" y="131757"/>
                  </a:moveTo>
                  <a:lnTo>
                    <a:pt x="276669" y="131893"/>
                  </a:lnTo>
                  <a:lnTo>
                    <a:pt x="277197" y="132421"/>
                  </a:lnTo>
                  <a:lnTo>
                    <a:pt x="277333" y="132270"/>
                  </a:lnTo>
                  <a:lnTo>
                    <a:pt x="276805" y="131757"/>
                  </a:lnTo>
                  <a:close/>
                  <a:moveTo>
                    <a:pt x="198716" y="131697"/>
                  </a:moveTo>
                  <a:lnTo>
                    <a:pt x="198520" y="131773"/>
                  </a:lnTo>
                  <a:lnTo>
                    <a:pt x="198821" y="132451"/>
                  </a:lnTo>
                  <a:lnTo>
                    <a:pt x="199002" y="132376"/>
                  </a:lnTo>
                  <a:lnTo>
                    <a:pt x="198716" y="131697"/>
                  </a:lnTo>
                  <a:close/>
                  <a:moveTo>
                    <a:pt x="247814" y="132270"/>
                  </a:moveTo>
                  <a:lnTo>
                    <a:pt x="247135" y="132587"/>
                  </a:lnTo>
                  <a:lnTo>
                    <a:pt x="247226" y="132768"/>
                  </a:lnTo>
                  <a:lnTo>
                    <a:pt x="247904" y="132451"/>
                  </a:lnTo>
                  <a:lnTo>
                    <a:pt x="247814" y="132270"/>
                  </a:lnTo>
                  <a:close/>
                  <a:moveTo>
                    <a:pt x="37906" y="132346"/>
                  </a:moveTo>
                  <a:lnTo>
                    <a:pt x="37831" y="132542"/>
                  </a:lnTo>
                  <a:lnTo>
                    <a:pt x="38494" y="132843"/>
                  </a:lnTo>
                  <a:lnTo>
                    <a:pt x="38585" y="132662"/>
                  </a:lnTo>
                  <a:lnTo>
                    <a:pt x="37906" y="132346"/>
                  </a:lnTo>
                  <a:close/>
                  <a:moveTo>
                    <a:pt x="93234" y="132542"/>
                  </a:moveTo>
                  <a:lnTo>
                    <a:pt x="93098" y="132678"/>
                  </a:lnTo>
                  <a:lnTo>
                    <a:pt x="93626" y="133205"/>
                  </a:lnTo>
                  <a:lnTo>
                    <a:pt x="93762" y="133055"/>
                  </a:lnTo>
                  <a:lnTo>
                    <a:pt x="93234" y="132542"/>
                  </a:lnTo>
                  <a:close/>
                  <a:moveTo>
                    <a:pt x="86521" y="132466"/>
                  </a:moveTo>
                  <a:lnTo>
                    <a:pt x="86235" y="133145"/>
                  </a:lnTo>
                  <a:lnTo>
                    <a:pt x="86431" y="133236"/>
                  </a:lnTo>
                  <a:lnTo>
                    <a:pt x="86718" y="132542"/>
                  </a:lnTo>
                  <a:lnTo>
                    <a:pt x="86521" y="132466"/>
                  </a:lnTo>
                  <a:close/>
                  <a:moveTo>
                    <a:pt x="163434" y="132466"/>
                  </a:moveTo>
                  <a:lnTo>
                    <a:pt x="163133" y="133145"/>
                  </a:lnTo>
                  <a:lnTo>
                    <a:pt x="163329" y="133236"/>
                  </a:lnTo>
                  <a:lnTo>
                    <a:pt x="163615" y="132542"/>
                  </a:lnTo>
                  <a:lnTo>
                    <a:pt x="163434" y="132466"/>
                  </a:lnTo>
                  <a:close/>
                  <a:moveTo>
                    <a:pt x="246652" y="132813"/>
                  </a:moveTo>
                  <a:lnTo>
                    <a:pt x="245974" y="133130"/>
                  </a:lnTo>
                  <a:lnTo>
                    <a:pt x="246064" y="133311"/>
                  </a:lnTo>
                  <a:lnTo>
                    <a:pt x="246728" y="132994"/>
                  </a:lnTo>
                  <a:lnTo>
                    <a:pt x="246652" y="132813"/>
                  </a:lnTo>
                  <a:close/>
                  <a:moveTo>
                    <a:pt x="277725" y="132647"/>
                  </a:moveTo>
                  <a:lnTo>
                    <a:pt x="277575" y="132798"/>
                  </a:lnTo>
                  <a:lnTo>
                    <a:pt x="278102" y="133326"/>
                  </a:lnTo>
                  <a:lnTo>
                    <a:pt x="278253" y="133175"/>
                  </a:lnTo>
                  <a:lnTo>
                    <a:pt x="277725" y="132647"/>
                  </a:lnTo>
                  <a:close/>
                  <a:moveTo>
                    <a:pt x="39067" y="132889"/>
                  </a:moveTo>
                  <a:lnTo>
                    <a:pt x="38992" y="133085"/>
                  </a:lnTo>
                  <a:lnTo>
                    <a:pt x="39656" y="133386"/>
                  </a:lnTo>
                  <a:lnTo>
                    <a:pt x="39746" y="133205"/>
                  </a:lnTo>
                  <a:lnTo>
                    <a:pt x="39067" y="132889"/>
                  </a:lnTo>
                  <a:close/>
                  <a:moveTo>
                    <a:pt x="122210" y="132647"/>
                  </a:moveTo>
                  <a:lnTo>
                    <a:pt x="122014" y="132723"/>
                  </a:lnTo>
                  <a:lnTo>
                    <a:pt x="122316" y="133402"/>
                  </a:lnTo>
                  <a:lnTo>
                    <a:pt x="122497" y="133326"/>
                  </a:lnTo>
                  <a:lnTo>
                    <a:pt x="122210" y="132647"/>
                  </a:lnTo>
                  <a:close/>
                  <a:moveTo>
                    <a:pt x="199213" y="132859"/>
                  </a:moveTo>
                  <a:lnTo>
                    <a:pt x="199032" y="132949"/>
                  </a:lnTo>
                  <a:lnTo>
                    <a:pt x="199319" y="133628"/>
                  </a:lnTo>
                  <a:lnTo>
                    <a:pt x="199500" y="133552"/>
                  </a:lnTo>
                  <a:lnTo>
                    <a:pt x="199213" y="132859"/>
                  </a:lnTo>
                  <a:close/>
                  <a:moveTo>
                    <a:pt x="245491" y="133356"/>
                  </a:moveTo>
                  <a:lnTo>
                    <a:pt x="244812" y="133673"/>
                  </a:lnTo>
                  <a:lnTo>
                    <a:pt x="244903" y="133854"/>
                  </a:lnTo>
                  <a:lnTo>
                    <a:pt x="245566" y="133537"/>
                  </a:lnTo>
                  <a:lnTo>
                    <a:pt x="245491" y="133356"/>
                  </a:lnTo>
                  <a:close/>
                  <a:moveTo>
                    <a:pt x="40229" y="133432"/>
                  </a:moveTo>
                  <a:lnTo>
                    <a:pt x="40138" y="133613"/>
                  </a:lnTo>
                  <a:lnTo>
                    <a:pt x="40817" y="133930"/>
                  </a:lnTo>
                  <a:lnTo>
                    <a:pt x="40908" y="133749"/>
                  </a:lnTo>
                  <a:lnTo>
                    <a:pt x="40229" y="133432"/>
                  </a:lnTo>
                  <a:close/>
                  <a:moveTo>
                    <a:pt x="94154" y="133432"/>
                  </a:moveTo>
                  <a:lnTo>
                    <a:pt x="94003" y="133583"/>
                  </a:lnTo>
                  <a:lnTo>
                    <a:pt x="94531" y="134111"/>
                  </a:lnTo>
                  <a:lnTo>
                    <a:pt x="94682" y="133960"/>
                  </a:lnTo>
                  <a:lnTo>
                    <a:pt x="94154" y="133432"/>
                  </a:lnTo>
                  <a:close/>
                  <a:moveTo>
                    <a:pt x="278630" y="133552"/>
                  </a:moveTo>
                  <a:lnTo>
                    <a:pt x="278495" y="133703"/>
                  </a:lnTo>
                  <a:lnTo>
                    <a:pt x="279023" y="134216"/>
                  </a:lnTo>
                  <a:lnTo>
                    <a:pt x="279173" y="134065"/>
                  </a:lnTo>
                  <a:lnTo>
                    <a:pt x="278630" y="133552"/>
                  </a:lnTo>
                  <a:close/>
                  <a:moveTo>
                    <a:pt x="244330" y="133899"/>
                  </a:moveTo>
                  <a:lnTo>
                    <a:pt x="243651" y="134216"/>
                  </a:lnTo>
                  <a:lnTo>
                    <a:pt x="243741" y="134397"/>
                  </a:lnTo>
                  <a:lnTo>
                    <a:pt x="244405" y="134080"/>
                  </a:lnTo>
                  <a:lnTo>
                    <a:pt x="244330" y="133899"/>
                  </a:lnTo>
                  <a:close/>
                  <a:moveTo>
                    <a:pt x="86024" y="133643"/>
                  </a:moveTo>
                  <a:lnTo>
                    <a:pt x="85737" y="134337"/>
                  </a:lnTo>
                  <a:lnTo>
                    <a:pt x="85933" y="134412"/>
                  </a:lnTo>
                  <a:lnTo>
                    <a:pt x="86220" y="133733"/>
                  </a:lnTo>
                  <a:lnTo>
                    <a:pt x="86024" y="133643"/>
                  </a:lnTo>
                  <a:close/>
                  <a:moveTo>
                    <a:pt x="162922" y="133643"/>
                  </a:moveTo>
                  <a:lnTo>
                    <a:pt x="162635" y="134337"/>
                  </a:lnTo>
                  <a:lnTo>
                    <a:pt x="162831" y="134412"/>
                  </a:lnTo>
                  <a:lnTo>
                    <a:pt x="163118" y="133733"/>
                  </a:lnTo>
                  <a:lnTo>
                    <a:pt x="162922" y="133643"/>
                  </a:lnTo>
                  <a:close/>
                  <a:moveTo>
                    <a:pt x="41390" y="133975"/>
                  </a:moveTo>
                  <a:lnTo>
                    <a:pt x="41300" y="134156"/>
                  </a:lnTo>
                  <a:lnTo>
                    <a:pt x="41979" y="134473"/>
                  </a:lnTo>
                  <a:lnTo>
                    <a:pt x="42069" y="134292"/>
                  </a:lnTo>
                  <a:lnTo>
                    <a:pt x="41390" y="133975"/>
                  </a:lnTo>
                  <a:close/>
                  <a:moveTo>
                    <a:pt x="122723" y="133824"/>
                  </a:moveTo>
                  <a:lnTo>
                    <a:pt x="122527" y="133899"/>
                  </a:lnTo>
                  <a:lnTo>
                    <a:pt x="122813" y="134593"/>
                  </a:lnTo>
                  <a:lnTo>
                    <a:pt x="123009" y="134518"/>
                  </a:lnTo>
                  <a:lnTo>
                    <a:pt x="122723" y="133824"/>
                  </a:lnTo>
                  <a:close/>
                  <a:moveTo>
                    <a:pt x="199711" y="134050"/>
                  </a:moveTo>
                  <a:lnTo>
                    <a:pt x="199530" y="134126"/>
                  </a:lnTo>
                  <a:lnTo>
                    <a:pt x="199817" y="134819"/>
                  </a:lnTo>
                  <a:lnTo>
                    <a:pt x="200013" y="134729"/>
                  </a:lnTo>
                  <a:lnTo>
                    <a:pt x="199711" y="134050"/>
                  </a:lnTo>
                  <a:close/>
                  <a:moveTo>
                    <a:pt x="243153" y="134442"/>
                  </a:moveTo>
                  <a:lnTo>
                    <a:pt x="242489" y="134759"/>
                  </a:lnTo>
                  <a:lnTo>
                    <a:pt x="242565" y="134940"/>
                  </a:lnTo>
                  <a:lnTo>
                    <a:pt x="243243" y="134623"/>
                  </a:lnTo>
                  <a:lnTo>
                    <a:pt x="243153" y="134442"/>
                  </a:lnTo>
                  <a:close/>
                  <a:moveTo>
                    <a:pt x="95059" y="134337"/>
                  </a:moveTo>
                  <a:lnTo>
                    <a:pt x="94923" y="134488"/>
                  </a:lnTo>
                  <a:lnTo>
                    <a:pt x="95451" y="135000"/>
                  </a:lnTo>
                  <a:lnTo>
                    <a:pt x="95602" y="134850"/>
                  </a:lnTo>
                  <a:lnTo>
                    <a:pt x="95059" y="134337"/>
                  </a:lnTo>
                  <a:close/>
                  <a:moveTo>
                    <a:pt x="42552" y="134518"/>
                  </a:moveTo>
                  <a:lnTo>
                    <a:pt x="42476" y="134699"/>
                  </a:lnTo>
                  <a:lnTo>
                    <a:pt x="43140" y="135016"/>
                  </a:lnTo>
                  <a:lnTo>
                    <a:pt x="43231" y="134835"/>
                  </a:lnTo>
                  <a:lnTo>
                    <a:pt x="42552" y="134518"/>
                  </a:lnTo>
                  <a:close/>
                  <a:moveTo>
                    <a:pt x="279551" y="134442"/>
                  </a:moveTo>
                  <a:lnTo>
                    <a:pt x="279400" y="134593"/>
                  </a:lnTo>
                  <a:lnTo>
                    <a:pt x="279943" y="135121"/>
                  </a:lnTo>
                  <a:lnTo>
                    <a:pt x="280078" y="134970"/>
                  </a:lnTo>
                  <a:lnTo>
                    <a:pt x="279551" y="134442"/>
                  </a:lnTo>
                  <a:close/>
                  <a:moveTo>
                    <a:pt x="241992" y="134985"/>
                  </a:moveTo>
                  <a:lnTo>
                    <a:pt x="241328" y="135302"/>
                  </a:lnTo>
                  <a:lnTo>
                    <a:pt x="241403" y="135483"/>
                  </a:lnTo>
                  <a:lnTo>
                    <a:pt x="242082" y="135166"/>
                  </a:lnTo>
                  <a:lnTo>
                    <a:pt x="241992" y="134985"/>
                  </a:lnTo>
                  <a:close/>
                  <a:moveTo>
                    <a:pt x="43713" y="135061"/>
                  </a:moveTo>
                  <a:lnTo>
                    <a:pt x="43623" y="135242"/>
                  </a:lnTo>
                  <a:lnTo>
                    <a:pt x="44302" y="135559"/>
                  </a:lnTo>
                  <a:lnTo>
                    <a:pt x="44392" y="135378"/>
                  </a:lnTo>
                  <a:lnTo>
                    <a:pt x="43713" y="135061"/>
                  </a:lnTo>
                  <a:close/>
                  <a:moveTo>
                    <a:pt x="85526" y="134835"/>
                  </a:moveTo>
                  <a:lnTo>
                    <a:pt x="85239" y="135513"/>
                  </a:lnTo>
                  <a:lnTo>
                    <a:pt x="85420" y="135589"/>
                  </a:lnTo>
                  <a:lnTo>
                    <a:pt x="85722" y="134910"/>
                  </a:lnTo>
                  <a:lnTo>
                    <a:pt x="85526" y="134835"/>
                  </a:lnTo>
                  <a:close/>
                  <a:moveTo>
                    <a:pt x="162424" y="134819"/>
                  </a:moveTo>
                  <a:lnTo>
                    <a:pt x="162137" y="135513"/>
                  </a:lnTo>
                  <a:lnTo>
                    <a:pt x="162333" y="135589"/>
                  </a:lnTo>
                  <a:lnTo>
                    <a:pt x="162620" y="134910"/>
                  </a:lnTo>
                  <a:lnTo>
                    <a:pt x="162424" y="134819"/>
                  </a:lnTo>
                  <a:close/>
                  <a:moveTo>
                    <a:pt x="123221" y="135000"/>
                  </a:moveTo>
                  <a:lnTo>
                    <a:pt x="123025" y="135091"/>
                  </a:lnTo>
                  <a:lnTo>
                    <a:pt x="123311" y="135770"/>
                  </a:lnTo>
                  <a:lnTo>
                    <a:pt x="123507" y="135694"/>
                  </a:lnTo>
                  <a:lnTo>
                    <a:pt x="123221" y="135000"/>
                  </a:lnTo>
                  <a:close/>
                  <a:moveTo>
                    <a:pt x="95979" y="135227"/>
                  </a:moveTo>
                  <a:lnTo>
                    <a:pt x="95828" y="135378"/>
                  </a:lnTo>
                  <a:lnTo>
                    <a:pt x="96371" y="135905"/>
                  </a:lnTo>
                  <a:lnTo>
                    <a:pt x="96507" y="135755"/>
                  </a:lnTo>
                  <a:lnTo>
                    <a:pt x="95979" y="135227"/>
                  </a:lnTo>
                  <a:close/>
                  <a:moveTo>
                    <a:pt x="200224" y="135227"/>
                  </a:moveTo>
                  <a:lnTo>
                    <a:pt x="200028" y="135302"/>
                  </a:lnTo>
                  <a:lnTo>
                    <a:pt x="200315" y="135996"/>
                  </a:lnTo>
                  <a:lnTo>
                    <a:pt x="200511" y="135921"/>
                  </a:lnTo>
                  <a:lnTo>
                    <a:pt x="200224" y="135227"/>
                  </a:lnTo>
                  <a:close/>
                  <a:moveTo>
                    <a:pt x="280456" y="135347"/>
                  </a:moveTo>
                  <a:lnTo>
                    <a:pt x="280320" y="135498"/>
                  </a:lnTo>
                  <a:lnTo>
                    <a:pt x="280848" y="136011"/>
                  </a:lnTo>
                  <a:lnTo>
                    <a:pt x="280999" y="135860"/>
                  </a:lnTo>
                  <a:lnTo>
                    <a:pt x="280456" y="135347"/>
                  </a:lnTo>
                  <a:close/>
                  <a:moveTo>
                    <a:pt x="240830" y="135528"/>
                  </a:moveTo>
                  <a:lnTo>
                    <a:pt x="240166" y="135845"/>
                  </a:lnTo>
                  <a:lnTo>
                    <a:pt x="240242" y="136026"/>
                  </a:lnTo>
                  <a:lnTo>
                    <a:pt x="240921" y="135709"/>
                  </a:lnTo>
                  <a:lnTo>
                    <a:pt x="240830" y="135528"/>
                  </a:lnTo>
                  <a:close/>
                  <a:moveTo>
                    <a:pt x="44875" y="135604"/>
                  </a:moveTo>
                  <a:lnTo>
                    <a:pt x="44799" y="135785"/>
                  </a:lnTo>
                  <a:lnTo>
                    <a:pt x="45463" y="136102"/>
                  </a:lnTo>
                  <a:lnTo>
                    <a:pt x="45553" y="135905"/>
                  </a:lnTo>
                  <a:lnTo>
                    <a:pt x="44875" y="135604"/>
                  </a:lnTo>
                  <a:close/>
                  <a:moveTo>
                    <a:pt x="239669" y="136056"/>
                  </a:moveTo>
                  <a:lnTo>
                    <a:pt x="238990" y="136373"/>
                  </a:lnTo>
                  <a:lnTo>
                    <a:pt x="239080" y="136569"/>
                  </a:lnTo>
                  <a:lnTo>
                    <a:pt x="239759" y="136252"/>
                  </a:lnTo>
                  <a:lnTo>
                    <a:pt x="239669" y="136056"/>
                  </a:lnTo>
                  <a:close/>
                  <a:moveTo>
                    <a:pt x="46036" y="136147"/>
                  </a:moveTo>
                  <a:lnTo>
                    <a:pt x="45961" y="136328"/>
                  </a:lnTo>
                  <a:lnTo>
                    <a:pt x="46624" y="136645"/>
                  </a:lnTo>
                  <a:lnTo>
                    <a:pt x="46715" y="136449"/>
                  </a:lnTo>
                  <a:lnTo>
                    <a:pt x="46036" y="136147"/>
                  </a:lnTo>
                  <a:close/>
                  <a:moveTo>
                    <a:pt x="85013" y="136011"/>
                  </a:moveTo>
                  <a:lnTo>
                    <a:pt x="84726" y="136690"/>
                  </a:lnTo>
                  <a:lnTo>
                    <a:pt x="84923" y="136780"/>
                  </a:lnTo>
                  <a:lnTo>
                    <a:pt x="85209" y="136087"/>
                  </a:lnTo>
                  <a:lnTo>
                    <a:pt x="85013" y="136011"/>
                  </a:lnTo>
                  <a:close/>
                  <a:moveTo>
                    <a:pt x="161926" y="136011"/>
                  </a:moveTo>
                  <a:lnTo>
                    <a:pt x="161639" y="136690"/>
                  </a:lnTo>
                  <a:lnTo>
                    <a:pt x="161820" y="136780"/>
                  </a:lnTo>
                  <a:lnTo>
                    <a:pt x="162122" y="136087"/>
                  </a:lnTo>
                  <a:lnTo>
                    <a:pt x="161926" y="136011"/>
                  </a:lnTo>
                  <a:close/>
                  <a:moveTo>
                    <a:pt x="96899" y="136132"/>
                  </a:moveTo>
                  <a:lnTo>
                    <a:pt x="96748" y="136268"/>
                  </a:lnTo>
                  <a:lnTo>
                    <a:pt x="97276" y="136795"/>
                  </a:lnTo>
                  <a:lnTo>
                    <a:pt x="97427" y="136645"/>
                  </a:lnTo>
                  <a:lnTo>
                    <a:pt x="96899" y="136132"/>
                  </a:lnTo>
                  <a:close/>
                  <a:moveTo>
                    <a:pt x="281376" y="136237"/>
                  </a:moveTo>
                  <a:lnTo>
                    <a:pt x="281225" y="136388"/>
                  </a:lnTo>
                  <a:lnTo>
                    <a:pt x="281768" y="136916"/>
                  </a:lnTo>
                  <a:lnTo>
                    <a:pt x="281904" y="136765"/>
                  </a:lnTo>
                  <a:lnTo>
                    <a:pt x="281376" y="136237"/>
                  </a:lnTo>
                  <a:close/>
                  <a:moveTo>
                    <a:pt x="123718" y="136192"/>
                  </a:moveTo>
                  <a:lnTo>
                    <a:pt x="123522" y="136268"/>
                  </a:lnTo>
                  <a:lnTo>
                    <a:pt x="123824" y="136946"/>
                  </a:lnTo>
                  <a:lnTo>
                    <a:pt x="124005" y="136871"/>
                  </a:lnTo>
                  <a:lnTo>
                    <a:pt x="123718" y="136192"/>
                  </a:lnTo>
                  <a:close/>
                  <a:moveTo>
                    <a:pt x="238507" y="136599"/>
                  </a:moveTo>
                  <a:lnTo>
                    <a:pt x="237828" y="136916"/>
                  </a:lnTo>
                  <a:lnTo>
                    <a:pt x="237919" y="137112"/>
                  </a:lnTo>
                  <a:lnTo>
                    <a:pt x="238598" y="136795"/>
                  </a:lnTo>
                  <a:lnTo>
                    <a:pt x="238507" y="136599"/>
                  </a:lnTo>
                  <a:close/>
                  <a:moveTo>
                    <a:pt x="200722" y="136403"/>
                  </a:moveTo>
                  <a:lnTo>
                    <a:pt x="200526" y="136494"/>
                  </a:lnTo>
                  <a:lnTo>
                    <a:pt x="200812" y="137173"/>
                  </a:lnTo>
                  <a:lnTo>
                    <a:pt x="201008" y="137097"/>
                  </a:lnTo>
                  <a:lnTo>
                    <a:pt x="200722" y="136403"/>
                  </a:lnTo>
                  <a:close/>
                  <a:moveTo>
                    <a:pt x="47213" y="136690"/>
                  </a:moveTo>
                  <a:lnTo>
                    <a:pt x="47122" y="136871"/>
                  </a:lnTo>
                  <a:lnTo>
                    <a:pt x="47801" y="137188"/>
                  </a:lnTo>
                  <a:lnTo>
                    <a:pt x="47876" y="136992"/>
                  </a:lnTo>
                  <a:lnTo>
                    <a:pt x="47213" y="136690"/>
                  </a:lnTo>
                  <a:close/>
                  <a:moveTo>
                    <a:pt x="237346" y="137142"/>
                  </a:moveTo>
                  <a:lnTo>
                    <a:pt x="236667" y="137459"/>
                  </a:lnTo>
                  <a:lnTo>
                    <a:pt x="236757" y="137655"/>
                  </a:lnTo>
                  <a:lnTo>
                    <a:pt x="237436" y="137338"/>
                  </a:lnTo>
                  <a:lnTo>
                    <a:pt x="237346" y="137142"/>
                  </a:lnTo>
                  <a:close/>
                  <a:moveTo>
                    <a:pt x="97804" y="137022"/>
                  </a:moveTo>
                  <a:lnTo>
                    <a:pt x="97668" y="137173"/>
                  </a:lnTo>
                  <a:lnTo>
                    <a:pt x="98196" y="137700"/>
                  </a:lnTo>
                  <a:lnTo>
                    <a:pt x="98332" y="137550"/>
                  </a:lnTo>
                  <a:lnTo>
                    <a:pt x="97804" y="137022"/>
                  </a:lnTo>
                  <a:close/>
                  <a:moveTo>
                    <a:pt x="48374" y="137233"/>
                  </a:moveTo>
                  <a:lnTo>
                    <a:pt x="48284" y="137414"/>
                  </a:lnTo>
                  <a:lnTo>
                    <a:pt x="48962" y="137731"/>
                  </a:lnTo>
                  <a:lnTo>
                    <a:pt x="49053" y="137550"/>
                  </a:lnTo>
                  <a:lnTo>
                    <a:pt x="48374" y="137233"/>
                  </a:lnTo>
                  <a:close/>
                  <a:moveTo>
                    <a:pt x="282296" y="137142"/>
                  </a:moveTo>
                  <a:lnTo>
                    <a:pt x="282145" y="137293"/>
                  </a:lnTo>
                  <a:lnTo>
                    <a:pt x="282673" y="137806"/>
                  </a:lnTo>
                  <a:lnTo>
                    <a:pt x="282824" y="137670"/>
                  </a:lnTo>
                  <a:lnTo>
                    <a:pt x="282296" y="137142"/>
                  </a:lnTo>
                  <a:close/>
                  <a:moveTo>
                    <a:pt x="84515" y="137188"/>
                  </a:moveTo>
                  <a:lnTo>
                    <a:pt x="84229" y="137881"/>
                  </a:lnTo>
                  <a:lnTo>
                    <a:pt x="84425" y="137957"/>
                  </a:lnTo>
                  <a:lnTo>
                    <a:pt x="84711" y="137263"/>
                  </a:lnTo>
                  <a:lnTo>
                    <a:pt x="84515" y="137188"/>
                  </a:lnTo>
                  <a:close/>
                  <a:moveTo>
                    <a:pt x="161413" y="137188"/>
                  </a:moveTo>
                  <a:lnTo>
                    <a:pt x="161127" y="137881"/>
                  </a:lnTo>
                  <a:lnTo>
                    <a:pt x="161323" y="137957"/>
                  </a:lnTo>
                  <a:lnTo>
                    <a:pt x="161609" y="137278"/>
                  </a:lnTo>
                  <a:lnTo>
                    <a:pt x="161413" y="137188"/>
                  </a:lnTo>
                  <a:close/>
                  <a:moveTo>
                    <a:pt x="124216" y="137369"/>
                  </a:moveTo>
                  <a:lnTo>
                    <a:pt x="124035" y="137444"/>
                  </a:lnTo>
                  <a:lnTo>
                    <a:pt x="124322" y="138138"/>
                  </a:lnTo>
                  <a:lnTo>
                    <a:pt x="124503" y="138047"/>
                  </a:lnTo>
                  <a:lnTo>
                    <a:pt x="124216" y="137369"/>
                  </a:lnTo>
                  <a:close/>
                  <a:moveTo>
                    <a:pt x="236184" y="137685"/>
                  </a:moveTo>
                  <a:lnTo>
                    <a:pt x="235505" y="138002"/>
                  </a:lnTo>
                  <a:lnTo>
                    <a:pt x="235596" y="138183"/>
                  </a:lnTo>
                  <a:lnTo>
                    <a:pt x="236260" y="137866"/>
                  </a:lnTo>
                  <a:lnTo>
                    <a:pt x="236184" y="137685"/>
                  </a:lnTo>
                  <a:close/>
                  <a:moveTo>
                    <a:pt x="49536" y="137776"/>
                  </a:moveTo>
                  <a:lnTo>
                    <a:pt x="49445" y="137957"/>
                  </a:lnTo>
                  <a:lnTo>
                    <a:pt x="50124" y="138274"/>
                  </a:lnTo>
                  <a:lnTo>
                    <a:pt x="50214" y="138078"/>
                  </a:lnTo>
                  <a:lnTo>
                    <a:pt x="49536" y="137776"/>
                  </a:lnTo>
                  <a:close/>
                  <a:moveTo>
                    <a:pt x="201220" y="137580"/>
                  </a:moveTo>
                  <a:lnTo>
                    <a:pt x="201024" y="137670"/>
                  </a:lnTo>
                  <a:lnTo>
                    <a:pt x="201325" y="138349"/>
                  </a:lnTo>
                  <a:lnTo>
                    <a:pt x="201506" y="138274"/>
                  </a:lnTo>
                  <a:lnTo>
                    <a:pt x="201220" y="137580"/>
                  </a:lnTo>
                  <a:close/>
                  <a:moveTo>
                    <a:pt x="98724" y="137927"/>
                  </a:moveTo>
                  <a:lnTo>
                    <a:pt x="98573" y="138078"/>
                  </a:lnTo>
                  <a:lnTo>
                    <a:pt x="99101" y="138590"/>
                  </a:lnTo>
                  <a:lnTo>
                    <a:pt x="99252" y="138440"/>
                  </a:lnTo>
                  <a:lnTo>
                    <a:pt x="98724" y="137927"/>
                  </a:lnTo>
                  <a:close/>
                  <a:moveTo>
                    <a:pt x="283216" y="138047"/>
                  </a:moveTo>
                  <a:lnTo>
                    <a:pt x="283065" y="138183"/>
                  </a:lnTo>
                  <a:lnTo>
                    <a:pt x="283593" y="138711"/>
                  </a:lnTo>
                  <a:lnTo>
                    <a:pt x="283744" y="138560"/>
                  </a:lnTo>
                  <a:lnTo>
                    <a:pt x="283216" y="138047"/>
                  </a:lnTo>
                  <a:close/>
                  <a:moveTo>
                    <a:pt x="235023" y="138228"/>
                  </a:moveTo>
                  <a:lnTo>
                    <a:pt x="234344" y="138545"/>
                  </a:lnTo>
                  <a:lnTo>
                    <a:pt x="234434" y="138741"/>
                  </a:lnTo>
                  <a:lnTo>
                    <a:pt x="235113" y="138425"/>
                  </a:lnTo>
                  <a:lnTo>
                    <a:pt x="235023" y="138228"/>
                  </a:lnTo>
                  <a:close/>
                  <a:moveTo>
                    <a:pt x="50697" y="138319"/>
                  </a:moveTo>
                  <a:lnTo>
                    <a:pt x="50607" y="138500"/>
                  </a:lnTo>
                  <a:lnTo>
                    <a:pt x="51285" y="138817"/>
                  </a:lnTo>
                  <a:lnTo>
                    <a:pt x="51376" y="138621"/>
                  </a:lnTo>
                  <a:lnTo>
                    <a:pt x="50697" y="138319"/>
                  </a:lnTo>
                  <a:close/>
                  <a:moveTo>
                    <a:pt x="84018" y="138364"/>
                  </a:moveTo>
                  <a:lnTo>
                    <a:pt x="83731" y="139058"/>
                  </a:lnTo>
                  <a:lnTo>
                    <a:pt x="83912" y="139133"/>
                  </a:lnTo>
                  <a:lnTo>
                    <a:pt x="84214" y="138455"/>
                  </a:lnTo>
                  <a:lnTo>
                    <a:pt x="84018" y="138364"/>
                  </a:lnTo>
                  <a:close/>
                  <a:moveTo>
                    <a:pt x="160915" y="138379"/>
                  </a:moveTo>
                  <a:lnTo>
                    <a:pt x="160629" y="139058"/>
                  </a:lnTo>
                  <a:lnTo>
                    <a:pt x="160825" y="139133"/>
                  </a:lnTo>
                  <a:lnTo>
                    <a:pt x="161111" y="138455"/>
                  </a:lnTo>
                  <a:lnTo>
                    <a:pt x="160915" y="138379"/>
                  </a:lnTo>
                  <a:close/>
                  <a:moveTo>
                    <a:pt x="233861" y="138771"/>
                  </a:moveTo>
                  <a:lnTo>
                    <a:pt x="233183" y="139088"/>
                  </a:lnTo>
                  <a:lnTo>
                    <a:pt x="233273" y="139269"/>
                  </a:lnTo>
                  <a:lnTo>
                    <a:pt x="233937" y="138968"/>
                  </a:lnTo>
                  <a:lnTo>
                    <a:pt x="233861" y="138771"/>
                  </a:lnTo>
                  <a:close/>
                  <a:moveTo>
                    <a:pt x="124714" y="138545"/>
                  </a:moveTo>
                  <a:lnTo>
                    <a:pt x="124518" y="138636"/>
                  </a:lnTo>
                  <a:lnTo>
                    <a:pt x="124820" y="139314"/>
                  </a:lnTo>
                  <a:lnTo>
                    <a:pt x="125001" y="139239"/>
                  </a:lnTo>
                  <a:lnTo>
                    <a:pt x="124714" y="138545"/>
                  </a:lnTo>
                  <a:close/>
                  <a:moveTo>
                    <a:pt x="51859" y="138862"/>
                  </a:moveTo>
                  <a:lnTo>
                    <a:pt x="51768" y="139043"/>
                  </a:lnTo>
                  <a:lnTo>
                    <a:pt x="52447" y="139360"/>
                  </a:lnTo>
                  <a:lnTo>
                    <a:pt x="52537" y="139164"/>
                  </a:lnTo>
                  <a:lnTo>
                    <a:pt x="51859" y="138862"/>
                  </a:lnTo>
                  <a:close/>
                  <a:moveTo>
                    <a:pt x="99644" y="138832"/>
                  </a:moveTo>
                  <a:lnTo>
                    <a:pt x="99494" y="138983"/>
                  </a:lnTo>
                  <a:lnTo>
                    <a:pt x="100022" y="139495"/>
                  </a:lnTo>
                  <a:lnTo>
                    <a:pt x="100172" y="139345"/>
                  </a:lnTo>
                  <a:lnTo>
                    <a:pt x="99644" y="138832"/>
                  </a:lnTo>
                  <a:close/>
                  <a:moveTo>
                    <a:pt x="201717" y="138771"/>
                  </a:moveTo>
                  <a:lnTo>
                    <a:pt x="201521" y="138847"/>
                  </a:lnTo>
                  <a:lnTo>
                    <a:pt x="201823" y="139541"/>
                  </a:lnTo>
                  <a:lnTo>
                    <a:pt x="202004" y="139450"/>
                  </a:lnTo>
                  <a:lnTo>
                    <a:pt x="201717" y="138771"/>
                  </a:lnTo>
                  <a:close/>
                  <a:moveTo>
                    <a:pt x="284121" y="138937"/>
                  </a:moveTo>
                  <a:lnTo>
                    <a:pt x="283970" y="139088"/>
                  </a:lnTo>
                  <a:lnTo>
                    <a:pt x="284513" y="139616"/>
                  </a:lnTo>
                  <a:lnTo>
                    <a:pt x="284649" y="139465"/>
                  </a:lnTo>
                  <a:lnTo>
                    <a:pt x="284121" y="138937"/>
                  </a:lnTo>
                  <a:close/>
                  <a:moveTo>
                    <a:pt x="232700" y="139314"/>
                  </a:moveTo>
                  <a:lnTo>
                    <a:pt x="232021" y="139631"/>
                  </a:lnTo>
                  <a:lnTo>
                    <a:pt x="232112" y="139812"/>
                  </a:lnTo>
                  <a:lnTo>
                    <a:pt x="232775" y="139495"/>
                  </a:lnTo>
                  <a:lnTo>
                    <a:pt x="232700" y="139314"/>
                  </a:lnTo>
                  <a:close/>
                  <a:moveTo>
                    <a:pt x="53020" y="139390"/>
                  </a:moveTo>
                  <a:lnTo>
                    <a:pt x="52930" y="139586"/>
                  </a:lnTo>
                  <a:lnTo>
                    <a:pt x="53608" y="139903"/>
                  </a:lnTo>
                  <a:lnTo>
                    <a:pt x="53699" y="139707"/>
                  </a:lnTo>
                  <a:lnTo>
                    <a:pt x="53020" y="139390"/>
                  </a:lnTo>
                  <a:close/>
                  <a:moveTo>
                    <a:pt x="83520" y="139541"/>
                  </a:moveTo>
                  <a:lnTo>
                    <a:pt x="83233" y="140235"/>
                  </a:lnTo>
                  <a:lnTo>
                    <a:pt x="83414" y="140310"/>
                  </a:lnTo>
                  <a:lnTo>
                    <a:pt x="83716" y="139631"/>
                  </a:lnTo>
                  <a:lnTo>
                    <a:pt x="83520" y="139541"/>
                  </a:lnTo>
                  <a:close/>
                  <a:moveTo>
                    <a:pt x="160418" y="139556"/>
                  </a:moveTo>
                  <a:lnTo>
                    <a:pt x="160131" y="140235"/>
                  </a:lnTo>
                  <a:lnTo>
                    <a:pt x="160312" y="140325"/>
                  </a:lnTo>
                  <a:lnTo>
                    <a:pt x="160614" y="139631"/>
                  </a:lnTo>
                  <a:lnTo>
                    <a:pt x="160418" y="139556"/>
                  </a:lnTo>
                  <a:close/>
                  <a:moveTo>
                    <a:pt x="231523" y="139857"/>
                  </a:moveTo>
                  <a:lnTo>
                    <a:pt x="230860" y="140174"/>
                  </a:lnTo>
                  <a:lnTo>
                    <a:pt x="230935" y="140355"/>
                  </a:lnTo>
                  <a:lnTo>
                    <a:pt x="231614" y="140038"/>
                  </a:lnTo>
                  <a:lnTo>
                    <a:pt x="231523" y="139857"/>
                  </a:lnTo>
                  <a:close/>
                  <a:moveTo>
                    <a:pt x="100565" y="139722"/>
                  </a:moveTo>
                  <a:lnTo>
                    <a:pt x="100414" y="139873"/>
                  </a:lnTo>
                  <a:lnTo>
                    <a:pt x="100942" y="140385"/>
                  </a:lnTo>
                  <a:lnTo>
                    <a:pt x="101093" y="140250"/>
                  </a:lnTo>
                  <a:lnTo>
                    <a:pt x="100565" y="139722"/>
                  </a:lnTo>
                  <a:close/>
                  <a:moveTo>
                    <a:pt x="54181" y="139933"/>
                  </a:moveTo>
                  <a:lnTo>
                    <a:pt x="54106" y="140129"/>
                  </a:lnTo>
                  <a:lnTo>
                    <a:pt x="54770" y="140446"/>
                  </a:lnTo>
                  <a:lnTo>
                    <a:pt x="54860" y="140250"/>
                  </a:lnTo>
                  <a:lnTo>
                    <a:pt x="54181" y="139933"/>
                  </a:lnTo>
                  <a:close/>
                  <a:moveTo>
                    <a:pt x="125212" y="139722"/>
                  </a:moveTo>
                  <a:lnTo>
                    <a:pt x="125031" y="139812"/>
                  </a:lnTo>
                  <a:lnTo>
                    <a:pt x="125317" y="140491"/>
                  </a:lnTo>
                  <a:lnTo>
                    <a:pt x="125513" y="140416"/>
                  </a:lnTo>
                  <a:lnTo>
                    <a:pt x="125212" y="139722"/>
                  </a:lnTo>
                  <a:close/>
                  <a:moveTo>
                    <a:pt x="285041" y="139842"/>
                  </a:moveTo>
                  <a:lnTo>
                    <a:pt x="284905" y="139993"/>
                  </a:lnTo>
                  <a:lnTo>
                    <a:pt x="285433" y="140506"/>
                  </a:lnTo>
                  <a:lnTo>
                    <a:pt x="285569" y="140370"/>
                  </a:lnTo>
                  <a:lnTo>
                    <a:pt x="285569" y="140355"/>
                  </a:lnTo>
                  <a:lnTo>
                    <a:pt x="285041" y="139842"/>
                  </a:lnTo>
                  <a:close/>
                  <a:moveTo>
                    <a:pt x="202230" y="139963"/>
                  </a:moveTo>
                  <a:lnTo>
                    <a:pt x="202034" y="140038"/>
                  </a:lnTo>
                  <a:lnTo>
                    <a:pt x="202321" y="140732"/>
                  </a:lnTo>
                  <a:lnTo>
                    <a:pt x="202517" y="140642"/>
                  </a:lnTo>
                  <a:lnTo>
                    <a:pt x="202230" y="139963"/>
                  </a:lnTo>
                  <a:close/>
                  <a:moveTo>
                    <a:pt x="230362" y="140400"/>
                  </a:moveTo>
                  <a:lnTo>
                    <a:pt x="229683" y="140717"/>
                  </a:lnTo>
                  <a:lnTo>
                    <a:pt x="229774" y="140898"/>
                  </a:lnTo>
                  <a:lnTo>
                    <a:pt x="230452" y="140581"/>
                  </a:lnTo>
                  <a:lnTo>
                    <a:pt x="230362" y="140400"/>
                  </a:lnTo>
                  <a:close/>
                  <a:moveTo>
                    <a:pt x="55373" y="140476"/>
                  </a:moveTo>
                  <a:lnTo>
                    <a:pt x="55283" y="140672"/>
                  </a:lnTo>
                  <a:lnTo>
                    <a:pt x="55961" y="140989"/>
                  </a:lnTo>
                  <a:lnTo>
                    <a:pt x="56037" y="140793"/>
                  </a:lnTo>
                  <a:lnTo>
                    <a:pt x="55373" y="140476"/>
                  </a:lnTo>
                  <a:close/>
                  <a:moveTo>
                    <a:pt x="101485" y="140627"/>
                  </a:moveTo>
                  <a:lnTo>
                    <a:pt x="101334" y="140762"/>
                  </a:lnTo>
                  <a:lnTo>
                    <a:pt x="101862" y="141290"/>
                  </a:lnTo>
                  <a:lnTo>
                    <a:pt x="102013" y="141140"/>
                  </a:lnTo>
                  <a:lnTo>
                    <a:pt x="101485" y="140627"/>
                  </a:lnTo>
                  <a:close/>
                  <a:moveTo>
                    <a:pt x="229200" y="140944"/>
                  </a:moveTo>
                  <a:lnTo>
                    <a:pt x="228522" y="141260"/>
                  </a:lnTo>
                  <a:lnTo>
                    <a:pt x="228612" y="141441"/>
                  </a:lnTo>
                  <a:lnTo>
                    <a:pt x="229291" y="141125"/>
                  </a:lnTo>
                  <a:lnTo>
                    <a:pt x="229200" y="140944"/>
                  </a:lnTo>
                  <a:close/>
                  <a:moveTo>
                    <a:pt x="83022" y="140732"/>
                  </a:moveTo>
                  <a:lnTo>
                    <a:pt x="82720" y="141411"/>
                  </a:lnTo>
                  <a:lnTo>
                    <a:pt x="82916" y="141502"/>
                  </a:lnTo>
                  <a:lnTo>
                    <a:pt x="83203" y="140808"/>
                  </a:lnTo>
                  <a:lnTo>
                    <a:pt x="83022" y="140732"/>
                  </a:lnTo>
                  <a:close/>
                  <a:moveTo>
                    <a:pt x="159920" y="140732"/>
                  </a:moveTo>
                  <a:lnTo>
                    <a:pt x="159618" y="141426"/>
                  </a:lnTo>
                  <a:lnTo>
                    <a:pt x="159814" y="141502"/>
                  </a:lnTo>
                  <a:lnTo>
                    <a:pt x="160101" y="140808"/>
                  </a:lnTo>
                  <a:lnTo>
                    <a:pt x="159920" y="140732"/>
                  </a:lnTo>
                  <a:close/>
                  <a:moveTo>
                    <a:pt x="56535" y="141019"/>
                  </a:moveTo>
                  <a:lnTo>
                    <a:pt x="56444" y="141215"/>
                  </a:lnTo>
                  <a:lnTo>
                    <a:pt x="57123" y="141532"/>
                  </a:lnTo>
                  <a:lnTo>
                    <a:pt x="57198" y="141336"/>
                  </a:lnTo>
                  <a:lnTo>
                    <a:pt x="56535" y="141019"/>
                  </a:lnTo>
                  <a:close/>
                  <a:moveTo>
                    <a:pt x="125709" y="140913"/>
                  </a:moveTo>
                  <a:lnTo>
                    <a:pt x="125528" y="140989"/>
                  </a:lnTo>
                  <a:lnTo>
                    <a:pt x="125815" y="141683"/>
                  </a:lnTo>
                  <a:lnTo>
                    <a:pt x="126011" y="141592"/>
                  </a:lnTo>
                  <a:lnTo>
                    <a:pt x="125709" y="140913"/>
                  </a:lnTo>
                  <a:close/>
                  <a:moveTo>
                    <a:pt x="202713" y="141140"/>
                  </a:moveTo>
                  <a:lnTo>
                    <a:pt x="202532" y="141215"/>
                  </a:lnTo>
                  <a:lnTo>
                    <a:pt x="202819" y="141894"/>
                  </a:lnTo>
                  <a:lnTo>
                    <a:pt x="203015" y="141818"/>
                  </a:lnTo>
                  <a:lnTo>
                    <a:pt x="202713" y="141140"/>
                  </a:lnTo>
                  <a:close/>
                  <a:moveTo>
                    <a:pt x="228039" y="141487"/>
                  </a:moveTo>
                  <a:lnTo>
                    <a:pt x="227360" y="141803"/>
                  </a:lnTo>
                  <a:lnTo>
                    <a:pt x="227451" y="141984"/>
                  </a:lnTo>
                  <a:lnTo>
                    <a:pt x="228129" y="141668"/>
                  </a:lnTo>
                  <a:lnTo>
                    <a:pt x="228039" y="141487"/>
                  </a:lnTo>
                  <a:close/>
                  <a:moveTo>
                    <a:pt x="57696" y="141562"/>
                  </a:moveTo>
                  <a:lnTo>
                    <a:pt x="57606" y="141758"/>
                  </a:lnTo>
                  <a:lnTo>
                    <a:pt x="58284" y="142060"/>
                  </a:lnTo>
                  <a:lnTo>
                    <a:pt x="58375" y="141879"/>
                  </a:lnTo>
                  <a:lnTo>
                    <a:pt x="57696" y="141562"/>
                  </a:lnTo>
                  <a:close/>
                  <a:moveTo>
                    <a:pt x="102390" y="141517"/>
                  </a:moveTo>
                  <a:lnTo>
                    <a:pt x="102254" y="141668"/>
                  </a:lnTo>
                  <a:lnTo>
                    <a:pt x="102782" y="142195"/>
                  </a:lnTo>
                  <a:lnTo>
                    <a:pt x="102918" y="142045"/>
                  </a:lnTo>
                  <a:lnTo>
                    <a:pt x="102390" y="141517"/>
                  </a:lnTo>
                  <a:close/>
                  <a:moveTo>
                    <a:pt x="226877" y="142030"/>
                  </a:moveTo>
                  <a:lnTo>
                    <a:pt x="226199" y="142346"/>
                  </a:lnTo>
                  <a:lnTo>
                    <a:pt x="226289" y="142527"/>
                  </a:lnTo>
                  <a:lnTo>
                    <a:pt x="226968" y="142211"/>
                  </a:lnTo>
                  <a:lnTo>
                    <a:pt x="226877" y="142030"/>
                  </a:lnTo>
                  <a:close/>
                  <a:moveTo>
                    <a:pt x="58858" y="142105"/>
                  </a:moveTo>
                  <a:lnTo>
                    <a:pt x="58767" y="142301"/>
                  </a:lnTo>
                  <a:lnTo>
                    <a:pt x="59446" y="142603"/>
                  </a:lnTo>
                  <a:lnTo>
                    <a:pt x="59536" y="142422"/>
                  </a:lnTo>
                  <a:lnTo>
                    <a:pt x="58858" y="142105"/>
                  </a:lnTo>
                  <a:close/>
                  <a:moveTo>
                    <a:pt x="82509" y="141909"/>
                  </a:moveTo>
                  <a:lnTo>
                    <a:pt x="82223" y="142603"/>
                  </a:lnTo>
                  <a:lnTo>
                    <a:pt x="82419" y="142678"/>
                  </a:lnTo>
                  <a:lnTo>
                    <a:pt x="82705" y="141999"/>
                  </a:lnTo>
                  <a:lnTo>
                    <a:pt x="82509" y="141909"/>
                  </a:lnTo>
                  <a:close/>
                  <a:moveTo>
                    <a:pt x="159407" y="141909"/>
                  </a:moveTo>
                  <a:lnTo>
                    <a:pt x="159120" y="142603"/>
                  </a:lnTo>
                  <a:lnTo>
                    <a:pt x="159316" y="142678"/>
                  </a:lnTo>
                  <a:lnTo>
                    <a:pt x="159603" y="141999"/>
                  </a:lnTo>
                  <a:lnTo>
                    <a:pt x="159407" y="141909"/>
                  </a:lnTo>
                  <a:close/>
                  <a:moveTo>
                    <a:pt x="126222" y="142090"/>
                  </a:moveTo>
                  <a:lnTo>
                    <a:pt x="126041" y="142165"/>
                  </a:lnTo>
                  <a:lnTo>
                    <a:pt x="126328" y="142859"/>
                  </a:lnTo>
                  <a:lnTo>
                    <a:pt x="126524" y="142769"/>
                  </a:lnTo>
                  <a:lnTo>
                    <a:pt x="126222" y="142090"/>
                  </a:lnTo>
                  <a:close/>
                  <a:moveTo>
                    <a:pt x="225716" y="142573"/>
                  </a:moveTo>
                  <a:lnTo>
                    <a:pt x="225037" y="142889"/>
                  </a:lnTo>
                  <a:lnTo>
                    <a:pt x="225128" y="143070"/>
                  </a:lnTo>
                  <a:lnTo>
                    <a:pt x="225806" y="142754"/>
                  </a:lnTo>
                  <a:lnTo>
                    <a:pt x="225716" y="142573"/>
                  </a:lnTo>
                  <a:close/>
                  <a:moveTo>
                    <a:pt x="103310" y="142422"/>
                  </a:moveTo>
                  <a:lnTo>
                    <a:pt x="103159" y="142573"/>
                  </a:lnTo>
                  <a:lnTo>
                    <a:pt x="103687" y="143085"/>
                  </a:lnTo>
                  <a:lnTo>
                    <a:pt x="103838" y="142950"/>
                  </a:lnTo>
                  <a:lnTo>
                    <a:pt x="103310" y="142422"/>
                  </a:lnTo>
                  <a:close/>
                  <a:moveTo>
                    <a:pt x="203226" y="142316"/>
                  </a:moveTo>
                  <a:lnTo>
                    <a:pt x="203030" y="142392"/>
                  </a:lnTo>
                  <a:lnTo>
                    <a:pt x="203316" y="143085"/>
                  </a:lnTo>
                  <a:lnTo>
                    <a:pt x="203512" y="142995"/>
                  </a:lnTo>
                  <a:lnTo>
                    <a:pt x="203226" y="142316"/>
                  </a:lnTo>
                  <a:close/>
                  <a:moveTo>
                    <a:pt x="60019" y="142648"/>
                  </a:moveTo>
                  <a:lnTo>
                    <a:pt x="59928" y="142844"/>
                  </a:lnTo>
                  <a:lnTo>
                    <a:pt x="60607" y="143146"/>
                  </a:lnTo>
                  <a:lnTo>
                    <a:pt x="60698" y="142965"/>
                  </a:lnTo>
                  <a:lnTo>
                    <a:pt x="60019" y="142648"/>
                  </a:lnTo>
                  <a:close/>
                  <a:moveTo>
                    <a:pt x="224554" y="143116"/>
                  </a:moveTo>
                  <a:lnTo>
                    <a:pt x="223876" y="143417"/>
                  </a:lnTo>
                  <a:lnTo>
                    <a:pt x="223966" y="143613"/>
                  </a:lnTo>
                  <a:lnTo>
                    <a:pt x="224645" y="143297"/>
                  </a:lnTo>
                  <a:lnTo>
                    <a:pt x="224554" y="143116"/>
                  </a:lnTo>
                  <a:close/>
                  <a:moveTo>
                    <a:pt x="61180" y="143191"/>
                  </a:moveTo>
                  <a:lnTo>
                    <a:pt x="61090" y="143387"/>
                  </a:lnTo>
                  <a:lnTo>
                    <a:pt x="61769" y="143689"/>
                  </a:lnTo>
                  <a:lnTo>
                    <a:pt x="61859" y="143508"/>
                  </a:lnTo>
                  <a:lnTo>
                    <a:pt x="61180" y="143191"/>
                  </a:lnTo>
                  <a:close/>
                  <a:moveTo>
                    <a:pt x="82011" y="143085"/>
                  </a:moveTo>
                  <a:lnTo>
                    <a:pt x="81725" y="143779"/>
                  </a:lnTo>
                  <a:lnTo>
                    <a:pt x="81921" y="143855"/>
                  </a:lnTo>
                  <a:lnTo>
                    <a:pt x="82207" y="143176"/>
                  </a:lnTo>
                  <a:lnTo>
                    <a:pt x="82011" y="143085"/>
                  </a:lnTo>
                  <a:close/>
                  <a:moveTo>
                    <a:pt x="158909" y="143100"/>
                  </a:moveTo>
                  <a:lnTo>
                    <a:pt x="158623" y="143779"/>
                  </a:lnTo>
                  <a:lnTo>
                    <a:pt x="158819" y="143870"/>
                  </a:lnTo>
                  <a:lnTo>
                    <a:pt x="159105" y="143176"/>
                  </a:lnTo>
                  <a:lnTo>
                    <a:pt x="158909" y="143100"/>
                  </a:lnTo>
                  <a:close/>
                  <a:moveTo>
                    <a:pt x="104215" y="143327"/>
                  </a:moveTo>
                  <a:lnTo>
                    <a:pt x="104079" y="143463"/>
                  </a:lnTo>
                  <a:lnTo>
                    <a:pt x="104607" y="143990"/>
                  </a:lnTo>
                  <a:lnTo>
                    <a:pt x="104758" y="143840"/>
                  </a:lnTo>
                  <a:lnTo>
                    <a:pt x="104215" y="143327"/>
                  </a:lnTo>
                  <a:close/>
                  <a:moveTo>
                    <a:pt x="126720" y="143266"/>
                  </a:moveTo>
                  <a:lnTo>
                    <a:pt x="126539" y="143357"/>
                  </a:lnTo>
                  <a:lnTo>
                    <a:pt x="126826" y="144036"/>
                  </a:lnTo>
                  <a:lnTo>
                    <a:pt x="127022" y="143960"/>
                  </a:lnTo>
                  <a:lnTo>
                    <a:pt x="126720" y="143266"/>
                  </a:lnTo>
                  <a:close/>
                  <a:moveTo>
                    <a:pt x="223393" y="143644"/>
                  </a:moveTo>
                  <a:lnTo>
                    <a:pt x="222714" y="143960"/>
                  </a:lnTo>
                  <a:lnTo>
                    <a:pt x="222805" y="144156"/>
                  </a:lnTo>
                  <a:lnTo>
                    <a:pt x="223484" y="143840"/>
                  </a:lnTo>
                  <a:lnTo>
                    <a:pt x="223393" y="143644"/>
                  </a:lnTo>
                  <a:close/>
                  <a:moveTo>
                    <a:pt x="62342" y="143734"/>
                  </a:moveTo>
                  <a:lnTo>
                    <a:pt x="62251" y="143915"/>
                  </a:lnTo>
                  <a:lnTo>
                    <a:pt x="62930" y="144232"/>
                  </a:lnTo>
                  <a:lnTo>
                    <a:pt x="63021" y="144051"/>
                  </a:lnTo>
                  <a:lnTo>
                    <a:pt x="62342" y="143734"/>
                  </a:lnTo>
                  <a:close/>
                  <a:moveTo>
                    <a:pt x="203724" y="143493"/>
                  </a:moveTo>
                  <a:lnTo>
                    <a:pt x="203527" y="143583"/>
                  </a:lnTo>
                  <a:lnTo>
                    <a:pt x="203814" y="144262"/>
                  </a:lnTo>
                  <a:lnTo>
                    <a:pt x="204010" y="144187"/>
                  </a:lnTo>
                  <a:lnTo>
                    <a:pt x="203724" y="143493"/>
                  </a:lnTo>
                  <a:close/>
                  <a:moveTo>
                    <a:pt x="222232" y="144187"/>
                  </a:moveTo>
                  <a:lnTo>
                    <a:pt x="221553" y="144503"/>
                  </a:lnTo>
                  <a:lnTo>
                    <a:pt x="221643" y="144699"/>
                  </a:lnTo>
                  <a:lnTo>
                    <a:pt x="222322" y="144383"/>
                  </a:lnTo>
                  <a:lnTo>
                    <a:pt x="222232" y="144187"/>
                  </a:lnTo>
                  <a:close/>
                  <a:moveTo>
                    <a:pt x="63503" y="144277"/>
                  </a:moveTo>
                  <a:lnTo>
                    <a:pt x="63413" y="144458"/>
                  </a:lnTo>
                  <a:lnTo>
                    <a:pt x="64092" y="144775"/>
                  </a:lnTo>
                  <a:lnTo>
                    <a:pt x="64182" y="144594"/>
                  </a:lnTo>
                  <a:lnTo>
                    <a:pt x="63503" y="144277"/>
                  </a:lnTo>
                  <a:close/>
                  <a:moveTo>
                    <a:pt x="105135" y="144217"/>
                  </a:moveTo>
                  <a:lnTo>
                    <a:pt x="104999" y="144368"/>
                  </a:lnTo>
                  <a:lnTo>
                    <a:pt x="105527" y="144895"/>
                  </a:lnTo>
                  <a:lnTo>
                    <a:pt x="105663" y="144745"/>
                  </a:lnTo>
                  <a:lnTo>
                    <a:pt x="105135" y="144217"/>
                  </a:lnTo>
                  <a:close/>
                  <a:moveTo>
                    <a:pt x="81514" y="144277"/>
                  </a:moveTo>
                  <a:lnTo>
                    <a:pt x="81227" y="144956"/>
                  </a:lnTo>
                  <a:lnTo>
                    <a:pt x="81408" y="145046"/>
                  </a:lnTo>
                  <a:lnTo>
                    <a:pt x="81710" y="144352"/>
                  </a:lnTo>
                  <a:lnTo>
                    <a:pt x="81514" y="144277"/>
                  </a:lnTo>
                  <a:close/>
                  <a:moveTo>
                    <a:pt x="158411" y="144277"/>
                  </a:moveTo>
                  <a:lnTo>
                    <a:pt x="158125" y="144956"/>
                  </a:lnTo>
                  <a:lnTo>
                    <a:pt x="158306" y="145046"/>
                  </a:lnTo>
                  <a:lnTo>
                    <a:pt x="158608" y="144352"/>
                  </a:lnTo>
                  <a:lnTo>
                    <a:pt x="158411" y="144277"/>
                  </a:lnTo>
                  <a:close/>
                  <a:moveTo>
                    <a:pt x="127233" y="144458"/>
                  </a:moveTo>
                  <a:lnTo>
                    <a:pt x="127037" y="144533"/>
                  </a:lnTo>
                  <a:lnTo>
                    <a:pt x="127323" y="145227"/>
                  </a:lnTo>
                  <a:lnTo>
                    <a:pt x="127520" y="145137"/>
                  </a:lnTo>
                  <a:lnTo>
                    <a:pt x="127233" y="144458"/>
                  </a:lnTo>
                  <a:close/>
                  <a:moveTo>
                    <a:pt x="221070" y="144730"/>
                  </a:moveTo>
                  <a:lnTo>
                    <a:pt x="220391" y="145046"/>
                  </a:lnTo>
                  <a:lnTo>
                    <a:pt x="220482" y="145242"/>
                  </a:lnTo>
                  <a:lnTo>
                    <a:pt x="221161" y="144926"/>
                  </a:lnTo>
                  <a:lnTo>
                    <a:pt x="221070" y="144730"/>
                  </a:lnTo>
                  <a:close/>
                  <a:moveTo>
                    <a:pt x="64665" y="144820"/>
                  </a:moveTo>
                  <a:lnTo>
                    <a:pt x="64589" y="145001"/>
                  </a:lnTo>
                  <a:lnTo>
                    <a:pt x="65253" y="145318"/>
                  </a:lnTo>
                  <a:lnTo>
                    <a:pt x="65344" y="145137"/>
                  </a:lnTo>
                  <a:lnTo>
                    <a:pt x="64665" y="144820"/>
                  </a:lnTo>
                  <a:close/>
                  <a:moveTo>
                    <a:pt x="204221" y="144669"/>
                  </a:moveTo>
                  <a:lnTo>
                    <a:pt x="204025" y="144760"/>
                  </a:lnTo>
                  <a:lnTo>
                    <a:pt x="204327" y="145438"/>
                  </a:lnTo>
                  <a:lnTo>
                    <a:pt x="204508" y="145363"/>
                  </a:lnTo>
                  <a:lnTo>
                    <a:pt x="204221" y="144669"/>
                  </a:lnTo>
                  <a:close/>
                  <a:moveTo>
                    <a:pt x="219909" y="145273"/>
                  </a:moveTo>
                  <a:lnTo>
                    <a:pt x="219230" y="145589"/>
                  </a:lnTo>
                  <a:lnTo>
                    <a:pt x="219320" y="145770"/>
                  </a:lnTo>
                  <a:lnTo>
                    <a:pt x="219999" y="145469"/>
                  </a:lnTo>
                  <a:lnTo>
                    <a:pt x="219909" y="145273"/>
                  </a:lnTo>
                  <a:close/>
                  <a:moveTo>
                    <a:pt x="106055" y="145122"/>
                  </a:moveTo>
                  <a:lnTo>
                    <a:pt x="105904" y="145273"/>
                  </a:lnTo>
                  <a:lnTo>
                    <a:pt x="106432" y="145785"/>
                  </a:lnTo>
                  <a:lnTo>
                    <a:pt x="106583" y="145635"/>
                  </a:lnTo>
                  <a:lnTo>
                    <a:pt x="106055" y="145122"/>
                  </a:lnTo>
                  <a:close/>
                  <a:moveTo>
                    <a:pt x="65826" y="145363"/>
                  </a:moveTo>
                  <a:lnTo>
                    <a:pt x="65751" y="145544"/>
                  </a:lnTo>
                  <a:lnTo>
                    <a:pt x="66415" y="145861"/>
                  </a:lnTo>
                  <a:lnTo>
                    <a:pt x="66505" y="145680"/>
                  </a:lnTo>
                  <a:lnTo>
                    <a:pt x="65826" y="145363"/>
                  </a:lnTo>
                  <a:close/>
                  <a:moveTo>
                    <a:pt x="157914" y="145454"/>
                  </a:moveTo>
                  <a:lnTo>
                    <a:pt x="157612" y="146132"/>
                  </a:lnTo>
                  <a:lnTo>
                    <a:pt x="157808" y="146208"/>
                  </a:lnTo>
                  <a:lnTo>
                    <a:pt x="158095" y="145529"/>
                  </a:lnTo>
                  <a:lnTo>
                    <a:pt x="157914" y="145454"/>
                  </a:lnTo>
                  <a:close/>
                  <a:moveTo>
                    <a:pt x="81016" y="145454"/>
                  </a:moveTo>
                  <a:lnTo>
                    <a:pt x="80729" y="146132"/>
                  </a:lnTo>
                  <a:lnTo>
                    <a:pt x="80910" y="146223"/>
                  </a:lnTo>
                  <a:lnTo>
                    <a:pt x="81197" y="145529"/>
                  </a:lnTo>
                  <a:lnTo>
                    <a:pt x="81016" y="145454"/>
                  </a:lnTo>
                  <a:close/>
                  <a:moveTo>
                    <a:pt x="218747" y="145831"/>
                  </a:moveTo>
                  <a:lnTo>
                    <a:pt x="218068" y="146132"/>
                  </a:lnTo>
                  <a:lnTo>
                    <a:pt x="218159" y="146328"/>
                  </a:lnTo>
                  <a:lnTo>
                    <a:pt x="218823" y="146012"/>
                  </a:lnTo>
                  <a:lnTo>
                    <a:pt x="218747" y="145831"/>
                  </a:lnTo>
                  <a:close/>
                  <a:moveTo>
                    <a:pt x="66988" y="145906"/>
                  </a:moveTo>
                  <a:lnTo>
                    <a:pt x="66912" y="146087"/>
                  </a:lnTo>
                  <a:lnTo>
                    <a:pt x="67576" y="146404"/>
                  </a:lnTo>
                  <a:lnTo>
                    <a:pt x="67667" y="146223"/>
                  </a:lnTo>
                  <a:lnTo>
                    <a:pt x="66988" y="145906"/>
                  </a:lnTo>
                  <a:close/>
                  <a:moveTo>
                    <a:pt x="127731" y="145635"/>
                  </a:moveTo>
                  <a:lnTo>
                    <a:pt x="127535" y="145710"/>
                  </a:lnTo>
                  <a:lnTo>
                    <a:pt x="127836" y="146404"/>
                  </a:lnTo>
                  <a:lnTo>
                    <a:pt x="128017" y="146328"/>
                  </a:lnTo>
                  <a:lnTo>
                    <a:pt x="127731" y="145635"/>
                  </a:lnTo>
                  <a:close/>
                  <a:moveTo>
                    <a:pt x="204719" y="145846"/>
                  </a:moveTo>
                  <a:lnTo>
                    <a:pt x="204538" y="145936"/>
                  </a:lnTo>
                  <a:lnTo>
                    <a:pt x="204825" y="146615"/>
                  </a:lnTo>
                  <a:lnTo>
                    <a:pt x="205021" y="146540"/>
                  </a:lnTo>
                  <a:lnTo>
                    <a:pt x="204719" y="145846"/>
                  </a:lnTo>
                  <a:close/>
                  <a:moveTo>
                    <a:pt x="106975" y="146012"/>
                  </a:moveTo>
                  <a:lnTo>
                    <a:pt x="106824" y="146163"/>
                  </a:lnTo>
                  <a:lnTo>
                    <a:pt x="107352" y="146690"/>
                  </a:lnTo>
                  <a:lnTo>
                    <a:pt x="107503" y="146540"/>
                  </a:lnTo>
                  <a:lnTo>
                    <a:pt x="106975" y="146012"/>
                  </a:lnTo>
                  <a:close/>
                  <a:moveTo>
                    <a:pt x="217586" y="146374"/>
                  </a:moveTo>
                  <a:lnTo>
                    <a:pt x="216907" y="146675"/>
                  </a:lnTo>
                  <a:lnTo>
                    <a:pt x="216997" y="146871"/>
                  </a:lnTo>
                  <a:lnTo>
                    <a:pt x="217661" y="146555"/>
                  </a:lnTo>
                  <a:lnTo>
                    <a:pt x="217586" y="146374"/>
                  </a:lnTo>
                  <a:close/>
                  <a:moveTo>
                    <a:pt x="68149" y="146449"/>
                  </a:moveTo>
                  <a:lnTo>
                    <a:pt x="68074" y="146630"/>
                  </a:lnTo>
                  <a:lnTo>
                    <a:pt x="68753" y="146947"/>
                  </a:lnTo>
                  <a:lnTo>
                    <a:pt x="68828" y="146766"/>
                  </a:lnTo>
                  <a:lnTo>
                    <a:pt x="68149" y="146449"/>
                  </a:lnTo>
                  <a:close/>
                  <a:moveTo>
                    <a:pt x="80518" y="146630"/>
                  </a:moveTo>
                  <a:lnTo>
                    <a:pt x="80216" y="147324"/>
                  </a:lnTo>
                  <a:lnTo>
                    <a:pt x="80412" y="147399"/>
                  </a:lnTo>
                  <a:lnTo>
                    <a:pt x="80699" y="146721"/>
                  </a:lnTo>
                  <a:lnTo>
                    <a:pt x="80518" y="146630"/>
                  </a:lnTo>
                  <a:close/>
                  <a:moveTo>
                    <a:pt x="157401" y="146630"/>
                  </a:moveTo>
                  <a:lnTo>
                    <a:pt x="157114" y="147324"/>
                  </a:lnTo>
                  <a:lnTo>
                    <a:pt x="157310" y="147399"/>
                  </a:lnTo>
                  <a:lnTo>
                    <a:pt x="157597" y="146721"/>
                  </a:lnTo>
                  <a:lnTo>
                    <a:pt x="157401" y="146630"/>
                  </a:lnTo>
                  <a:close/>
                  <a:moveTo>
                    <a:pt x="216424" y="146902"/>
                  </a:moveTo>
                  <a:lnTo>
                    <a:pt x="215745" y="147218"/>
                  </a:lnTo>
                  <a:lnTo>
                    <a:pt x="215836" y="147414"/>
                  </a:lnTo>
                  <a:lnTo>
                    <a:pt x="216500" y="147098"/>
                  </a:lnTo>
                  <a:lnTo>
                    <a:pt x="216424" y="146902"/>
                  </a:lnTo>
                  <a:close/>
                  <a:moveTo>
                    <a:pt x="69326" y="146992"/>
                  </a:moveTo>
                  <a:lnTo>
                    <a:pt x="69235" y="147173"/>
                  </a:lnTo>
                  <a:lnTo>
                    <a:pt x="69914" y="147490"/>
                  </a:lnTo>
                  <a:lnTo>
                    <a:pt x="69989" y="147309"/>
                  </a:lnTo>
                  <a:lnTo>
                    <a:pt x="69326" y="146992"/>
                  </a:lnTo>
                  <a:close/>
                  <a:moveTo>
                    <a:pt x="107880" y="146917"/>
                  </a:moveTo>
                  <a:lnTo>
                    <a:pt x="107745" y="147068"/>
                  </a:lnTo>
                  <a:lnTo>
                    <a:pt x="108272" y="147580"/>
                  </a:lnTo>
                  <a:lnTo>
                    <a:pt x="108423" y="147445"/>
                  </a:lnTo>
                  <a:lnTo>
                    <a:pt x="107880" y="146917"/>
                  </a:lnTo>
                  <a:close/>
                  <a:moveTo>
                    <a:pt x="128229" y="146811"/>
                  </a:moveTo>
                  <a:lnTo>
                    <a:pt x="128048" y="146902"/>
                  </a:lnTo>
                  <a:lnTo>
                    <a:pt x="128334" y="147580"/>
                  </a:lnTo>
                  <a:lnTo>
                    <a:pt x="128515" y="147505"/>
                  </a:lnTo>
                  <a:lnTo>
                    <a:pt x="128229" y="146811"/>
                  </a:lnTo>
                  <a:close/>
                  <a:moveTo>
                    <a:pt x="205232" y="147037"/>
                  </a:moveTo>
                  <a:lnTo>
                    <a:pt x="205036" y="147113"/>
                  </a:lnTo>
                  <a:lnTo>
                    <a:pt x="205322" y="147807"/>
                  </a:lnTo>
                  <a:lnTo>
                    <a:pt x="205519" y="147716"/>
                  </a:lnTo>
                  <a:lnTo>
                    <a:pt x="205232" y="147037"/>
                  </a:lnTo>
                  <a:close/>
                  <a:moveTo>
                    <a:pt x="215248" y="147445"/>
                  </a:moveTo>
                  <a:lnTo>
                    <a:pt x="214584" y="147761"/>
                  </a:lnTo>
                  <a:lnTo>
                    <a:pt x="214659" y="147942"/>
                  </a:lnTo>
                  <a:lnTo>
                    <a:pt x="215338" y="147626"/>
                  </a:lnTo>
                  <a:lnTo>
                    <a:pt x="215248" y="147445"/>
                  </a:lnTo>
                  <a:close/>
                  <a:moveTo>
                    <a:pt x="70472" y="147535"/>
                  </a:moveTo>
                  <a:lnTo>
                    <a:pt x="70397" y="147716"/>
                  </a:lnTo>
                  <a:lnTo>
                    <a:pt x="71060" y="148033"/>
                  </a:lnTo>
                  <a:lnTo>
                    <a:pt x="71151" y="147852"/>
                  </a:lnTo>
                  <a:lnTo>
                    <a:pt x="70472" y="147535"/>
                  </a:lnTo>
                  <a:close/>
                  <a:moveTo>
                    <a:pt x="108800" y="147822"/>
                  </a:moveTo>
                  <a:lnTo>
                    <a:pt x="108650" y="147973"/>
                  </a:lnTo>
                  <a:lnTo>
                    <a:pt x="109178" y="148485"/>
                  </a:lnTo>
                  <a:lnTo>
                    <a:pt x="109328" y="148335"/>
                  </a:lnTo>
                  <a:lnTo>
                    <a:pt x="108800" y="147822"/>
                  </a:lnTo>
                  <a:close/>
                  <a:moveTo>
                    <a:pt x="214086" y="147988"/>
                  </a:moveTo>
                  <a:lnTo>
                    <a:pt x="213423" y="148304"/>
                  </a:lnTo>
                  <a:lnTo>
                    <a:pt x="213498" y="148501"/>
                  </a:lnTo>
                  <a:lnTo>
                    <a:pt x="214177" y="148184"/>
                  </a:lnTo>
                  <a:lnTo>
                    <a:pt x="214086" y="147988"/>
                  </a:lnTo>
                  <a:close/>
                  <a:moveTo>
                    <a:pt x="71649" y="148078"/>
                  </a:moveTo>
                  <a:lnTo>
                    <a:pt x="71558" y="148259"/>
                  </a:lnTo>
                  <a:lnTo>
                    <a:pt x="72237" y="148576"/>
                  </a:lnTo>
                  <a:lnTo>
                    <a:pt x="72327" y="148380"/>
                  </a:lnTo>
                  <a:lnTo>
                    <a:pt x="71649" y="148078"/>
                  </a:lnTo>
                  <a:close/>
                  <a:moveTo>
                    <a:pt x="80005" y="147807"/>
                  </a:moveTo>
                  <a:lnTo>
                    <a:pt x="79719" y="148501"/>
                  </a:lnTo>
                  <a:lnTo>
                    <a:pt x="79915" y="148576"/>
                  </a:lnTo>
                  <a:lnTo>
                    <a:pt x="80201" y="147897"/>
                  </a:lnTo>
                  <a:lnTo>
                    <a:pt x="80005" y="147807"/>
                  </a:lnTo>
                  <a:close/>
                  <a:moveTo>
                    <a:pt x="156903" y="147822"/>
                  </a:moveTo>
                  <a:lnTo>
                    <a:pt x="156616" y="148501"/>
                  </a:lnTo>
                  <a:lnTo>
                    <a:pt x="156813" y="148591"/>
                  </a:lnTo>
                  <a:lnTo>
                    <a:pt x="157099" y="147897"/>
                  </a:lnTo>
                  <a:lnTo>
                    <a:pt x="156903" y="147822"/>
                  </a:lnTo>
                  <a:close/>
                  <a:moveTo>
                    <a:pt x="128726" y="148003"/>
                  </a:moveTo>
                  <a:lnTo>
                    <a:pt x="128545" y="148078"/>
                  </a:lnTo>
                  <a:lnTo>
                    <a:pt x="128832" y="148757"/>
                  </a:lnTo>
                  <a:lnTo>
                    <a:pt x="129028" y="148682"/>
                  </a:lnTo>
                  <a:lnTo>
                    <a:pt x="128726" y="148003"/>
                  </a:lnTo>
                  <a:close/>
                  <a:moveTo>
                    <a:pt x="205730" y="148214"/>
                  </a:moveTo>
                  <a:lnTo>
                    <a:pt x="205534" y="148304"/>
                  </a:lnTo>
                  <a:lnTo>
                    <a:pt x="205835" y="148983"/>
                  </a:lnTo>
                  <a:lnTo>
                    <a:pt x="206016" y="148908"/>
                  </a:lnTo>
                  <a:lnTo>
                    <a:pt x="205730" y="148214"/>
                  </a:lnTo>
                  <a:close/>
                  <a:moveTo>
                    <a:pt x="212925" y="148531"/>
                  </a:moveTo>
                  <a:lnTo>
                    <a:pt x="212261" y="148847"/>
                  </a:lnTo>
                  <a:lnTo>
                    <a:pt x="212337" y="149028"/>
                  </a:lnTo>
                  <a:lnTo>
                    <a:pt x="213015" y="148712"/>
                  </a:lnTo>
                  <a:lnTo>
                    <a:pt x="212925" y="148531"/>
                  </a:lnTo>
                  <a:close/>
                  <a:moveTo>
                    <a:pt x="72810" y="148621"/>
                  </a:moveTo>
                  <a:lnTo>
                    <a:pt x="72720" y="148802"/>
                  </a:lnTo>
                  <a:lnTo>
                    <a:pt x="73398" y="149119"/>
                  </a:lnTo>
                  <a:lnTo>
                    <a:pt x="73489" y="148923"/>
                  </a:lnTo>
                  <a:lnTo>
                    <a:pt x="72810" y="148621"/>
                  </a:lnTo>
                  <a:close/>
                  <a:moveTo>
                    <a:pt x="109705" y="148712"/>
                  </a:moveTo>
                  <a:lnTo>
                    <a:pt x="109555" y="148863"/>
                  </a:lnTo>
                  <a:lnTo>
                    <a:pt x="110098" y="149390"/>
                  </a:lnTo>
                  <a:lnTo>
                    <a:pt x="110233" y="149240"/>
                  </a:lnTo>
                  <a:lnTo>
                    <a:pt x="109705" y="148712"/>
                  </a:lnTo>
                  <a:close/>
                  <a:moveTo>
                    <a:pt x="211763" y="149074"/>
                  </a:moveTo>
                  <a:lnTo>
                    <a:pt x="211085" y="149390"/>
                  </a:lnTo>
                  <a:lnTo>
                    <a:pt x="211175" y="149571"/>
                  </a:lnTo>
                  <a:lnTo>
                    <a:pt x="211854" y="149270"/>
                  </a:lnTo>
                  <a:lnTo>
                    <a:pt x="211763" y="149074"/>
                  </a:lnTo>
                  <a:close/>
                  <a:moveTo>
                    <a:pt x="73972" y="149164"/>
                  </a:moveTo>
                  <a:lnTo>
                    <a:pt x="73881" y="149345"/>
                  </a:lnTo>
                  <a:lnTo>
                    <a:pt x="74560" y="149662"/>
                  </a:lnTo>
                  <a:lnTo>
                    <a:pt x="74650" y="149481"/>
                  </a:lnTo>
                  <a:lnTo>
                    <a:pt x="73972" y="149164"/>
                  </a:lnTo>
                  <a:close/>
                  <a:moveTo>
                    <a:pt x="79507" y="148998"/>
                  </a:moveTo>
                  <a:lnTo>
                    <a:pt x="79221" y="149677"/>
                  </a:lnTo>
                  <a:lnTo>
                    <a:pt x="79417" y="149768"/>
                  </a:lnTo>
                  <a:lnTo>
                    <a:pt x="79703" y="149074"/>
                  </a:lnTo>
                  <a:lnTo>
                    <a:pt x="79507" y="148998"/>
                  </a:lnTo>
                  <a:close/>
                  <a:moveTo>
                    <a:pt x="156405" y="148998"/>
                  </a:moveTo>
                  <a:lnTo>
                    <a:pt x="156119" y="149677"/>
                  </a:lnTo>
                  <a:lnTo>
                    <a:pt x="156300" y="149768"/>
                  </a:lnTo>
                  <a:lnTo>
                    <a:pt x="156601" y="149074"/>
                  </a:lnTo>
                  <a:lnTo>
                    <a:pt x="156405" y="148998"/>
                  </a:lnTo>
                  <a:close/>
                  <a:moveTo>
                    <a:pt x="129239" y="149179"/>
                  </a:moveTo>
                  <a:lnTo>
                    <a:pt x="129043" y="149255"/>
                  </a:lnTo>
                  <a:lnTo>
                    <a:pt x="129330" y="149949"/>
                  </a:lnTo>
                  <a:lnTo>
                    <a:pt x="129526" y="149858"/>
                  </a:lnTo>
                  <a:lnTo>
                    <a:pt x="129239" y="149179"/>
                  </a:lnTo>
                  <a:close/>
                  <a:moveTo>
                    <a:pt x="210602" y="149617"/>
                  </a:moveTo>
                  <a:lnTo>
                    <a:pt x="209923" y="149933"/>
                  </a:lnTo>
                  <a:lnTo>
                    <a:pt x="210014" y="150130"/>
                  </a:lnTo>
                  <a:lnTo>
                    <a:pt x="210692" y="149813"/>
                  </a:lnTo>
                  <a:lnTo>
                    <a:pt x="210602" y="149617"/>
                  </a:lnTo>
                  <a:close/>
                  <a:moveTo>
                    <a:pt x="206228" y="149390"/>
                  </a:moveTo>
                  <a:lnTo>
                    <a:pt x="206047" y="149481"/>
                  </a:lnTo>
                  <a:lnTo>
                    <a:pt x="206333" y="150160"/>
                  </a:lnTo>
                  <a:lnTo>
                    <a:pt x="206529" y="150084"/>
                  </a:lnTo>
                  <a:lnTo>
                    <a:pt x="206228" y="149390"/>
                  </a:lnTo>
                  <a:close/>
                  <a:moveTo>
                    <a:pt x="75133" y="149692"/>
                  </a:moveTo>
                  <a:lnTo>
                    <a:pt x="75043" y="149888"/>
                  </a:lnTo>
                  <a:lnTo>
                    <a:pt x="75721" y="150205"/>
                  </a:lnTo>
                  <a:lnTo>
                    <a:pt x="75812" y="150009"/>
                  </a:lnTo>
                  <a:lnTo>
                    <a:pt x="75133" y="149692"/>
                  </a:lnTo>
                  <a:close/>
                  <a:moveTo>
                    <a:pt x="110626" y="149617"/>
                  </a:moveTo>
                  <a:lnTo>
                    <a:pt x="110475" y="149768"/>
                  </a:lnTo>
                  <a:lnTo>
                    <a:pt x="111003" y="150280"/>
                  </a:lnTo>
                  <a:lnTo>
                    <a:pt x="111153" y="150145"/>
                  </a:lnTo>
                  <a:lnTo>
                    <a:pt x="110626" y="149617"/>
                  </a:lnTo>
                  <a:close/>
                  <a:moveTo>
                    <a:pt x="209440" y="150160"/>
                  </a:moveTo>
                  <a:lnTo>
                    <a:pt x="208762" y="150461"/>
                  </a:lnTo>
                  <a:lnTo>
                    <a:pt x="208852" y="150658"/>
                  </a:lnTo>
                  <a:lnTo>
                    <a:pt x="209531" y="150341"/>
                  </a:lnTo>
                  <a:lnTo>
                    <a:pt x="209440" y="150160"/>
                  </a:lnTo>
                  <a:close/>
                  <a:moveTo>
                    <a:pt x="76295" y="150235"/>
                  </a:moveTo>
                  <a:lnTo>
                    <a:pt x="76219" y="150431"/>
                  </a:lnTo>
                  <a:lnTo>
                    <a:pt x="76883" y="150733"/>
                  </a:lnTo>
                  <a:lnTo>
                    <a:pt x="76973" y="150552"/>
                  </a:lnTo>
                  <a:lnTo>
                    <a:pt x="76295" y="150235"/>
                  </a:lnTo>
                  <a:close/>
                  <a:moveTo>
                    <a:pt x="79010" y="150175"/>
                  </a:moveTo>
                  <a:lnTo>
                    <a:pt x="78723" y="150869"/>
                  </a:lnTo>
                  <a:lnTo>
                    <a:pt x="78904" y="150944"/>
                  </a:lnTo>
                  <a:lnTo>
                    <a:pt x="79191" y="150250"/>
                  </a:lnTo>
                  <a:lnTo>
                    <a:pt x="79010" y="150175"/>
                  </a:lnTo>
                  <a:close/>
                  <a:moveTo>
                    <a:pt x="155908" y="150175"/>
                  </a:moveTo>
                  <a:lnTo>
                    <a:pt x="155606" y="150869"/>
                  </a:lnTo>
                  <a:lnTo>
                    <a:pt x="155802" y="150944"/>
                  </a:lnTo>
                  <a:lnTo>
                    <a:pt x="156089" y="150265"/>
                  </a:lnTo>
                  <a:lnTo>
                    <a:pt x="155908" y="150175"/>
                  </a:lnTo>
                  <a:close/>
                  <a:moveTo>
                    <a:pt x="129737" y="150356"/>
                  </a:moveTo>
                  <a:lnTo>
                    <a:pt x="129541" y="150431"/>
                  </a:lnTo>
                  <a:lnTo>
                    <a:pt x="129827" y="151125"/>
                  </a:lnTo>
                  <a:lnTo>
                    <a:pt x="130023" y="151050"/>
                  </a:lnTo>
                  <a:lnTo>
                    <a:pt x="129737" y="150356"/>
                  </a:lnTo>
                  <a:close/>
                  <a:moveTo>
                    <a:pt x="111531" y="150522"/>
                  </a:moveTo>
                  <a:lnTo>
                    <a:pt x="111395" y="150658"/>
                  </a:lnTo>
                  <a:lnTo>
                    <a:pt x="111923" y="151185"/>
                  </a:lnTo>
                  <a:lnTo>
                    <a:pt x="112074" y="151035"/>
                  </a:lnTo>
                  <a:lnTo>
                    <a:pt x="111531" y="150522"/>
                  </a:lnTo>
                  <a:close/>
                  <a:moveTo>
                    <a:pt x="208279" y="150688"/>
                  </a:moveTo>
                  <a:lnTo>
                    <a:pt x="207600" y="151004"/>
                  </a:lnTo>
                  <a:lnTo>
                    <a:pt x="207691" y="151201"/>
                  </a:lnTo>
                  <a:lnTo>
                    <a:pt x="208369" y="150884"/>
                  </a:lnTo>
                  <a:lnTo>
                    <a:pt x="208279" y="150688"/>
                  </a:lnTo>
                  <a:close/>
                  <a:moveTo>
                    <a:pt x="77456" y="150778"/>
                  </a:moveTo>
                  <a:lnTo>
                    <a:pt x="77381" y="150974"/>
                  </a:lnTo>
                  <a:lnTo>
                    <a:pt x="78044" y="151291"/>
                  </a:lnTo>
                  <a:lnTo>
                    <a:pt x="78135" y="151095"/>
                  </a:lnTo>
                  <a:lnTo>
                    <a:pt x="77456" y="150778"/>
                  </a:lnTo>
                  <a:close/>
                  <a:moveTo>
                    <a:pt x="206725" y="150582"/>
                  </a:moveTo>
                  <a:lnTo>
                    <a:pt x="206544" y="150658"/>
                  </a:lnTo>
                  <a:lnTo>
                    <a:pt x="206831" y="151351"/>
                  </a:lnTo>
                  <a:lnTo>
                    <a:pt x="207027" y="151261"/>
                  </a:lnTo>
                  <a:lnTo>
                    <a:pt x="206725" y="150582"/>
                  </a:lnTo>
                  <a:close/>
                  <a:moveTo>
                    <a:pt x="207117" y="151231"/>
                  </a:moveTo>
                  <a:lnTo>
                    <a:pt x="206439" y="151547"/>
                  </a:lnTo>
                  <a:lnTo>
                    <a:pt x="206529" y="151744"/>
                  </a:lnTo>
                  <a:lnTo>
                    <a:pt x="207193" y="151427"/>
                  </a:lnTo>
                  <a:lnTo>
                    <a:pt x="207117" y="151231"/>
                  </a:lnTo>
                  <a:close/>
                  <a:moveTo>
                    <a:pt x="112451" y="151412"/>
                  </a:moveTo>
                  <a:lnTo>
                    <a:pt x="112315" y="151563"/>
                  </a:lnTo>
                  <a:lnTo>
                    <a:pt x="112843" y="152090"/>
                  </a:lnTo>
                  <a:lnTo>
                    <a:pt x="112979" y="151940"/>
                  </a:lnTo>
                  <a:lnTo>
                    <a:pt x="112451" y="151412"/>
                  </a:lnTo>
                  <a:close/>
                  <a:moveTo>
                    <a:pt x="78633" y="151321"/>
                  </a:moveTo>
                  <a:lnTo>
                    <a:pt x="78587" y="151397"/>
                  </a:lnTo>
                  <a:lnTo>
                    <a:pt x="78512" y="151351"/>
                  </a:lnTo>
                  <a:lnTo>
                    <a:pt x="78210" y="152045"/>
                  </a:lnTo>
                  <a:lnTo>
                    <a:pt x="78406" y="152121"/>
                  </a:lnTo>
                  <a:lnTo>
                    <a:pt x="78648" y="151563"/>
                  </a:lnTo>
                  <a:lnTo>
                    <a:pt x="79221" y="151819"/>
                  </a:lnTo>
                  <a:lnTo>
                    <a:pt x="79296" y="151638"/>
                  </a:lnTo>
                  <a:lnTo>
                    <a:pt x="78633" y="151321"/>
                  </a:lnTo>
                  <a:close/>
                  <a:moveTo>
                    <a:pt x="155395" y="151351"/>
                  </a:moveTo>
                  <a:lnTo>
                    <a:pt x="155108" y="152045"/>
                  </a:lnTo>
                  <a:lnTo>
                    <a:pt x="155304" y="152121"/>
                  </a:lnTo>
                  <a:lnTo>
                    <a:pt x="155591" y="151442"/>
                  </a:lnTo>
                  <a:lnTo>
                    <a:pt x="155395" y="151351"/>
                  </a:lnTo>
                  <a:close/>
                  <a:moveTo>
                    <a:pt x="205956" y="151774"/>
                  </a:moveTo>
                  <a:lnTo>
                    <a:pt x="205277" y="152090"/>
                  </a:lnTo>
                  <a:lnTo>
                    <a:pt x="205368" y="152287"/>
                  </a:lnTo>
                  <a:lnTo>
                    <a:pt x="206031" y="151970"/>
                  </a:lnTo>
                  <a:lnTo>
                    <a:pt x="205956" y="151774"/>
                  </a:lnTo>
                  <a:close/>
                  <a:moveTo>
                    <a:pt x="130235" y="151532"/>
                  </a:moveTo>
                  <a:lnTo>
                    <a:pt x="130054" y="151623"/>
                  </a:lnTo>
                  <a:lnTo>
                    <a:pt x="130340" y="152302"/>
                  </a:lnTo>
                  <a:lnTo>
                    <a:pt x="130521" y="152226"/>
                  </a:lnTo>
                  <a:lnTo>
                    <a:pt x="130235" y="151532"/>
                  </a:lnTo>
                  <a:close/>
                  <a:moveTo>
                    <a:pt x="79779" y="151864"/>
                  </a:moveTo>
                  <a:lnTo>
                    <a:pt x="79703" y="152060"/>
                  </a:lnTo>
                  <a:lnTo>
                    <a:pt x="80367" y="152362"/>
                  </a:lnTo>
                  <a:lnTo>
                    <a:pt x="80458" y="152181"/>
                  </a:lnTo>
                  <a:lnTo>
                    <a:pt x="79779" y="151864"/>
                  </a:lnTo>
                  <a:close/>
                  <a:moveTo>
                    <a:pt x="207238" y="151759"/>
                  </a:moveTo>
                  <a:lnTo>
                    <a:pt x="207042" y="151834"/>
                  </a:lnTo>
                  <a:lnTo>
                    <a:pt x="207329" y="152528"/>
                  </a:lnTo>
                  <a:lnTo>
                    <a:pt x="207525" y="152437"/>
                  </a:lnTo>
                  <a:lnTo>
                    <a:pt x="207238" y="151759"/>
                  </a:lnTo>
                  <a:close/>
                  <a:moveTo>
                    <a:pt x="204795" y="152317"/>
                  </a:moveTo>
                  <a:lnTo>
                    <a:pt x="204116" y="152633"/>
                  </a:lnTo>
                  <a:lnTo>
                    <a:pt x="204206" y="152830"/>
                  </a:lnTo>
                  <a:lnTo>
                    <a:pt x="204870" y="152513"/>
                  </a:lnTo>
                  <a:lnTo>
                    <a:pt x="204795" y="152317"/>
                  </a:lnTo>
                  <a:close/>
                  <a:moveTo>
                    <a:pt x="80955" y="152407"/>
                  </a:moveTo>
                  <a:lnTo>
                    <a:pt x="80865" y="152588"/>
                  </a:lnTo>
                  <a:lnTo>
                    <a:pt x="81544" y="152905"/>
                  </a:lnTo>
                  <a:lnTo>
                    <a:pt x="81619" y="152724"/>
                  </a:lnTo>
                  <a:lnTo>
                    <a:pt x="80955" y="152407"/>
                  </a:lnTo>
                  <a:close/>
                  <a:moveTo>
                    <a:pt x="113371" y="152317"/>
                  </a:moveTo>
                  <a:lnTo>
                    <a:pt x="113220" y="152468"/>
                  </a:lnTo>
                  <a:lnTo>
                    <a:pt x="113748" y="152980"/>
                  </a:lnTo>
                  <a:lnTo>
                    <a:pt x="113899" y="152830"/>
                  </a:lnTo>
                  <a:lnTo>
                    <a:pt x="113371" y="152317"/>
                  </a:lnTo>
                  <a:close/>
                  <a:moveTo>
                    <a:pt x="154897" y="152543"/>
                  </a:moveTo>
                  <a:lnTo>
                    <a:pt x="154610" y="153222"/>
                  </a:lnTo>
                  <a:lnTo>
                    <a:pt x="154806" y="153297"/>
                  </a:lnTo>
                  <a:lnTo>
                    <a:pt x="155093" y="152618"/>
                  </a:lnTo>
                  <a:lnTo>
                    <a:pt x="154897" y="152543"/>
                  </a:lnTo>
                  <a:close/>
                  <a:moveTo>
                    <a:pt x="77999" y="152543"/>
                  </a:moveTo>
                  <a:lnTo>
                    <a:pt x="77712" y="153222"/>
                  </a:lnTo>
                  <a:lnTo>
                    <a:pt x="77909" y="153312"/>
                  </a:lnTo>
                  <a:lnTo>
                    <a:pt x="78195" y="152618"/>
                  </a:lnTo>
                  <a:lnTo>
                    <a:pt x="77999" y="152543"/>
                  </a:lnTo>
                  <a:close/>
                  <a:moveTo>
                    <a:pt x="203618" y="152875"/>
                  </a:moveTo>
                  <a:lnTo>
                    <a:pt x="202939" y="153177"/>
                  </a:lnTo>
                  <a:lnTo>
                    <a:pt x="203030" y="153373"/>
                  </a:lnTo>
                  <a:lnTo>
                    <a:pt x="203709" y="153056"/>
                  </a:lnTo>
                  <a:lnTo>
                    <a:pt x="203618" y="152875"/>
                  </a:lnTo>
                  <a:close/>
                  <a:moveTo>
                    <a:pt x="82117" y="152950"/>
                  </a:moveTo>
                  <a:lnTo>
                    <a:pt x="82026" y="153131"/>
                  </a:lnTo>
                  <a:lnTo>
                    <a:pt x="82705" y="153448"/>
                  </a:lnTo>
                  <a:lnTo>
                    <a:pt x="82781" y="153267"/>
                  </a:lnTo>
                  <a:lnTo>
                    <a:pt x="82117" y="152950"/>
                  </a:lnTo>
                  <a:close/>
                  <a:moveTo>
                    <a:pt x="130748" y="152709"/>
                  </a:moveTo>
                  <a:lnTo>
                    <a:pt x="130551" y="152799"/>
                  </a:lnTo>
                  <a:lnTo>
                    <a:pt x="130838" y="153478"/>
                  </a:lnTo>
                  <a:lnTo>
                    <a:pt x="131034" y="153403"/>
                  </a:lnTo>
                  <a:lnTo>
                    <a:pt x="130748" y="152709"/>
                  </a:lnTo>
                  <a:close/>
                  <a:moveTo>
                    <a:pt x="207736" y="152935"/>
                  </a:moveTo>
                  <a:lnTo>
                    <a:pt x="207555" y="153026"/>
                  </a:lnTo>
                  <a:lnTo>
                    <a:pt x="207842" y="153704"/>
                  </a:lnTo>
                  <a:lnTo>
                    <a:pt x="208038" y="153629"/>
                  </a:lnTo>
                  <a:lnTo>
                    <a:pt x="207736" y="152935"/>
                  </a:lnTo>
                  <a:close/>
                  <a:moveTo>
                    <a:pt x="114276" y="153207"/>
                  </a:moveTo>
                  <a:lnTo>
                    <a:pt x="114140" y="153358"/>
                  </a:lnTo>
                  <a:lnTo>
                    <a:pt x="114668" y="153885"/>
                  </a:lnTo>
                  <a:lnTo>
                    <a:pt x="114819" y="153735"/>
                  </a:lnTo>
                  <a:lnTo>
                    <a:pt x="114276" y="153207"/>
                  </a:lnTo>
                  <a:close/>
                  <a:moveTo>
                    <a:pt x="202457" y="153403"/>
                  </a:moveTo>
                  <a:lnTo>
                    <a:pt x="201778" y="153720"/>
                  </a:lnTo>
                  <a:lnTo>
                    <a:pt x="201868" y="153916"/>
                  </a:lnTo>
                  <a:lnTo>
                    <a:pt x="202547" y="153599"/>
                  </a:lnTo>
                  <a:lnTo>
                    <a:pt x="202457" y="153403"/>
                  </a:lnTo>
                  <a:close/>
                  <a:moveTo>
                    <a:pt x="83278" y="153493"/>
                  </a:moveTo>
                  <a:lnTo>
                    <a:pt x="83188" y="153674"/>
                  </a:lnTo>
                  <a:lnTo>
                    <a:pt x="83867" y="153991"/>
                  </a:lnTo>
                  <a:lnTo>
                    <a:pt x="83957" y="153810"/>
                  </a:lnTo>
                  <a:lnTo>
                    <a:pt x="83278" y="153493"/>
                  </a:lnTo>
                  <a:close/>
                  <a:moveTo>
                    <a:pt x="201295" y="153946"/>
                  </a:moveTo>
                  <a:lnTo>
                    <a:pt x="200616" y="154263"/>
                  </a:lnTo>
                  <a:lnTo>
                    <a:pt x="200707" y="154444"/>
                  </a:lnTo>
                  <a:lnTo>
                    <a:pt x="201386" y="154127"/>
                  </a:lnTo>
                  <a:lnTo>
                    <a:pt x="201295" y="153946"/>
                  </a:lnTo>
                  <a:close/>
                  <a:moveTo>
                    <a:pt x="77501" y="153720"/>
                  </a:moveTo>
                  <a:lnTo>
                    <a:pt x="77215" y="154413"/>
                  </a:lnTo>
                  <a:lnTo>
                    <a:pt x="77396" y="154489"/>
                  </a:lnTo>
                  <a:lnTo>
                    <a:pt x="77697" y="153810"/>
                  </a:lnTo>
                  <a:lnTo>
                    <a:pt x="77501" y="153720"/>
                  </a:lnTo>
                  <a:close/>
                  <a:moveTo>
                    <a:pt x="154399" y="153720"/>
                  </a:moveTo>
                  <a:lnTo>
                    <a:pt x="154113" y="154413"/>
                  </a:lnTo>
                  <a:lnTo>
                    <a:pt x="154294" y="154489"/>
                  </a:lnTo>
                  <a:lnTo>
                    <a:pt x="154595" y="153795"/>
                  </a:lnTo>
                  <a:lnTo>
                    <a:pt x="154399" y="153720"/>
                  </a:lnTo>
                  <a:close/>
                  <a:moveTo>
                    <a:pt x="84440" y="154036"/>
                  </a:moveTo>
                  <a:lnTo>
                    <a:pt x="84349" y="154217"/>
                  </a:lnTo>
                  <a:lnTo>
                    <a:pt x="85028" y="154534"/>
                  </a:lnTo>
                  <a:lnTo>
                    <a:pt x="85119" y="154353"/>
                  </a:lnTo>
                  <a:lnTo>
                    <a:pt x="84440" y="154036"/>
                  </a:lnTo>
                  <a:close/>
                  <a:moveTo>
                    <a:pt x="131245" y="153901"/>
                  </a:moveTo>
                  <a:lnTo>
                    <a:pt x="131049" y="153976"/>
                  </a:lnTo>
                  <a:lnTo>
                    <a:pt x="131336" y="154670"/>
                  </a:lnTo>
                  <a:lnTo>
                    <a:pt x="131532" y="154579"/>
                  </a:lnTo>
                  <a:lnTo>
                    <a:pt x="131245" y="153901"/>
                  </a:lnTo>
                  <a:close/>
                  <a:moveTo>
                    <a:pt x="115196" y="154112"/>
                  </a:moveTo>
                  <a:lnTo>
                    <a:pt x="115045" y="154263"/>
                  </a:lnTo>
                  <a:lnTo>
                    <a:pt x="115588" y="154790"/>
                  </a:lnTo>
                  <a:lnTo>
                    <a:pt x="115724" y="154640"/>
                  </a:lnTo>
                  <a:lnTo>
                    <a:pt x="115196" y="154112"/>
                  </a:lnTo>
                  <a:close/>
                  <a:moveTo>
                    <a:pt x="208249" y="154127"/>
                  </a:moveTo>
                  <a:lnTo>
                    <a:pt x="208053" y="154202"/>
                  </a:lnTo>
                  <a:lnTo>
                    <a:pt x="208339" y="154881"/>
                  </a:lnTo>
                  <a:lnTo>
                    <a:pt x="208535" y="154806"/>
                  </a:lnTo>
                  <a:lnTo>
                    <a:pt x="208249" y="154127"/>
                  </a:lnTo>
                  <a:close/>
                  <a:moveTo>
                    <a:pt x="200134" y="154489"/>
                  </a:moveTo>
                  <a:lnTo>
                    <a:pt x="199470" y="154806"/>
                  </a:lnTo>
                  <a:lnTo>
                    <a:pt x="199545" y="154987"/>
                  </a:lnTo>
                  <a:lnTo>
                    <a:pt x="200224" y="154685"/>
                  </a:lnTo>
                  <a:lnTo>
                    <a:pt x="200134" y="154489"/>
                  </a:lnTo>
                  <a:close/>
                  <a:moveTo>
                    <a:pt x="85601" y="154579"/>
                  </a:moveTo>
                  <a:lnTo>
                    <a:pt x="85511" y="154760"/>
                  </a:lnTo>
                  <a:lnTo>
                    <a:pt x="86190" y="155077"/>
                  </a:lnTo>
                  <a:lnTo>
                    <a:pt x="86280" y="154896"/>
                  </a:lnTo>
                  <a:lnTo>
                    <a:pt x="85601" y="154579"/>
                  </a:lnTo>
                  <a:close/>
                  <a:moveTo>
                    <a:pt x="198972" y="155032"/>
                  </a:moveTo>
                  <a:lnTo>
                    <a:pt x="198293" y="155349"/>
                  </a:lnTo>
                  <a:lnTo>
                    <a:pt x="198384" y="155530"/>
                  </a:lnTo>
                  <a:lnTo>
                    <a:pt x="199063" y="155213"/>
                  </a:lnTo>
                  <a:lnTo>
                    <a:pt x="198972" y="155032"/>
                  </a:lnTo>
                  <a:close/>
                  <a:moveTo>
                    <a:pt x="86763" y="155122"/>
                  </a:moveTo>
                  <a:lnTo>
                    <a:pt x="86672" y="155303"/>
                  </a:lnTo>
                  <a:lnTo>
                    <a:pt x="87351" y="155620"/>
                  </a:lnTo>
                  <a:lnTo>
                    <a:pt x="87442" y="155439"/>
                  </a:lnTo>
                  <a:lnTo>
                    <a:pt x="86763" y="155122"/>
                  </a:lnTo>
                  <a:close/>
                  <a:moveTo>
                    <a:pt x="77003" y="154896"/>
                  </a:moveTo>
                  <a:lnTo>
                    <a:pt x="76717" y="155590"/>
                  </a:lnTo>
                  <a:lnTo>
                    <a:pt x="76898" y="155665"/>
                  </a:lnTo>
                  <a:lnTo>
                    <a:pt x="77200" y="154987"/>
                  </a:lnTo>
                  <a:lnTo>
                    <a:pt x="77003" y="154896"/>
                  </a:lnTo>
                  <a:close/>
                  <a:moveTo>
                    <a:pt x="153901" y="154911"/>
                  </a:moveTo>
                  <a:lnTo>
                    <a:pt x="153600" y="155590"/>
                  </a:lnTo>
                  <a:lnTo>
                    <a:pt x="153796" y="155665"/>
                  </a:lnTo>
                  <a:lnTo>
                    <a:pt x="154082" y="154987"/>
                  </a:lnTo>
                  <a:lnTo>
                    <a:pt x="153901" y="154911"/>
                  </a:lnTo>
                  <a:close/>
                  <a:moveTo>
                    <a:pt x="116101" y="155017"/>
                  </a:moveTo>
                  <a:lnTo>
                    <a:pt x="115965" y="155168"/>
                  </a:lnTo>
                  <a:lnTo>
                    <a:pt x="116493" y="155680"/>
                  </a:lnTo>
                  <a:lnTo>
                    <a:pt x="116644" y="155530"/>
                  </a:lnTo>
                  <a:lnTo>
                    <a:pt x="116101" y="155017"/>
                  </a:lnTo>
                  <a:close/>
                  <a:moveTo>
                    <a:pt x="131743" y="155077"/>
                  </a:moveTo>
                  <a:lnTo>
                    <a:pt x="131547" y="155152"/>
                  </a:lnTo>
                  <a:lnTo>
                    <a:pt x="131849" y="155846"/>
                  </a:lnTo>
                  <a:lnTo>
                    <a:pt x="132030" y="155756"/>
                  </a:lnTo>
                  <a:lnTo>
                    <a:pt x="131743" y="155077"/>
                  </a:lnTo>
                  <a:close/>
                  <a:moveTo>
                    <a:pt x="197811" y="155575"/>
                  </a:moveTo>
                  <a:lnTo>
                    <a:pt x="197147" y="155892"/>
                  </a:lnTo>
                  <a:lnTo>
                    <a:pt x="197222" y="156073"/>
                  </a:lnTo>
                  <a:lnTo>
                    <a:pt x="197901" y="155771"/>
                  </a:lnTo>
                  <a:lnTo>
                    <a:pt x="197811" y="155575"/>
                  </a:lnTo>
                  <a:close/>
                  <a:moveTo>
                    <a:pt x="208747" y="155303"/>
                  </a:moveTo>
                  <a:lnTo>
                    <a:pt x="208550" y="155379"/>
                  </a:lnTo>
                  <a:lnTo>
                    <a:pt x="208837" y="156073"/>
                  </a:lnTo>
                  <a:lnTo>
                    <a:pt x="209033" y="155997"/>
                  </a:lnTo>
                  <a:lnTo>
                    <a:pt x="208747" y="155303"/>
                  </a:lnTo>
                  <a:close/>
                  <a:moveTo>
                    <a:pt x="87924" y="155665"/>
                  </a:moveTo>
                  <a:lnTo>
                    <a:pt x="87849" y="155846"/>
                  </a:lnTo>
                  <a:lnTo>
                    <a:pt x="88513" y="156163"/>
                  </a:lnTo>
                  <a:lnTo>
                    <a:pt x="88603" y="155982"/>
                  </a:lnTo>
                  <a:lnTo>
                    <a:pt x="87924" y="155665"/>
                  </a:lnTo>
                  <a:close/>
                  <a:moveTo>
                    <a:pt x="117021" y="155907"/>
                  </a:moveTo>
                  <a:lnTo>
                    <a:pt x="116885" y="156058"/>
                  </a:lnTo>
                  <a:lnTo>
                    <a:pt x="117413" y="156585"/>
                  </a:lnTo>
                  <a:lnTo>
                    <a:pt x="117564" y="156435"/>
                  </a:lnTo>
                  <a:lnTo>
                    <a:pt x="117021" y="155907"/>
                  </a:lnTo>
                  <a:close/>
                  <a:moveTo>
                    <a:pt x="196649" y="156118"/>
                  </a:moveTo>
                  <a:lnTo>
                    <a:pt x="195970" y="156435"/>
                  </a:lnTo>
                  <a:lnTo>
                    <a:pt x="196061" y="156616"/>
                  </a:lnTo>
                  <a:lnTo>
                    <a:pt x="196740" y="156299"/>
                  </a:lnTo>
                  <a:lnTo>
                    <a:pt x="196649" y="156118"/>
                  </a:lnTo>
                  <a:close/>
                  <a:moveTo>
                    <a:pt x="89086" y="156208"/>
                  </a:moveTo>
                  <a:lnTo>
                    <a:pt x="88995" y="156389"/>
                  </a:lnTo>
                  <a:lnTo>
                    <a:pt x="89674" y="156706"/>
                  </a:lnTo>
                  <a:lnTo>
                    <a:pt x="89749" y="156525"/>
                  </a:lnTo>
                  <a:lnTo>
                    <a:pt x="89086" y="156208"/>
                  </a:lnTo>
                  <a:close/>
                  <a:moveTo>
                    <a:pt x="76506" y="156088"/>
                  </a:moveTo>
                  <a:lnTo>
                    <a:pt x="76204" y="156766"/>
                  </a:lnTo>
                  <a:lnTo>
                    <a:pt x="76400" y="156842"/>
                  </a:lnTo>
                  <a:lnTo>
                    <a:pt x="76687" y="156163"/>
                  </a:lnTo>
                  <a:lnTo>
                    <a:pt x="76506" y="156088"/>
                  </a:lnTo>
                  <a:close/>
                  <a:moveTo>
                    <a:pt x="153404" y="156088"/>
                  </a:moveTo>
                  <a:lnTo>
                    <a:pt x="153102" y="156766"/>
                  </a:lnTo>
                  <a:lnTo>
                    <a:pt x="153298" y="156842"/>
                  </a:lnTo>
                  <a:lnTo>
                    <a:pt x="153585" y="156163"/>
                  </a:lnTo>
                  <a:lnTo>
                    <a:pt x="153404" y="156088"/>
                  </a:lnTo>
                  <a:close/>
                  <a:moveTo>
                    <a:pt x="132241" y="156269"/>
                  </a:moveTo>
                  <a:lnTo>
                    <a:pt x="132045" y="156344"/>
                  </a:lnTo>
                  <a:lnTo>
                    <a:pt x="132346" y="157023"/>
                  </a:lnTo>
                  <a:lnTo>
                    <a:pt x="132527" y="156947"/>
                  </a:lnTo>
                  <a:lnTo>
                    <a:pt x="132241" y="156269"/>
                  </a:lnTo>
                  <a:close/>
                  <a:moveTo>
                    <a:pt x="195488" y="156661"/>
                  </a:moveTo>
                  <a:lnTo>
                    <a:pt x="194809" y="156978"/>
                  </a:lnTo>
                  <a:lnTo>
                    <a:pt x="194899" y="157159"/>
                  </a:lnTo>
                  <a:lnTo>
                    <a:pt x="195563" y="156842"/>
                  </a:lnTo>
                  <a:lnTo>
                    <a:pt x="195488" y="156661"/>
                  </a:lnTo>
                  <a:close/>
                  <a:moveTo>
                    <a:pt x="90247" y="156751"/>
                  </a:moveTo>
                  <a:lnTo>
                    <a:pt x="90157" y="156932"/>
                  </a:lnTo>
                  <a:lnTo>
                    <a:pt x="90835" y="157249"/>
                  </a:lnTo>
                  <a:lnTo>
                    <a:pt x="90911" y="157068"/>
                  </a:lnTo>
                  <a:lnTo>
                    <a:pt x="90247" y="156751"/>
                  </a:lnTo>
                  <a:close/>
                  <a:moveTo>
                    <a:pt x="209244" y="156480"/>
                  </a:moveTo>
                  <a:lnTo>
                    <a:pt x="209048" y="156570"/>
                  </a:lnTo>
                  <a:lnTo>
                    <a:pt x="209335" y="157249"/>
                  </a:lnTo>
                  <a:lnTo>
                    <a:pt x="209531" y="157174"/>
                  </a:lnTo>
                  <a:lnTo>
                    <a:pt x="209244" y="156480"/>
                  </a:lnTo>
                  <a:close/>
                  <a:moveTo>
                    <a:pt x="117941" y="156812"/>
                  </a:moveTo>
                  <a:lnTo>
                    <a:pt x="117790" y="156963"/>
                  </a:lnTo>
                  <a:lnTo>
                    <a:pt x="118333" y="157475"/>
                  </a:lnTo>
                  <a:lnTo>
                    <a:pt x="118469" y="157340"/>
                  </a:lnTo>
                  <a:lnTo>
                    <a:pt x="117941" y="156812"/>
                  </a:lnTo>
                  <a:close/>
                  <a:moveTo>
                    <a:pt x="194341" y="157219"/>
                  </a:moveTo>
                  <a:lnTo>
                    <a:pt x="193663" y="157536"/>
                  </a:lnTo>
                  <a:lnTo>
                    <a:pt x="193753" y="157717"/>
                  </a:lnTo>
                  <a:lnTo>
                    <a:pt x="194417" y="157400"/>
                  </a:lnTo>
                  <a:lnTo>
                    <a:pt x="194341" y="157219"/>
                  </a:lnTo>
                  <a:close/>
                  <a:moveTo>
                    <a:pt x="91409" y="157294"/>
                  </a:moveTo>
                  <a:lnTo>
                    <a:pt x="91318" y="157475"/>
                  </a:lnTo>
                  <a:lnTo>
                    <a:pt x="91997" y="157792"/>
                  </a:lnTo>
                  <a:lnTo>
                    <a:pt x="92087" y="157611"/>
                  </a:lnTo>
                  <a:lnTo>
                    <a:pt x="91409" y="157294"/>
                  </a:lnTo>
                  <a:close/>
                  <a:moveTo>
                    <a:pt x="75993" y="157264"/>
                  </a:moveTo>
                  <a:lnTo>
                    <a:pt x="75706" y="157958"/>
                  </a:lnTo>
                  <a:lnTo>
                    <a:pt x="75902" y="158034"/>
                  </a:lnTo>
                  <a:lnTo>
                    <a:pt x="76189" y="157340"/>
                  </a:lnTo>
                  <a:lnTo>
                    <a:pt x="75993" y="157264"/>
                  </a:lnTo>
                  <a:close/>
                  <a:moveTo>
                    <a:pt x="152891" y="157264"/>
                  </a:moveTo>
                  <a:lnTo>
                    <a:pt x="152604" y="157958"/>
                  </a:lnTo>
                  <a:lnTo>
                    <a:pt x="152800" y="158034"/>
                  </a:lnTo>
                  <a:lnTo>
                    <a:pt x="153087" y="157340"/>
                  </a:lnTo>
                  <a:lnTo>
                    <a:pt x="152891" y="157264"/>
                  </a:lnTo>
                  <a:close/>
                  <a:moveTo>
                    <a:pt x="132739" y="157445"/>
                  </a:moveTo>
                  <a:lnTo>
                    <a:pt x="132558" y="157521"/>
                  </a:lnTo>
                  <a:lnTo>
                    <a:pt x="132844" y="158215"/>
                  </a:lnTo>
                  <a:lnTo>
                    <a:pt x="133040" y="158124"/>
                  </a:lnTo>
                  <a:lnTo>
                    <a:pt x="132739" y="157445"/>
                  </a:lnTo>
                  <a:close/>
                  <a:moveTo>
                    <a:pt x="193165" y="157762"/>
                  </a:moveTo>
                  <a:lnTo>
                    <a:pt x="192501" y="158079"/>
                  </a:lnTo>
                  <a:lnTo>
                    <a:pt x="192577" y="158260"/>
                  </a:lnTo>
                  <a:lnTo>
                    <a:pt x="193255" y="157943"/>
                  </a:lnTo>
                  <a:lnTo>
                    <a:pt x="193165" y="157762"/>
                  </a:lnTo>
                  <a:close/>
                  <a:moveTo>
                    <a:pt x="92570" y="157837"/>
                  </a:moveTo>
                  <a:lnTo>
                    <a:pt x="92480" y="158018"/>
                  </a:lnTo>
                  <a:lnTo>
                    <a:pt x="93158" y="158335"/>
                  </a:lnTo>
                  <a:lnTo>
                    <a:pt x="93249" y="158154"/>
                  </a:lnTo>
                  <a:lnTo>
                    <a:pt x="92570" y="157837"/>
                  </a:lnTo>
                  <a:close/>
                  <a:moveTo>
                    <a:pt x="118861" y="157717"/>
                  </a:moveTo>
                  <a:lnTo>
                    <a:pt x="118711" y="157852"/>
                  </a:lnTo>
                  <a:lnTo>
                    <a:pt x="119238" y="158380"/>
                  </a:lnTo>
                  <a:lnTo>
                    <a:pt x="119389" y="158230"/>
                  </a:lnTo>
                  <a:lnTo>
                    <a:pt x="118861" y="157717"/>
                  </a:lnTo>
                  <a:close/>
                  <a:moveTo>
                    <a:pt x="209742" y="157656"/>
                  </a:moveTo>
                  <a:lnTo>
                    <a:pt x="209561" y="157747"/>
                  </a:lnTo>
                  <a:lnTo>
                    <a:pt x="209848" y="158426"/>
                  </a:lnTo>
                  <a:lnTo>
                    <a:pt x="210044" y="158350"/>
                  </a:lnTo>
                  <a:lnTo>
                    <a:pt x="209742" y="157656"/>
                  </a:lnTo>
                  <a:close/>
                  <a:moveTo>
                    <a:pt x="192003" y="158305"/>
                  </a:moveTo>
                  <a:lnTo>
                    <a:pt x="191340" y="158622"/>
                  </a:lnTo>
                  <a:lnTo>
                    <a:pt x="191415" y="158803"/>
                  </a:lnTo>
                  <a:lnTo>
                    <a:pt x="192094" y="158486"/>
                  </a:lnTo>
                  <a:lnTo>
                    <a:pt x="192003" y="158305"/>
                  </a:lnTo>
                  <a:close/>
                  <a:moveTo>
                    <a:pt x="93732" y="158380"/>
                  </a:moveTo>
                  <a:lnTo>
                    <a:pt x="93641" y="158561"/>
                  </a:lnTo>
                  <a:lnTo>
                    <a:pt x="94320" y="158878"/>
                  </a:lnTo>
                  <a:lnTo>
                    <a:pt x="94410" y="158697"/>
                  </a:lnTo>
                  <a:lnTo>
                    <a:pt x="93732" y="158380"/>
                  </a:lnTo>
                  <a:close/>
                  <a:moveTo>
                    <a:pt x="75495" y="158441"/>
                  </a:moveTo>
                  <a:lnTo>
                    <a:pt x="75208" y="159135"/>
                  </a:lnTo>
                  <a:lnTo>
                    <a:pt x="75389" y="159210"/>
                  </a:lnTo>
                  <a:lnTo>
                    <a:pt x="75691" y="158531"/>
                  </a:lnTo>
                  <a:lnTo>
                    <a:pt x="75495" y="158441"/>
                  </a:lnTo>
                  <a:close/>
                  <a:moveTo>
                    <a:pt x="152393" y="158441"/>
                  </a:moveTo>
                  <a:lnTo>
                    <a:pt x="152106" y="159135"/>
                  </a:lnTo>
                  <a:lnTo>
                    <a:pt x="152287" y="159210"/>
                  </a:lnTo>
                  <a:lnTo>
                    <a:pt x="152589" y="158531"/>
                  </a:lnTo>
                  <a:lnTo>
                    <a:pt x="152393" y="158441"/>
                  </a:lnTo>
                  <a:close/>
                  <a:moveTo>
                    <a:pt x="119766" y="158607"/>
                  </a:moveTo>
                  <a:lnTo>
                    <a:pt x="119631" y="158758"/>
                  </a:lnTo>
                  <a:lnTo>
                    <a:pt x="120159" y="159270"/>
                  </a:lnTo>
                  <a:lnTo>
                    <a:pt x="120309" y="159135"/>
                  </a:lnTo>
                  <a:lnTo>
                    <a:pt x="119766" y="158607"/>
                  </a:lnTo>
                  <a:close/>
                  <a:moveTo>
                    <a:pt x="190842" y="158848"/>
                  </a:moveTo>
                  <a:lnTo>
                    <a:pt x="190163" y="159165"/>
                  </a:lnTo>
                  <a:lnTo>
                    <a:pt x="190254" y="159346"/>
                  </a:lnTo>
                  <a:lnTo>
                    <a:pt x="190932" y="159029"/>
                  </a:lnTo>
                  <a:lnTo>
                    <a:pt x="190842" y="158848"/>
                  </a:lnTo>
                  <a:close/>
                  <a:moveTo>
                    <a:pt x="133251" y="158622"/>
                  </a:moveTo>
                  <a:lnTo>
                    <a:pt x="133055" y="158697"/>
                  </a:lnTo>
                  <a:lnTo>
                    <a:pt x="133342" y="159391"/>
                  </a:lnTo>
                  <a:lnTo>
                    <a:pt x="133538" y="159316"/>
                  </a:lnTo>
                  <a:lnTo>
                    <a:pt x="133251" y="158622"/>
                  </a:lnTo>
                  <a:close/>
                  <a:moveTo>
                    <a:pt x="94893" y="158923"/>
                  </a:moveTo>
                  <a:lnTo>
                    <a:pt x="94803" y="159104"/>
                  </a:lnTo>
                  <a:lnTo>
                    <a:pt x="95481" y="159421"/>
                  </a:lnTo>
                  <a:lnTo>
                    <a:pt x="95572" y="159240"/>
                  </a:lnTo>
                  <a:lnTo>
                    <a:pt x="94893" y="158923"/>
                  </a:lnTo>
                  <a:close/>
                  <a:moveTo>
                    <a:pt x="210240" y="158848"/>
                  </a:moveTo>
                  <a:lnTo>
                    <a:pt x="210059" y="158939"/>
                  </a:lnTo>
                  <a:lnTo>
                    <a:pt x="210345" y="159617"/>
                  </a:lnTo>
                  <a:lnTo>
                    <a:pt x="210526" y="159542"/>
                  </a:lnTo>
                  <a:lnTo>
                    <a:pt x="210240" y="158848"/>
                  </a:lnTo>
                  <a:close/>
                  <a:moveTo>
                    <a:pt x="189680" y="159391"/>
                  </a:moveTo>
                  <a:lnTo>
                    <a:pt x="189017" y="159693"/>
                  </a:lnTo>
                  <a:lnTo>
                    <a:pt x="189092" y="159889"/>
                  </a:lnTo>
                  <a:lnTo>
                    <a:pt x="189771" y="159572"/>
                  </a:lnTo>
                  <a:lnTo>
                    <a:pt x="189680" y="159391"/>
                  </a:lnTo>
                  <a:close/>
                  <a:moveTo>
                    <a:pt x="96054" y="159466"/>
                  </a:moveTo>
                  <a:lnTo>
                    <a:pt x="95964" y="159647"/>
                  </a:lnTo>
                  <a:lnTo>
                    <a:pt x="96643" y="159964"/>
                  </a:lnTo>
                  <a:lnTo>
                    <a:pt x="96733" y="159783"/>
                  </a:lnTo>
                  <a:lnTo>
                    <a:pt x="96054" y="159466"/>
                  </a:lnTo>
                  <a:close/>
                  <a:moveTo>
                    <a:pt x="120687" y="159512"/>
                  </a:moveTo>
                  <a:lnTo>
                    <a:pt x="120536" y="159647"/>
                  </a:lnTo>
                  <a:lnTo>
                    <a:pt x="121079" y="160175"/>
                  </a:lnTo>
                  <a:lnTo>
                    <a:pt x="121214" y="160025"/>
                  </a:lnTo>
                  <a:lnTo>
                    <a:pt x="120687" y="159512"/>
                  </a:lnTo>
                  <a:close/>
                  <a:moveTo>
                    <a:pt x="74997" y="159632"/>
                  </a:moveTo>
                  <a:lnTo>
                    <a:pt x="74711" y="160311"/>
                  </a:lnTo>
                  <a:lnTo>
                    <a:pt x="74892" y="160402"/>
                  </a:lnTo>
                  <a:lnTo>
                    <a:pt x="75193" y="159708"/>
                  </a:lnTo>
                  <a:lnTo>
                    <a:pt x="74997" y="159632"/>
                  </a:lnTo>
                  <a:close/>
                  <a:moveTo>
                    <a:pt x="151895" y="159632"/>
                  </a:moveTo>
                  <a:lnTo>
                    <a:pt x="151609" y="160311"/>
                  </a:lnTo>
                  <a:lnTo>
                    <a:pt x="151790" y="160402"/>
                  </a:lnTo>
                  <a:lnTo>
                    <a:pt x="152076" y="159708"/>
                  </a:lnTo>
                  <a:lnTo>
                    <a:pt x="151895" y="159632"/>
                  </a:lnTo>
                  <a:close/>
                  <a:moveTo>
                    <a:pt x="188519" y="159934"/>
                  </a:moveTo>
                  <a:lnTo>
                    <a:pt x="187840" y="160236"/>
                  </a:lnTo>
                  <a:lnTo>
                    <a:pt x="187931" y="160432"/>
                  </a:lnTo>
                  <a:lnTo>
                    <a:pt x="188609" y="160115"/>
                  </a:lnTo>
                  <a:lnTo>
                    <a:pt x="188519" y="159934"/>
                  </a:lnTo>
                  <a:close/>
                  <a:moveTo>
                    <a:pt x="97216" y="160009"/>
                  </a:moveTo>
                  <a:lnTo>
                    <a:pt x="97125" y="160190"/>
                  </a:lnTo>
                  <a:lnTo>
                    <a:pt x="97804" y="160507"/>
                  </a:lnTo>
                  <a:lnTo>
                    <a:pt x="97895" y="160311"/>
                  </a:lnTo>
                  <a:lnTo>
                    <a:pt x="97216" y="160009"/>
                  </a:lnTo>
                  <a:close/>
                  <a:moveTo>
                    <a:pt x="133749" y="159798"/>
                  </a:moveTo>
                  <a:lnTo>
                    <a:pt x="133553" y="159889"/>
                  </a:lnTo>
                  <a:lnTo>
                    <a:pt x="133855" y="160568"/>
                  </a:lnTo>
                  <a:lnTo>
                    <a:pt x="134036" y="160492"/>
                  </a:lnTo>
                  <a:lnTo>
                    <a:pt x="133749" y="159798"/>
                  </a:lnTo>
                  <a:close/>
                  <a:moveTo>
                    <a:pt x="210753" y="160025"/>
                  </a:moveTo>
                  <a:lnTo>
                    <a:pt x="210557" y="160100"/>
                  </a:lnTo>
                  <a:lnTo>
                    <a:pt x="210843" y="160794"/>
                  </a:lnTo>
                  <a:lnTo>
                    <a:pt x="211039" y="160703"/>
                  </a:lnTo>
                  <a:lnTo>
                    <a:pt x="210753" y="160025"/>
                  </a:lnTo>
                  <a:close/>
                  <a:moveTo>
                    <a:pt x="187358" y="160462"/>
                  </a:moveTo>
                  <a:lnTo>
                    <a:pt x="186694" y="160779"/>
                  </a:lnTo>
                  <a:lnTo>
                    <a:pt x="186769" y="160975"/>
                  </a:lnTo>
                  <a:lnTo>
                    <a:pt x="187448" y="160658"/>
                  </a:lnTo>
                  <a:lnTo>
                    <a:pt x="187358" y="160462"/>
                  </a:lnTo>
                  <a:close/>
                  <a:moveTo>
                    <a:pt x="98377" y="160537"/>
                  </a:moveTo>
                  <a:lnTo>
                    <a:pt x="98287" y="160734"/>
                  </a:lnTo>
                  <a:lnTo>
                    <a:pt x="98966" y="161050"/>
                  </a:lnTo>
                  <a:lnTo>
                    <a:pt x="99056" y="160854"/>
                  </a:lnTo>
                  <a:lnTo>
                    <a:pt x="98377" y="160537"/>
                  </a:lnTo>
                  <a:close/>
                  <a:moveTo>
                    <a:pt x="121607" y="160402"/>
                  </a:moveTo>
                  <a:lnTo>
                    <a:pt x="121456" y="160553"/>
                  </a:lnTo>
                  <a:lnTo>
                    <a:pt x="121984" y="161080"/>
                  </a:lnTo>
                  <a:lnTo>
                    <a:pt x="122135" y="160930"/>
                  </a:lnTo>
                  <a:lnTo>
                    <a:pt x="121607" y="160402"/>
                  </a:lnTo>
                  <a:close/>
                  <a:moveTo>
                    <a:pt x="186181" y="161005"/>
                  </a:moveTo>
                  <a:lnTo>
                    <a:pt x="185517" y="161322"/>
                  </a:lnTo>
                  <a:lnTo>
                    <a:pt x="185593" y="161518"/>
                  </a:lnTo>
                  <a:lnTo>
                    <a:pt x="186271" y="161201"/>
                  </a:lnTo>
                  <a:lnTo>
                    <a:pt x="186181" y="161005"/>
                  </a:lnTo>
                  <a:close/>
                  <a:moveTo>
                    <a:pt x="74484" y="160809"/>
                  </a:moveTo>
                  <a:lnTo>
                    <a:pt x="74198" y="161503"/>
                  </a:lnTo>
                  <a:lnTo>
                    <a:pt x="74394" y="161578"/>
                  </a:lnTo>
                  <a:lnTo>
                    <a:pt x="74681" y="160899"/>
                  </a:lnTo>
                  <a:lnTo>
                    <a:pt x="74484" y="160809"/>
                  </a:lnTo>
                  <a:close/>
                  <a:moveTo>
                    <a:pt x="151397" y="160809"/>
                  </a:moveTo>
                  <a:lnTo>
                    <a:pt x="151096" y="161488"/>
                  </a:lnTo>
                  <a:lnTo>
                    <a:pt x="151292" y="161578"/>
                  </a:lnTo>
                  <a:lnTo>
                    <a:pt x="151578" y="160884"/>
                  </a:lnTo>
                  <a:lnTo>
                    <a:pt x="151397" y="160809"/>
                  </a:lnTo>
                  <a:close/>
                  <a:moveTo>
                    <a:pt x="99539" y="161080"/>
                  </a:moveTo>
                  <a:lnTo>
                    <a:pt x="99463" y="161277"/>
                  </a:lnTo>
                  <a:lnTo>
                    <a:pt x="100127" y="161593"/>
                  </a:lnTo>
                  <a:lnTo>
                    <a:pt x="100218" y="161397"/>
                  </a:lnTo>
                  <a:lnTo>
                    <a:pt x="99539" y="161080"/>
                  </a:lnTo>
                  <a:close/>
                  <a:moveTo>
                    <a:pt x="134247" y="160990"/>
                  </a:moveTo>
                  <a:lnTo>
                    <a:pt x="134051" y="161065"/>
                  </a:lnTo>
                  <a:lnTo>
                    <a:pt x="134353" y="161744"/>
                  </a:lnTo>
                  <a:lnTo>
                    <a:pt x="134534" y="161669"/>
                  </a:lnTo>
                  <a:lnTo>
                    <a:pt x="134247" y="160990"/>
                  </a:lnTo>
                  <a:close/>
                  <a:moveTo>
                    <a:pt x="122512" y="161307"/>
                  </a:moveTo>
                  <a:lnTo>
                    <a:pt x="122376" y="161458"/>
                  </a:lnTo>
                  <a:lnTo>
                    <a:pt x="122904" y="161970"/>
                  </a:lnTo>
                  <a:lnTo>
                    <a:pt x="123055" y="161835"/>
                  </a:lnTo>
                  <a:lnTo>
                    <a:pt x="122512" y="161307"/>
                  </a:lnTo>
                  <a:close/>
                  <a:moveTo>
                    <a:pt x="211250" y="161216"/>
                  </a:moveTo>
                  <a:lnTo>
                    <a:pt x="211054" y="161292"/>
                  </a:lnTo>
                  <a:lnTo>
                    <a:pt x="211341" y="161985"/>
                  </a:lnTo>
                  <a:lnTo>
                    <a:pt x="211537" y="161895"/>
                  </a:lnTo>
                  <a:lnTo>
                    <a:pt x="211250" y="161216"/>
                  </a:lnTo>
                  <a:close/>
                  <a:moveTo>
                    <a:pt x="185020" y="161548"/>
                  </a:moveTo>
                  <a:lnTo>
                    <a:pt x="184356" y="161865"/>
                  </a:lnTo>
                  <a:lnTo>
                    <a:pt x="184431" y="162046"/>
                  </a:lnTo>
                  <a:lnTo>
                    <a:pt x="185110" y="161744"/>
                  </a:lnTo>
                  <a:lnTo>
                    <a:pt x="185020" y="161548"/>
                  </a:lnTo>
                  <a:close/>
                  <a:moveTo>
                    <a:pt x="100715" y="161623"/>
                  </a:moveTo>
                  <a:lnTo>
                    <a:pt x="100625" y="161820"/>
                  </a:lnTo>
                  <a:lnTo>
                    <a:pt x="101304" y="162121"/>
                  </a:lnTo>
                  <a:lnTo>
                    <a:pt x="101394" y="161940"/>
                  </a:lnTo>
                  <a:lnTo>
                    <a:pt x="100715" y="161623"/>
                  </a:lnTo>
                  <a:close/>
                  <a:moveTo>
                    <a:pt x="183858" y="162091"/>
                  </a:moveTo>
                  <a:lnTo>
                    <a:pt x="183179" y="162408"/>
                  </a:lnTo>
                  <a:lnTo>
                    <a:pt x="183270" y="162604"/>
                  </a:lnTo>
                  <a:lnTo>
                    <a:pt x="183949" y="162287"/>
                  </a:lnTo>
                  <a:lnTo>
                    <a:pt x="183858" y="162091"/>
                  </a:lnTo>
                  <a:close/>
                  <a:moveTo>
                    <a:pt x="101877" y="162166"/>
                  </a:moveTo>
                  <a:lnTo>
                    <a:pt x="101786" y="162363"/>
                  </a:lnTo>
                  <a:lnTo>
                    <a:pt x="102465" y="162664"/>
                  </a:lnTo>
                  <a:lnTo>
                    <a:pt x="102556" y="162483"/>
                  </a:lnTo>
                  <a:lnTo>
                    <a:pt x="101877" y="162166"/>
                  </a:lnTo>
                  <a:close/>
                  <a:moveTo>
                    <a:pt x="73987" y="161985"/>
                  </a:moveTo>
                  <a:lnTo>
                    <a:pt x="73700" y="162679"/>
                  </a:lnTo>
                  <a:lnTo>
                    <a:pt x="73881" y="162755"/>
                  </a:lnTo>
                  <a:lnTo>
                    <a:pt x="74183" y="162076"/>
                  </a:lnTo>
                  <a:lnTo>
                    <a:pt x="73987" y="161985"/>
                  </a:lnTo>
                  <a:close/>
                  <a:moveTo>
                    <a:pt x="150885" y="162001"/>
                  </a:moveTo>
                  <a:lnTo>
                    <a:pt x="150598" y="162679"/>
                  </a:lnTo>
                  <a:lnTo>
                    <a:pt x="150794" y="162755"/>
                  </a:lnTo>
                  <a:lnTo>
                    <a:pt x="151081" y="162076"/>
                  </a:lnTo>
                  <a:lnTo>
                    <a:pt x="150885" y="162001"/>
                  </a:lnTo>
                  <a:close/>
                  <a:moveTo>
                    <a:pt x="123432" y="162212"/>
                  </a:moveTo>
                  <a:lnTo>
                    <a:pt x="123281" y="162347"/>
                  </a:lnTo>
                  <a:lnTo>
                    <a:pt x="123824" y="162875"/>
                  </a:lnTo>
                  <a:lnTo>
                    <a:pt x="123960" y="162725"/>
                  </a:lnTo>
                  <a:lnTo>
                    <a:pt x="123432" y="162212"/>
                  </a:lnTo>
                  <a:close/>
                  <a:moveTo>
                    <a:pt x="134745" y="162166"/>
                  </a:moveTo>
                  <a:lnTo>
                    <a:pt x="134549" y="162242"/>
                  </a:lnTo>
                  <a:lnTo>
                    <a:pt x="134850" y="162936"/>
                  </a:lnTo>
                  <a:lnTo>
                    <a:pt x="135031" y="162860"/>
                  </a:lnTo>
                  <a:lnTo>
                    <a:pt x="134745" y="162166"/>
                  </a:lnTo>
                  <a:close/>
                  <a:moveTo>
                    <a:pt x="182697" y="162634"/>
                  </a:moveTo>
                  <a:lnTo>
                    <a:pt x="182018" y="162951"/>
                  </a:lnTo>
                  <a:lnTo>
                    <a:pt x="182108" y="163132"/>
                  </a:lnTo>
                  <a:lnTo>
                    <a:pt x="182787" y="162830"/>
                  </a:lnTo>
                  <a:lnTo>
                    <a:pt x="182697" y="162634"/>
                  </a:lnTo>
                  <a:close/>
                  <a:moveTo>
                    <a:pt x="211748" y="162393"/>
                  </a:moveTo>
                  <a:lnTo>
                    <a:pt x="211552" y="162468"/>
                  </a:lnTo>
                  <a:lnTo>
                    <a:pt x="211854" y="163162"/>
                  </a:lnTo>
                  <a:lnTo>
                    <a:pt x="212035" y="163087"/>
                  </a:lnTo>
                  <a:lnTo>
                    <a:pt x="211748" y="162393"/>
                  </a:lnTo>
                  <a:close/>
                  <a:moveTo>
                    <a:pt x="103038" y="162709"/>
                  </a:moveTo>
                  <a:lnTo>
                    <a:pt x="102948" y="162891"/>
                  </a:lnTo>
                  <a:lnTo>
                    <a:pt x="103627" y="163207"/>
                  </a:lnTo>
                  <a:lnTo>
                    <a:pt x="103717" y="163026"/>
                  </a:lnTo>
                  <a:lnTo>
                    <a:pt x="103038" y="162709"/>
                  </a:lnTo>
                  <a:close/>
                  <a:moveTo>
                    <a:pt x="181535" y="163177"/>
                  </a:moveTo>
                  <a:lnTo>
                    <a:pt x="180856" y="163494"/>
                  </a:lnTo>
                  <a:lnTo>
                    <a:pt x="180947" y="163675"/>
                  </a:lnTo>
                  <a:lnTo>
                    <a:pt x="181626" y="163358"/>
                  </a:lnTo>
                  <a:lnTo>
                    <a:pt x="181535" y="163177"/>
                  </a:lnTo>
                  <a:close/>
                  <a:moveTo>
                    <a:pt x="104200" y="163253"/>
                  </a:moveTo>
                  <a:lnTo>
                    <a:pt x="104109" y="163449"/>
                  </a:lnTo>
                  <a:lnTo>
                    <a:pt x="104788" y="163750"/>
                  </a:lnTo>
                  <a:lnTo>
                    <a:pt x="104879" y="163569"/>
                  </a:lnTo>
                  <a:lnTo>
                    <a:pt x="104200" y="163253"/>
                  </a:lnTo>
                  <a:close/>
                  <a:moveTo>
                    <a:pt x="124352" y="163102"/>
                  </a:moveTo>
                  <a:lnTo>
                    <a:pt x="124201" y="163253"/>
                  </a:lnTo>
                  <a:lnTo>
                    <a:pt x="124729" y="163780"/>
                  </a:lnTo>
                  <a:lnTo>
                    <a:pt x="124880" y="163630"/>
                  </a:lnTo>
                  <a:lnTo>
                    <a:pt x="124352" y="163102"/>
                  </a:lnTo>
                  <a:close/>
                  <a:moveTo>
                    <a:pt x="73489" y="163177"/>
                  </a:moveTo>
                  <a:lnTo>
                    <a:pt x="73202" y="163856"/>
                  </a:lnTo>
                  <a:lnTo>
                    <a:pt x="73383" y="163946"/>
                  </a:lnTo>
                  <a:lnTo>
                    <a:pt x="73685" y="163253"/>
                  </a:lnTo>
                  <a:lnTo>
                    <a:pt x="73489" y="163177"/>
                  </a:lnTo>
                  <a:close/>
                  <a:moveTo>
                    <a:pt x="150387" y="163177"/>
                  </a:moveTo>
                  <a:lnTo>
                    <a:pt x="150100" y="163856"/>
                  </a:lnTo>
                  <a:lnTo>
                    <a:pt x="150281" y="163946"/>
                  </a:lnTo>
                  <a:lnTo>
                    <a:pt x="150583" y="163253"/>
                  </a:lnTo>
                  <a:lnTo>
                    <a:pt x="150387" y="163177"/>
                  </a:lnTo>
                  <a:close/>
                  <a:moveTo>
                    <a:pt x="135243" y="163343"/>
                  </a:moveTo>
                  <a:lnTo>
                    <a:pt x="135062" y="163434"/>
                  </a:lnTo>
                  <a:lnTo>
                    <a:pt x="135348" y="164112"/>
                  </a:lnTo>
                  <a:lnTo>
                    <a:pt x="135544" y="164037"/>
                  </a:lnTo>
                  <a:lnTo>
                    <a:pt x="135243" y="163343"/>
                  </a:lnTo>
                  <a:close/>
                  <a:moveTo>
                    <a:pt x="180374" y="163720"/>
                  </a:moveTo>
                  <a:lnTo>
                    <a:pt x="179695" y="164037"/>
                  </a:lnTo>
                  <a:lnTo>
                    <a:pt x="179785" y="164218"/>
                  </a:lnTo>
                  <a:lnTo>
                    <a:pt x="180464" y="163901"/>
                  </a:lnTo>
                  <a:lnTo>
                    <a:pt x="180374" y="163720"/>
                  </a:lnTo>
                  <a:close/>
                  <a:moveTo>
                    <a:pt x="105361" y="163796"/>
                  </a:moveTo>
                  <a:lnTo>
                    <a:pt x="105271" y="163977"/>
                  </a:lnTo>
                  <a:lnTo>
                    <a:pt x="105950" y="164293"/>
                  </a:lnTo>
                  <a:lnTo>
                    <a:pt x="106040" y="164112"/>
                  </a:lnTo>
                  <a:lnTo>
                    <a:pt x="105361" y="163796"/>
                  </a:lnTo>
                  <a:close/>
                  <a:moveTo>
                    <a:pt x="212246" y="163584"/>
                  </a:moveTo>
                  <a:lnTo>
                    <a:pt x="212065" y="163660"/>
                  </a:lnTo>
                  <a:lnTo>
                    <a:pt x="212352" y="164339"/>
                  </a:lnTo>
                  <a:lnTo>
                    <a:pt x="212548" y="164263"/>
                  </a:lnTo>
                  <a:lnTo>
                    <a:pt x="212246" y="163584"/>
                  </a:lnTo>
                  <a:close/>
                  <a:moveTo>
                    <a:pt x="125257" y="164007"/>
                  </a:moveTo>
                  <a:lnTo>
                    <a:pt x="125121" y="164158"/>
                  </a:lnTo>
                  <a:lnTo>
                    <a:pt x="125649" y="164670"/>
                  </a:lnTo>
                  <a:lnTo>
                    <a:pt x="125800" y="164535"/>
                  </a:lnTo>
                  <a:lnTo>
                    <a:pt x="125257" y="164007"/>
                  </a:lnTo>
                  <a:close/>
                  <a:moveTo>
                    <a:pt x="179212" y="164263"/>
                  </a:moveTo>
                  <a:lnTo>
                    <a:pt x="178533" y="164580"/>
                  </a:lnTo>
                  <a:lnTo>
                    <a:pt x="178624" y="164761"/>
                  </a:lnTo>
                  <a:lnTo>
                    <a:pt x="179288" y="164444"/>
                  </a:lnTo>
                  <a:lnTo>
                    <a:pt x="179212" y="164263"/>
                  </a:lnTo>
                  <a:close/>
                  <a:moveTo>
                    <a:pt x="106523" y="164339"/>
                  </a:moveTo>
                  <a:lnTo>
                    <a:pt x="106432" y="164520"/>
                  </a:lnTo>
                  <a:lnTo>
                    <a:pt x="107111" y="164836"/>
                  </a:lnTo>
                  <a:lnTo>
                    <a:pt x="107202" y="164655"/>
                  </a:lnTo>
                  <a:lnTo>
                    <a:pt x="106523" y="164339"/>
                  </a:lnTo>
                  <a:close/>
                  <a:moveTo>
                    <a:pt x="149889" y="164354"/>
                  </a:moveTo>
                  <a:lnTo>
                    <a:pt x="149602" y="165032"/>
                  </a:lnTo>
                  <a:lnTo>
                    <a:pt x="149783" y="165108"/>
                  </a:lnTo>
                  <a:lnTo>
                    <a:pt x="150085" y="164429"/>
                  </a:lnTo>
                  <a:lnTo>
                    <a:pt x="149889" y="164354"/>
                  </a:lnTo>
                  <a:close/>
                  <a:moveTo>
                    <a:pt x="72991" y="164354"/>
                  </a:moveTo>
                  <a:lnTo>
                    <a:pt x="72689" y="165032"/>
                  </a:lnTo>
                  <a:lnTo>
                    <a:pt x="72886" y="165123"/>
                  </a:lnTo>
                  <a:lnTo>
                    <a:pt x="73172" y="164429"/>
                  </a:lnTo>
                  <a:lnTo>
                    <a:pt x="72991" y="164354"/>
                  </a:lnTo>
                  <a:close/>
                  <a:moveTo>
                    <a:pt x="135755" y="164535"/>
                  </a:moveTo>
                  <a:lnTo>
                    <a:pt x="135559" y="164610"/>
                  </a:lnTo>
                  <a:lnTo>
                    <a:pt x="135846" y="165304"/>
                  </a:lnTo>
                  <a:lnTo>
                    <a:pt x="136042" y="165213"/>
                  </a:lnTo>
                  <a:lnTo>
                    <a:pt x="135755" y="164535"/>
                  </a:lnTo>
                  <a:close/>
                  <a:moveTo>
                    <a:pt x="178051" y="164806"/>
                  </a:moveTo>
                  <a:lnTo>
                    <a:pt x="177372" y="165123"/>
                  </a:lnTo>
                  <a:lnTo>
                    <a:pt x="177462" y="165304"/>
                  </a:lnTo>
                  <a:lnTo>
                    <a:pt x="178141" y="164987"/>
                  </a:lnTo>
                  <a:lnTo>
                    <a:pt x="178051" y="164806"/>
                  </a:lnTo>
                  <a:close/>
                  <a:moveTo>
                    <a:pt x="107699" y="164882"/>
                  </a:moveTo>
                  <a:lnTo>
                    <a:pt x="107609" y="165063"/>
                  </a:lnTo>
                  <a:lnTo>
                    <a:pt x="108288" y="165379"/>
                  </a:lnTo>
                  <a:lnTo>
                    <a:pt x="108363" y="165198"/>
                  </a:lnTo>
                  <a:lnTo>
                    <a:pt x="107699" y="164882"/>
                  </a:lnTo>
                  <a:close/>
                  <a:moveTo>
                    <a:pt x="212759" y="164761"/>
                  </a:moveTo>
                  <a:lnTo>
                    <a:pt x="212563" y="164836"/>
                  </a:lnTo>
                  <a:lnTo>
                    <a:pt x="212849" y="165530"/>
                  </a:lnTo>
                  <a:lnTo>
                    <a:pt x="213045" y="165440"/>
                  </a:lnTo>
                  <a:lnTo>
                    <a:pt x="212759" y="164761"/>
                  </a:lnTo>
                  <a:close/>
                  <a:moveTo>
                    <a:pt x="126177" y="164912"/>
                  </a:moveTo>
                  <a:lnTo>
                    <a:pt x="126041" y="165047"/>
                  </a:lnTo>
                  <a:lnTo>
                    <a:pt x="126569" y="165575"/>
                  </a:lnTo>
                  <a:lnTo>
                    <a:pt x="126720" y="165425"/>
                  </a:lnTo>
                  <a:lnTo>
                    <a:pt x="126177" y="164912"/>
                  </a:lnTo>
                  <a:close/>
                  <a:moveTo>
                    <a:pt x="176889" y="165349"/>
                  </a:moveTo>
                  <a:lnTo>
                    <a:pt x="176210" y="165666"/>
                  </a:lnTo>
                  <a:lnTo>
                    <a:pt x="176301" y="165847"/>
                  </a:lnTo>
                  <a:lnTo>
                    <a:pt x="176980" y="165530"/>
                  </a:lnTo>
                  <a:lnTo>
                    <a:pt x="176889" y="165349"/>
                  </a:lnTo>
                  <a:close/>
                  <a:moveTo>
                    <a:pt x="108846" y="165425"/>
                  </a:moveTo>
                  <a:lnTo>
                    <a:pt x="108755" y="165606"/>
                  </a:lnTo>
                  <a:lnTo>
                    <a:pt x="109434" y="165922"/>
                  </a:lnTo>
                  <a:lnTo>
                    <a:pt x="109524" y="165741"/>
                  </a:lnTo>
                  <a:lnTo>
                    <a:pt x="108846" y="165425"/>
                  </a:lnTo>
                  <a:close/>
                  <a:moveTo>
                    <a:pt x="72493" y="165530"/>
                  </a:moveTo>
                  <a:lnTo>
                    <a:pt x="72192" y="166224"/>
                  </a:lnTo>
                  <a:lnTo>
                    <a:pt x="72388" y="166299"/>
                  </a:lnTo>
                  <a:lnTo>
                    <a:pt x="72674" y="165621"/>
                  </a:lnTo>
                  <a:lnTo>
                    <a:pt x="72493" y="165530"/>
                  </a:lnTo>
                  <a:close/>
                  <a:moveTo>
                    <a:pt x="149391" y="165530"/>
                  </a:moveTo>
                  <a:lnTo>
                    <a:pt x="149090" y="166224"/>
                  </a:lnTo>
                  <a:lnTo>
                    <a:pt x="149286" y="166299"/>
                  </a:lnTo>
                  <a:lnTo>
                    <a:pt x="149572" y="165621"/>
                  </a:lnTo>
                  <a:lnTo>
                    <a:pt x="149391" y="165530"/>
                  </a:lnTo>
                  <a:close/>
                  <a:moveTo>
                    <a:pt x="175728" y="165892"/>
                  </a:moveTo>
                  <a:lnTo>
                    <a:pt x="175049" y="166209"/>
                  </a:lnTo>
                  <a:lnTo>
                    <a:pt x="175140" y="166390"/>
                  </a:lnTo>
                  <a:lnTo>
                    <a:pt x="175803" y="166073"/>
                  </a:lnTo>
                  <a:lnTo>
                    <a:pt x="175728" y="165892"/>
                  </a:lnTo>
                  <a:close/>
                  <a:moveTo>
                    <a:pt x="110007" y="165968"/>
                  </a:moveTo>
                  <a:lnTo>
                    <a:pt x="109932" y="166149"/>
                  </a:lnTo>
                  <a:lnTo>
                    <a:pt x="110595" y="166465"/>
                  </a:lnTo>
                  <a:lnTo>
                    <a:pt x="110686" y="166284"/>
                  </a:lnTo>
                  <a:lnTo>
                    <a:pt x="110007" y="165968"/>
                  </a:lnTo>
                  <a:close/>
                  <a:moveTo>
                    <a:pt x="127097" y="165802"/>
                  </a:moveTo>
                  <a:lnTo>
                    <a:pt x="126946" y="165953"/>
                  </a:lnTo>
                  <a:lnTo>
                    <a:pt x="127489" y="166480"/>
                  </a:lnTo>
                  <a:lnTo>
                    <a:pt x="127625" y="166330"/>
                  </a:lnTo>
                  <a:lnTo>
                    <a:pt x="127097" y="165802"/>
                  </a:lnTo>
                  <a:close/>
                  <a:moveTo>
                    <a:pt x="136253" y="165711"/>
                  </a:moveTo>
                  <a:lnTo>
                    <a:pt x="136057" y="165787"/>
                  </a:lnTo>
                  <a:lnTo>
                    <a:pt x="136344" y="166480"/>
                  </a:lnTo>
                  <a:lnTo>
                    <a:pt x="136540" y="166390"/>
                  </a:lnTo>
                  <a:lnTo>
                    <a:pt x="136253" y="165711"/>
                  </a:lnTo>
                  <a:close/>
                  <a:moveTo>
                    <a:pt x="213257" y="165937"/>
                  </a:moveTo>
                  <a:lnTo>
                    <a:pt x="213061" y="166013"/>
                  </a:lnTo>
                  <a:lnTo>
                    <a:pt x="213347" y="166707"/>
                  </a:lnTo>
                  <a:lnTo>
                    <a:pt x="213543" y="166631"/>
                  </a:lnTo>
                  <a:lnTo>
                    <a:pt x="213257" y="165937"/>
                  </a:lnTo>
                  <a:close/>
                  <a:moveTo>
                    <a:pt x="174566" y="166435"/>
                  </a:moveTo>
                  <a:lnTo>
                    <a:pt x="173888" y="166752"/>
                  </a:lnTo>
                  <a:lnTo>
                    <a:pt x="173978" y="166933"/>
                  </a:lnTo>
                  <a:lnTo>
                    <a:pt x="174657" y="166616"/>
                  </a:lnTo>
                  <a:lnTo>
                    <a:pt x="174566" y="166435"/>
                  </a:lnTo>
                  <a:close/>
                  <a:moveTo>
                    <a:pt x="111169" y="166511"/>
                  </a:moveTo>
                  <a:lnTo>
                    <a:pt x="111078" y="166692"/>
                  </a:lnTo>
                  <a:lnTo>
                    <a:pt x="111757" y="167008"/>
                  </a:lnTo>
                  <a:lnTo>
                    <a:pt x="111847" y="166827"/>
                  </a:lnTo>
                  <a:lnTo>
                    <a:pt x="111169" y="166511"/>
                  </a:lnTo>
                  <a:close/>
                  <a:moveTo>
                    <a:pt x="128017" y="166707"/>
                  </a:moveTo>
                  <a:lnTo>
                    <a:pt x="127866" y="166858"/>
                  </a:lnTo>
                  <a:lnTo>
                    <a:pt x="128394" y="167370"/>
                  </a:lnTo>
                  <a:lnTo>
                    <a:pt x="128545" y="167220"/>
                  </a:lnTo>
                  <a:lnTo>
                    <a:pt x="128017" y="166707"/>
                  </a:lnTo>
                  <a:close/>
                  <a:moveTo>
                    <a:pt x="71981" y="166722"/>
                  </a:moveTo>
                  <a:lnTo>
                    <a:pt x="71694" y="167401"/>
                  </a:lnTo>
                  <a:lnTo>
                    <a:pt x="71890" y="167476"/>
                  </a:lnTo>
                  <a:lnTo>
                    <a:pt x="72177" y="166797"/>
                  </a:lnTo>
                  <a:lnTo>
                    <a:pt x="71981" y="166722"/>
                  </a:lnTo>
                  <a:close/>
                  <a:moveTo>
                    <a:pt x="173405" y="166978"/>
                  </a:moveTo>
                  <a:lnTo>
                    <a:pt x="172726" y="167295"/>
                  </a:lnTo>
                  <a:lnTo>
                    <a:pt x="172817" y="167476"/>
                  </a:lnTo>
                  <a:lnTo>
                    <a:pt x="173495" y="167159"/>
                  </a:lnTo>
                  <a:lnTo>
                    <a:pt x="173405" y="166978"/>
                  </a:lnTo>
                  <a:close/>
                  <a:moveTo>
                    <a:pt x="148878" y="166722"/>
                  </a:moveTo>
                  <a:lnTo>
                    <a:pt x="148592" y="167401"/>
                  </a:lnTo>
                  <a:lnTo>
                    <a:pt x="148788" y="167491"/>
                  </a:lnTo>
                  <a:lnTo>
                    <a:pt x="149075" y="166797"/>
                  </a:lnTo>
                  <a:lnTo>
                    <a:pt x="148878" y="166722"/>
                  </a:lnTo>
                  <a:close/>
                  <a:moveTo>
                    <a:pt x="112330" y="167054"/>
                  </a:moveTo>
                  <a:lnTo>
                    <a:pt x="112255" y="167235"/>
                  </a:lnTo>
                  <a:lnTo>
                    <a:pt x="112918" y="167551"/>
                  </a:lnTo>
                  <a:lnTo>
                    <a:pt x="113009" y="167370"/>
                  </a:lnTo>
                  <a:lnTo>
                    <a:pt x="112330" y="167054"/>
                  </a:lnTo>
                  <a:close/>
                  <a:moveTo>
                    <a:pt x="136751" y="166888"/>
                  </a:moveTo>
                  <a:lnTo>
                    <a:pt x="136555" y="166978"/>
                  </a:lnTo>
                  <a:lnTo>
                    <a:pt x="136857" y="167657"/>
                  </a:lnTo>
                  <a:lnTo>
                    <a:pt x="137038" y="167582"/>
                  </a:lnTo>
                  <a:lnTo>
                    <a:pt x="136751" y="166888"/>
                  </a:lnTo>
                  <a:close/>
                  <a:moveTo>
                    <a:pt x="213754" y="167129"/>
                  </a:moveTo>
                  <a:lnTo>
                    <a:pt x="213558" y="167204"/>
                  </a:lnTo>
                  <a:lnTo>
                    <a:pt x="213860" y="167883"/>
                  </a:lnTo>
                  <a:lnTo>
                    <a:pt x="214041" y="167808"/>
                  </a:lnTo>
                  <a:lnTo>
                    <a:pt x="213754" y="167129"/>
                  </a:lnTo>
                  <a:close/>
                  <a:moveTo>
                    <a:pt x="172228" y="167521"/>
                  </a:moveTo>
                  <a:lnTo>
                    <a:pt x="171565" y="167838"/>
                  </a:lnTo>
                  <a:lnTo>
                    <a:pt x="171640" y="168019"/>
                  </a:lnTo>
                  <a:lnTo>
                    <a:pt x="172319" y="167702"/>
                  </a:lnTo>
                  <a:lnTo>
                    <a:pt x="172228" y="167521"/>
                  </a:lnTo>
                  <a:close/>
                  <a:moveTo>
                    <a:pt x="113492" y="167597"/>
                  </a:moveTo>
                  <a:lnTo>
                    <a:pt x="113416" y="167778"/>
                  </a:lnTo>
                  <a:lnTo>
                    <a:pt x="114080" y="168094"/>
                  </a:lnTo>
                  <a:lnTo>
                    <a:pt x="114170" y="167913"/>
                  </a:lnTo>
                  <a:lnTo>
                    <a:pt x="113492" y="167597"/>
                  </a:lnTo>
                  <a:close/>
                  <a:moveTo>
                    <a:pt x="128922" y="167597"/>
                  </a:moveTo>
                  <a:lnTo>
                    <a:pt x="128787" y="167748"/>
                  </a:lnTo>
                  <a:lnTo>
                    <a:pt x="129315" y="168275"/>
                  </a:lnTo>
                  <a:lnTo>
                    <a:pt x="129465" y="168125"/>
                  </a:lnTo>
                  <a:lnTo>
                    <a:pt x="128922" y="167597"/>
                  </a:lnTo>
                  <a:close/>
                  <a:moveTo>
                    <a:pt x="171067" y="168064"/>
                  </a:moveTo>
                  <a:lnTo>
                    <a:pt x="170403" y="168381"/>
                  </a:lnTo>
                  <a:lnTo>
                    <a:pt x="170479" y="168562"/>
                  </a:lnTo>
                  <a:lnTo>
                    <a:pt x="171157" y="168245"/>
                  </a:lnTo>
                  <a:lnTo>
                    <a:pt x="171067" y="168064"/>
                  </a:lnTo>
                  <a:close/>
                  <a:moveTo>
                    <a:pt x="114653" y="168140"/>
                  </a:moveTo>
                  <a:lnTo>
                    <a:pt x="114578" y="168321"/>
                  </a:lnTo>
                  <a:lnTo>
                    <a:pt x="115241" y="168637"/>
                  </a:lnTo>
                  <a:lnTo>
                    <a:pt x="115332" y="168441"/>
                  </a:lnTo>
                  <a:lnTo>
                    <a:pt x="114653" y="168140"/>
                  </a:lnTo>
                  <a:close/>
                  <a:moveTo>
                    <a:pt x="71483" y="167898"/>
                  </a:moveTo>
                  <a:lnTo>
                    <a:pt x="71196" y="168577"/>
                  </a:lnTo>
                  <a:lnTo>
                    <a:pt x="71377" y="168668"/>
                  </a:lnTo>
                  <a:lnTo>
                    <a:pt x="71679" y="167974"/>
                  </a:lnTo>
                  <a:lnTo>
                    <a:pt x="71483" y="167898"/>
                  </a:lnTo>
                  <a:close/>
                  <a:moveTo>
                    <a:pt x="148381" y="167898"/>
                  </a:moveTo>
                  <a:lnTo>
                    <a:pt x="148094" y="168592"/>
                  </a:lnTo>
                  <a:lnTo>
                    <a:pt x="148290" y="168668"/>
                  </a:lnTo>
                  <a:lnTo>
                    <a:pt x="148577" y="167974"/>
                  </a:lnTo>
                  <a:lnTo>
                    <a:pt x="148381" y="167898"/>
                  </a:lnTo>
                  <a:close/>
                  <a:moveTo>
                    <a:pt x="137249" y="168079"/>
                  </a:moveTo>
                  <a:lnTo>
                    <a:pt x="137068" y="168155"/>
                  </a:lnTo>
                  <a:lnTo>
                    <a:pt x="137354" y="168834"/>
                  </a:lnTo>
                  <a:lnTo>
                    <a:pt x="137550" y="168758"/>
                  </a:lnTo>
                  <a:lnTo>
                    <a:pt x="137249" y="168079"/>
                  </a:lnTo>
                  <a:close/>
                  <a:moveTo>
                    <a:pt x="214252" y="168306"/>
                  </a:moveTo>
                  <a:lnTo>
                    <a:pt x="214071" y="168381"/>
                  </a:lnTo>
                  <a:lnTo>
                    <a:pt x="214358" y="169075"/>
                  </a:lnTo>
                  <a:lnTo>
                    <a:pt x="214539" y="168984"/>
                  </a:lnTo>
                  <a:lnTo>
                    <a:pt x="214252" y="168306"/>
                  </a:lnTo>
                  <a:close/>
                  <a:moveTo>
                    <a:pt x="169905" y="168607"/>
                  </a:moveTo>
                  <a:lnTo>
                    <a:pt x="169227" y="168924"/>
                  </a:lnTo>
                  <a:lnTo>
                    <a:pt x="169317" y="169105"/>
                  </a:lnTo>
                  <a:lnTo>
                    <a:pt x="169996" y="168788"/>
                  </a:lnTo>
                  <a:lnTo>
                    <a:pt x="169905" y="168607"/>
                  </a:lnTo>
                  <a:close/>
                  <a:moveTo>
                    <a:pt x="129842" y="168502"/>
                  </a:moveTo>
                  <a:lnTo>
                    <a:pt x="129707" y="168653"/>
                  </a:lnTo>
                  <a:lnTo>
                    <a:pt x="130235" y="169165"/>
                  </a:lnTo>
                  <a:lnTo>
                    <a:pt x="130386" y="169030"/>
                  </a:lnTo>
                  <a:lnTo>
                    <a:pt x="129842" y="168502"/>
                  </a:lnTo>
                  <a:close/>
                  <a:moveTo>
                    <a:pt x="115814" y="168683"/>
                  </a:moveTo>
                  <a:lnTo>
                    <a:pt x="115739" y="168864"/>
                  </a:lnTo>
                  <a:lnTo>
                    <a:pt x="116403" y="169180"/>
                  </a:lnTo>
                  <a:lnTo>
                    <a:pt x="116493" y="168999"/>
                  </a:lnTo>
                  <a:lnTo>
                    <a:pt x="115814" y="168683"/>
                  </a:lnTo>
                  <a:close/>
                  <a:moveTo>
                    <a:pt x="168744" y="169150"/>
                  </a:moveTo>
                  <a:lnTo>
                    <a:pt x="168065" y="169467"/>
                  </a:lnTo>
                  <a:lnTo>
                    <a:pt x="168156" y="169648"/>
                  </a:lnTo>
                  <a:lnTo>
                    <a:pt x="168834" y="169331"/>
                  </a:lnTo>
                  <a:lnTo>
                    <a:pt x="168744" y="169150"/>
                  </a:lnTo>
                  <a:close/>
                  <a:moveTo>
                    <a:pt x="116991" y="169226"/>
                  </a:moveTo>
                  <a:lnTo>
                    <a:pt x="116900" y="169407"/>
                  </a:lnTo>
                  <a:lnTo>
                    <a:pt x="117579" y="169723"/>
                  </a:lnTo>
                  <a:lnTo>
                    <a:pt x="117655" y="169527"/>
                  </a:lnTo>
                  <a:lnTo>
                    <a:pt x="116991" y="169226"/>
                  </a:lnTo>
                  <a:close/>
                  <a:moveTo>
                    <a:pt x="70985" y="169075"/>
                  </a:moveTo>
                  <a:lnTo>
                    <a:pt x="70683" y="169769"/>
                  </a:lnTo>
                  <a:lnTo>
                    <a:pt x="70879" y="169844"/>
                  </a:lnTo>
                  <a:lnTo>
                    <a:pt x="71166" y="169165"/>
                  </a:lnTo>
                  <a:lnTo>
                    <a:pt x="70985" y="169075"/>
                  </a:lnTo>
                  <a:close/>
                  <a:moveTo>
                    <a:pt x="147883" y="169075"/>
                  </a:moveTo>
                  <a:lnTo>
                    <a:pt x="147596" y="169769"/>
                  </a:lnTo>
                  <a:lnTo>
                    <a:pt x="147777" y="169844"/>
                  </a:lnTo>
                  <a:lnTo>
                    <a:pt x="148064" y="169165"/>
                  </a:lnTo>
                  <a:lnTo>
                    <a:pt x="147883" y="169075"/>
                  </a:lnTo>
                  <a:close/>
                  <a:moveTo>
                    <a:pt x="137762" y="169256"/>
                  </a:moveTo>
                  <a:lnTo>
                    <a:pt x="137565" y="169331"/>
                  </a:lnTo>
                  <a:lnTo>
                    <a:pt x="137852" y="170025"/>
                  </a:lnTo>
                  <a:lnTo>
                    <a:pt x="138048" y="169935"/>
                  </a:lnTo>
                  <a:lnTo>
                    <a:pt x="137762" y="169256"/>
                  </a:lnTo>
                  <a:close/>
                  <a:moveTo>
                    <a:pt x="130763" y="169392"/>
                  </a:moveTo>
                  <a:lnTo>
                    <a:pt x="130612" y="169542"/>
                  </a:lnTo>
                  <a:lnTo>
                    <a:pt x="131155" y="170070"/>
                  </a:lnTo>
                  <a:lnTo>
                    <a:pt x="131291" y="169920"/>
                  </a:lnTo>
                  <a:lnTo>
                    <a:pt x="130763" y="169392"/>
                  </a:lnTo>
                  <a:close/>
                  <a:moveTo>
                    <a:pt x="167582" y="169693"/>
                  </a:moveTo>
                  <a:lnTo>
                    <a:pt x="166904" y="170010"/>
                  </a:lnTo>
                  <a:lnTo>
                    <a:pt x="166994" y="170191"/>
                  </a:lnTo>
                  <a:lnTo>
                    <a:pt x="167673" y="169874"/>
                  </a:lnTo>
                  <a:lnTo>
                    <a:pt x="167582" y="169693"/>
                  </a:lnTo>
                  <a:close/>
                  <a:moveTo>
                    <a:pt x="214750" y="169482"/>
                  </a:moveTo>
                  <a:lnTo>
                    <a:pt x="214569" y="169558"/>
                  </a:lnTo>
                  <a:lnTo>
                    <a:pt x="214856" y="170251"/>
                  </a:lnTo>
                  <a:lnTo>
                    <a:pt x="215052" y="170161"/>
                  </a:lnTo>
                  <a:lnTo>
                    <a:pt x="214750" y="169482"/>
                  </a:lnTo>
                  <a:close/>
                  <a:moveTo>
                    <a:pt x="118152" y="169769"/>
                  </a:moveTo>
                  <a:lnTo>
                    <a:pt x="118062" y="169950"/>
                  </a:lnTo>
                  <a:lnTo>
                    <a:pt x="118741" y="170267"/>
                  </a:lnTo>
                  <a:lnTo>
                    <a:pt x="118816" y="170070"/>
                  </a:lnTo>
                  <a:lnTo>
                    <a:pt x="118152" y="169769"/>
                  </a:lnTo>
                  <a:close/>
                  <a:moveTo>
                    <a:pt x="166421" y="170236"/>
                  </a:moveTo>
                  <a:lnTo>
                    <a:pt x="165742" y="170553"/>
                  </a:lnTo>
                  <a:lnTo>
                    <a:pt x="165833" y="170734"/>
                  </a:lnTo>
                  <a:lnTo>
                    <a:pt x="166512" y="170417"/>
                  </a:lnTo>
                  <a:lnTo>
                    <a:pt x="166421" y="170236"/>
                  </a:lnTo>
                  <a:close/>
                  <a:moveTo>
                    <a:pt x="119314" y="170297"/>
                  </a:moveTo>
                  <a:lnTo>
                    <a:pt x="119223" y="170493"/>
                  </a:lnTo>
                  <a:lnTo>
                    <a:pt x="119902" y="170810"/>
                  </a:lnTo>
                  <a:lnTo>
                    <a:pt x="119993" y="170613"/>
                  </a:lnTo>
                  <a:lnTo>
                    <a:pt x="119314" y="170297"/>
                  </a:lnTo>
                  <a:close/>
                  <a:moveTo>
                    <a:pt x="131683" y="170297"/>
                  </a:moveTo>
                  <a:lnTo>
                    <a:pt x="131532" y="170448"/>
                  </a:lnTo>
                  <a:lnTo>
                    <a:pt x="132060" y="170960"/>
                  </a:lnTo>
                  <a:lnTo>
                    <a:pt x="132211" y="170825"/>
                  </a:lnTo>
                  <a:lnTo>
                    <a:pt x="131683" y="170297"/>
                  </a:lnTo>
                  <a:close/>
                  <a:moveTo>
                    <a:pt x="70472" y="170267"/>
                  </a:moveTo>
                  <a:lnTo>
                    <a:pt x="70186" y="170945"/>
                  </a:lnTo>
                  <a:lnTo>
                    <a:pt x="70382" y="171021"/>
                  </a:lnTo>
                  <a:lnTo>
                    <a:pt x="70668" y="170342"/>
                  </a:lnTo>
                  <a:lnTo>
                    <a:pt x="70472" y="170267"/>
                  </a:lnTo>
                  <a:close/>
                  <a:moveTo>
                    <a:pt x="147385" y="170267"/>
                  </a:moveTo>
                  <a:lnTo>
                    <a:pt x="147083" y="170945"/>
                  </a:lnTo>
                  <a:lnTo>
                    <a:pt x="147280" y="171021"/>
                  </a:lnTo>
                  <a:lnTo>
                    <a:pt x="147566" y="170342"/>
                  </a:lnTo>
                  <a:lnTo>
                    <a:pt x="147385" y="170267"/>
                  </a:lnTo>
                  <a:close/>
                  <a:moveTo>
                    <a:pt x="138259" y="170432"/>
                  </a:moveTo>
                  <a:lnTo>
                    <a:pt x="138063" y="170508"/>
                  </a:lnTo>
                  <a:lnTo>
                    <a:pt x="138350" y="171202"/>
                  </a:lnTo>
                  <a:lnTo>
                    <a:pt x="138546" y="171126"/>
                  </a:lnTo>
                  <a:lnTo>
                    <a:pt x="138259" y="170432"/>
                  </a:lnTo>
                  <a:close/>
                  <a:moveTo>
                    <a:pt x="165260" y="170764"/>
                  </a:moveTo>
                  <a:lnTo>
                    <a:pt x="164581" y="171081"/>
                  </a:lnTo>
                  <a:lnTo>
                    <a:pt x="164671" y="171262"/>
                  </a:lnTo>
                  <a:lnTo>
                    <a:pt x="165350" y="170945"/>
                  </a:lnTo>
                  <a:lnTo>
                    <a:pt x="165260" y="170764"/>
                  </a:lnTo>
                  <a:close/>
                  <a:moveTo>
                    <a:pt x="120475" y="170840"/>
                  </a:moveTo>
                  <a:lnTo>
                    <a:pt x="120385" y="171036"/>
                  </a:lnTo>
                  <a:lnTo>
                    <a:pt x="121064" y="171353"/>
                  </a:lnTo>
                  <a:lnTo>
                    <a:pt x="121154" y="171156"/>
                  </a:lnTo>
                  <a:lnTo>
                    <a:pt x="120475" y="170840"/>
                  </a:lnTo>
                  <a:close/>
                  <a:moveTo>
                    <a:pt x="215263" y="170659"/>
                  </a:moveTo>
                  <a:lnTo>
                    <a:pt x="215067" y="170749"/>
                  </a:lnTo>
                  <a:lnTo>
                    <a:pt x="215353" y="171428"/>
                  </a:lnTo>
                  <a:lnTo>
                    <a:pt x="215549" y="171353"/>
                  </a:lnTo>
                  <a:lnTo>
                    <a:pt x="215263" y="170659"/>
                  </a:lnTo>
                  <a:close/>
                  <a:moveTo>
                    <a:pt x="164098" y="171307"/>
                  </a:moveTo>
                  <a:lnTo>
                    <a:pt x="163419" y="171624"/>
                  </a:lnTo>
                  <a:lnTo>
                    <a:pt x="163510" y="171805"/>
                  </a:lnTo>
                  <a:lnTo>
                    <a:pt x="164189" y="171488"/>
                  </a:lnTo>
                  <a:lnTo>
                    <a:pt x="164098" y="171307"/>
                  </a:lnTo>
                  <a:close/>
                  <a:moveTo>
                    <a:pt x="132588" y="171202"/>
                  </a:moveTo>
                  <a:lnTo>
                    <a:pt x="132452" y="171337"/>
                  </a:lnTo>
                  <a:lnTo>
                    <a:pt x="132980" y="171865"/>
                  </a:lnTo>
                  <a:lnTo>
                    <a:pt x="133131" y="171715"/>
                  </a:lnTo>
                  <a:lnTo>
                    <a:pt x="132588" y="171202"/>
                  </a:lnTo>
                  <a:close/>
                  <a:moveTo>
                    <a:pt x="121637" y="171383"/>
                  </a:moveTo>
                  <a:lnTo>
                    <a:pt x="121546" y="171579"/>
                  </a:lnTo>
                  <a:lnTo>
                    <a:pt x="122225" y="171896"/>
                  </a:lnTo>
                  <a:lnTo>
                    <a:pt x="122316" y="171699"/>
                  </a:lnTo>
                  <a:lnTo>
                    <a:pt x="121637" y="171383"/>
                  </a:lnTo>
                  <a:close/>
                  <a:moveTo>
                    <a:pt x="69974" y="171443"/>
                  </a:moveTo>
                  <a:lnTo>
                    <a:pt x="69688" y="172122"/>
                  </a:lnTo>
                  <a:lnTo>
                    <a:pt x="69884" y="172212"/>
                  </a:lnTo>
                  <a:lnTo>
                    <a:pt x="70170" y="171518"/>
                  </a:lnTo>
                  <a:lnTo>
                    <a:pt x="69974" y="171443"/>
                  </a:lnTo>
                  <a:close/>
                  <a:moveTo>
                    <a:pt x="146872" y="171443"/>
                  </a:moveTo>
                  <a:lnTo>
                    <a:pt x="146586" y="172122"/>
                  </a:lnTo>
                  <a:lnTo>
                    <a:pt x="146782" y="172212"/>
                  </a:lnTo>
                  <a:lnTo>
                    <a:pt x="147068" y="171518"/>
                  </a:lnTo>
                  <a:lnTo>
                    <a:pt x="146872" y="171443"/>
                  </a:lnTo>
                  <a:close/>
                  <a:moveTo>
                    <a:pt x="162937" y="171850"/>
                  </a:moveTo>
                  <a:lnTo>
                    <a:pt x="162258" y="172167"/>
                  </a:lnTo>
                  <a:lnTo>
                    <a:pt x="162348" y="172348"/>
                  </a:lnTo>
                  <a:lnTo>
                    <a:pt x="163012" y="172031"/>
                  </a:lnTo>
                  <a:lnTo>
                    <a:pt x="163027" y="172031"/>
                  </a:lnTo>
                  <a:lnTo>
                    <a:pt x="162937" y="171850"/>
                  </a:lnTo>
                  <a:close/>
                  <a:moveTo>
                    <a:pt x="138757" y="171609"/>
                  </a:moveTo>
                  <a:lnTo>
                    <a:pt x="138561" y="171699"/>
                  </a:lnTo>
                  <a:lnTo>
                    <a:pt x="138863" y="172378"/>
                  </a:lnTo>
                  <a:lnTo>
                    <a:pt x="139044" y="172303"/>
                  </a:lnTo>
                  <a:lnTo>
                    <a:pt x="138757" y="171609"/>
                  </a:lnTo>
                  <a:close/>
                  <a:moveTo>
                    <a:pt x="122798" y="171926"/>
                  </a:moveTo>
                  <a:lnTo>
                    <a:pt x="122708" y="172122"/>
                  </a:lnTo>
                  <a:lnTo>
                    <a:pt x="123387" y="172439"/>
                  </a:lnTo>
                  <a:lnTo>
                    <a:pt x="123477" y="172242"/>
                  </a:lnTo>
                  <a:lnTo>
                    <a:pt x="122798" y="171926"/>
                  </a:lnTo>
                  <a:close/>
                  <a:moveTo>
                    <a:pt x="215761" y="171850"/>
                  </a:moveTo>
                  <a:lnTo>
                    <a:pt x="215564" y="171926"/>
                  </a:lnTo>
                  <a:lnTo>
                    <a:pt x="215851" y="172605"/>
                  </a:lnTo>
                  <a:lnTo>
                    <a:pt x="216047" y="172529"/>
                  </a:lnTo>
                  <a:lnTo>
                    <a:pt x="215761" y="171850"/>
                  </a:lnTo>
                  <a:close/>
                  <a:moveTo>
                    <a:pt x="133508" y="172092"/>
                  </a:moveTo>
                  <a:lnTo>
                    <a:pt x="133357" y="172242"/>
                  </a:lnTo>
                  <a:lnTo>
                    <a:pt x="133885" y="172770"/>
                  </a:lnTo>
                  <a:lnTo>
                    <a:pt x="134036" y="172620"/>
                  </a:lnTo>
                  <a:lnTo>
                    <a:pt x="133508" y="172092"/>
                  </a:lnTo>
                  <a:close/>
                  <a:moveTo>
                    <a:pt x="161775" y="172393"/>
                  </a:moveTo>
                  <a:lnTo>
                    <a:pt x="161096" y="172710"/>
                  </a:lnTo>
                  <a:lnTo>
                    <a:pt x="161187" y="172891"/>
                  </a:lnTo>
                  <a:lnTo>
                    <a:pt x="161851" y="172574"/>
                  </a:lnTo>
                  <a:lnTo>
                    <a:pt x="161775" y="172393"/>
                  </a:lnTo>
                  <a:close/>
                  <a:moveTo>
                    <a:pt x="123960" y="172469"/>
                  </a:moveTo>
                  <a:lnTo>
                    <a:pt x="123869" y="172665"/>
                  </a:lnTo>
                  <a:lnTo>
                    <a:pt x="124548" y="172967"/>
                  </a:lnTo>
                  <a:lnTo>
                    <a:pt x="124639" y="172786"/>
                  </a:lnTo>
                  <a:lnTo>
                    <a:pt x="123960" y="172469"/>
                  </a:lnTo>
                  <a:close/>
                  <a:moveTo>
                    <a:pt x="69477" y="172620"/>
                  </a:moveTo>
                  <a:lnTo>
                    <a:pt x="69190" y="173313"/>
                  </a:lnTo>
                  <a:lnTo>
                    <a:pt x="69371" y="173389"/>
                  </a:lnTo>
                  <a:lnTo>
                    <a:pt x="69673" y="172695"/>
                  </a:lnTo>
                  <a:lnTo>
                    <a:pt x="69477" y="172620"/>
                  </a:lnTo>
                  <a:close/>
                  <a:moveTo>
                    <a:pt x="146374" y="172620"/>
                  </a:moveTo>
                  <a:lnTo>
                    <a:pt x="146088" y="173313"/>
                  </a:lnTo>
                  <a:lnTo>
                    <a:pt x="146284" y="173389"/>
                  </a:lnTo>
                  <a:lnTo>
                    <a:pt x="146571" y="172710"/>
                  </a:lnTo>
                  <a:lnTo>
                    <a:pt x="146374" y="172620"/>
                  </a:lnTo>
                  <a:close/>
                  <a:moveTo>
                    <a:pt x="160599" y="172936"/>
                  </a:moveTo>
                  <a:lnTo>
                    <a:pt x="159935" y="173253"/>
                  </a:lnTo>
                  <a:lnTo>
                    <a:pt x="160010" y="173434"/>
                  </a:lnTo>
                  <a:lnTo>
                    <a:pt x="160689" y="173117"/>
                  </a:lnTo>
                  <a:lnTo>
                    <a:pt x="160599" y="172936"/>
                  </a:lnTo>
                  <a:close/>
                  <a:moveTo>
                    <a:pt x="125121" y="173012"/>
                  </a:moveTo>
                  <a:lnTo>
                    <a:pt x="125031" y="173208"/>
                  </a:lnTo>
                  <a:lnTo>
                    <a:pt x="125709" y="173510"/>
                  </a:lnTo>
                  <a:lnTo>
                    <a:pt x="125800" y="173329"/>
                  </a:lnTo>
                  <a:lnTo>
                    <a:pt x="125121" y="173012"/>
                  </a:lnTo>
                  <a:close/>
                  <a:moveTo>
                    <a:pt x="139255" y="172801"/>
                  </a:moveTo>
                  <a:lnTo>
                    <a:pt x="139074" y="172876"/>
                  </a:lnTo>
                  <a:lnTo>
                    <a:pt x="139360" y="173570"/>
                  </a:lnTo>
                  <a:lnTo>
                    <a:pt x="139541" y="173479"/>
                  </a:lnTo>
                  <a:lnTo>
                    <a:pt x="139255" y="172801"/>
                  </a:lnTo>
                  <a:close/>
                  <a:moveTo>
                    <a:pt x="134413" y="172997"/>
                  </a:moveTo>
                  <a:lnTo>
                    <a:pt x="134277" y="173148"/>
                  </a:lnTo>
                  <a:lnTo>
                    <a:pt x="134805" y="173660"/>
                  </a:lnTo>
                  <a:lnTo>
                    <a:pt x="134956" y="173525"/>
                  </a:lnTo>
                  <a:lnTo>
                    <a:pt x="134413" y="172997"/>
                  </a:lnTo>
                  <a:close/>
                  <a:moveTo>
                    <a:pt x="216258" y="173027"/>
                  </a:moveTo>
                  <a:lnTo>
                    <a:pt x="216062" y="173102"/>
                  </a:lnTo>
                  <a:lnTo>
                    <a:pt x="216364" y="173796"/>
                  </a:lnTo>
                  <a:lnTo>
                    <a:pt x="216545" y="173706"/>
                  </a:lnTo>
                  <a:lnTo>
                    <a:pt x="216258" y="173027"/>
                  </a:lnTo>
                  <a:close/>
                  <a:moveTo>
                    <a:pt x="159437" y="173479"/>
                  </a:moveTo>
                  <a:lnTo>
                    <a:pt x="158758" y="173796"/>
                  </a:lnTo>
                  <a:lnTo>
                    <a:pt x="158849" y="173977"/>
                  </a:lnTo>
                  <a:lnTo>
                    <a:pt x="159528" y="173660"/>
                  </a:lnTo>
                  <a:lnTo>
                    <a:pt x="159437" y="173479"/>
                  </a:lnTo>
                  <a:close/>
                  <a:moveTo>
                    <a:pt x="126298" y="173555"/>
                  </a:moveTo>
                  <a:lnTo>
                    <a:pt x="126207" y="173751"/>
                  </a:lnTo>
                  <a:lnTo>
                    <a:pt x="126886" y="174053"/>
                  </a:lnTo>
                  <a:lnTo>
                    <a:pt x="126961" y="173872"/>
                  </a:lnTo>
                  <a:lnTo>
                    <a:pt x="126298" y="173555"/>
                  </a:lnTo>
                  <a:close/>
                  <a:moveTo>
                    <a:pt x="158276" y="174022"/>
                  </a:moveTo>
                  <a:lnTo>
                    <a:pt x="157597" y="174339"/>
                  </a:lnTo>
                  <a:lnTo>
                    <a:pt x="157687" y="174520"/>
                  </a:lnTo>
                  <a:lnTo>
                    <a:pt x="158366" y="174203"/>
                  </a:lnTo>
                  <a:lnTo>
                    <a:pt x="158276" y="174022"/>
                  </a:lnTo>
                  <a:close/>
                  <a:moveTo>
                    <a:pt x="68979" y="173811"/>
                  </a:moveTo>
                  <a:lnTo>
                    <a:pt x="68692" y="174490"/>
                  </a:lnTo>
                  <a:lnTo>
                    <a:pt x="68873" y="174565"/>
                  </a:lnTo>
                  <a:lnTo>
                    <a:pt x="69175" y="173887"/>
                  </a:lnTo>
                  <a:lnTo>
                    <a:pt x="68979" y="173811"/>
                  </a:lnTo>
                  <a:close/>
                  <a:moveTo>
                    <a:pt x="135333" y="173902"/>
                  </a:moveTo>
                  <a:lnTo>
                    <a:pt x="135197" y="174037"/>
                  </a:lnTo>
                  <a:lnTo>
                    <a:pt x="135725" y="174565"/>
                  </a:lnTo>
                  <a:lnTo>
                    <a:pt x="135861" y="174415"/>
                  </a:lnTo>
                  <a:lnTo>
                    <a:pt x="135333" y="173902"/>
                  </a:lnTo>
                  <a:close/>
                  <a:moveTo>
                    <a:pt x="145877" y="173796"/>
                  </a:moveTo>
                  <a:lnTo>
                    <a:pt x="145590" y="174490"/>
                  </a:lnTo>
                  <a:lnTo>
                    <a:pt x="145771" y="174565"/>
                  </a:lnTo>
                  <a:lnTo>
                    <a:pt x="146073" y="173887"/>
                  </a:lnTo>
                  <a:lnTo>
                    <a:pt x="145877" y="173796"/>
                  </a:lnTo>
                  <a:close/>
                  <a:moveTo>
                    <a:pt x="127459" y="174098"/>
                  </a:moveTo>
                  <a:lnTo>
                    <a:pt x="127369" y="174294"/>
                  </a:lnTo>
                  <a:lnTo>
                    <a:pt x="128048" y="174596"/>
                  </a:lnTo>
                  <a:lnTo>
                    <a:pt x="128138" y="174415"/>
                  </a:lnTo>
                  <a:lnTo>
                    <a:pt x="127459" y="174098"/>
                  </a:lnTo>
                  <a:close/>
                  <a:moveTo>
                    <a:pt x="139768" y="173977"/>
                  </a:moveTo>
                  <a:lnTo>
                    <a:pt x="139572" y="174053"/>
                  </a:lnTo>
                  <a:lnTo>
                    <a:pt x="139873" y="174746"/>
                  </a:lnTo>
                  <a:lnTo>
                    <a:pt x="140054" y="174656"/>
                  </a:lnTo>
                  <a:lnTo>
                    <a:pt x="139768" y="173977"/>
                  </a:lnTo>
                  <a:close/>
                  <a:moveTo>
                    <a:pt x="216756" y="174203"/>
                  </a:moveTo>
                  <a:lnTo>
                    <a:pt x="216575" y="174294"/>
                  </a:lnTo>
                  <a:lnTo>
                    <a:pt x="216862" y="174973"/>
                  </a:lnTo>
                  <a:lnTo>
                    <a:pt x="217058" y="174897"/>
                  </a:lnTo>
                  <a:lnTo>
                    <a:pt x="216756" y="174203"/>
                  </a:lnTo>
                  <a:close/>
                  <a:moveTo>
                    <a:pt x="157114" y="174550"/>
                  </a:moveTo>
                  <a:lnTo>
                    <a:pt x="156435" y="174867"/>
                  </a:lnTo>
                  <a:lnTo>
                    <a:pt x="156526" y="175063"/>
                  </a:lnTo>
                  <a:lnTo>
                    <a:pt x="157205" y="174746"/>
                  </a:lnTo>
                  <a:lnTo>
                    <a:pt x="157114" y="174550"/>
                  </a:lnTo>
                  <a:close/>
                  <a:moveTo>
                    <a:pt x="128621" y="174641"/>
                  </a:moveTo>
                  <a:lnTo>
                    <a:pt x="128530" y="174837"/>
                  </a:lnTo>
                  <a:lnTo>
                    <a:pt x="129209" y="175139"/>
                  </a:lnTo>
                  <a:lnTo>
                    <a:pt x="129299" y="174958"/>
                  </a:lnTo>
                  <a:lnTo>
                    <a:pt x="128621" y="174641"/>
                  </a:lnTo>
                  <a:close/>
                  <a:moveTo>
                    <a:pt x="136253" y="174792"/>
                  </a:moveTo>
                  <a:lnTo>
                    <a:pt x="136102" y="174943"/>
                  </a:lnTo>
                  <a:lnTo>
                    <a:pt x="136630" y="175470"/>
                  </a:lnTo>
                  <a:lnTo>
                    <a:pt x="136781" y="175320"/>
                  </a:lnTo>
                  <a:lnTo>
                    <a:pt x="136253" y="174792"/>
                  </a:lnTo>
                  <a:close/>
                  <a:moveTo>
                    <a:pt x="155953" y="175093"/>
                  </a:moveTo>
                  <a:lnTo>
                    <a:pt x="155274" y="175410"/>
                  </a:lnTo>
                  <a:lnTo>
                    <a:pt x="155365" y="175591"/>
                  </a:lnTo>
                  <a:lnTo>
                    <a:pt x="156043" y="175289"/>
                  </a:lnTo>
                  <a:lnTo>
                    <a:pt x="155953" y="175093"/>
                  </a:lnTo>
                  <a:close/>
                  <a:moveTo>
                    <a:pt x="129782" y="175184"/>
                  </a:moveTo>
                  <a:lnTo>
                    <a:pt x="129692" y="175365"/>
                  </a:lnTo>
                  <a:lnTo>
                    <a:pt x="130370" y="175682"/>
                  </a:lnTo>
                  <a:lnTo>
                    <a:pt x="130461" y="175501"/>
                  </a:lnTo>
                  <a:lnTo>
                    <a:pt x="129782" y="175184"/>
                  </a:lnTo>
                  <a:close/>
                  <a:moveTo>
                    <a:pt x="68481" y="174988"/>
                  </a:moveTo>
                  <a:lnTo>
                    <a:pt x="68179" y="175667"/>
                  </a:lnTo>
                  <a:lnTo>
                    <a:pt x="68375" y="175742"/>
                  </a:lnTo>
                  <a:lnTo>
                    <a:pt x="68662" y="175063"/>
                  </a:lnTo>
                  <a:lnTo>
                    <a:pt x="68481" y="174988"/>
                  </a:lnTo>
                  <a:close/>
                  <a:moveTo>
                    <a:pt x="145379" y="174988"/>
                  </a:moveTo>
                  <a:lnTo>
                    <a:pt x="145092" y="175682"/>
                  </a:lnTo>
                  <a:lnTo>
                    <a:pt x="145273" y="175757"/>
                  </a:lnTo>
                  <a:lnTo>
                    <a:pt x="145560" y="175063"/>
                  </a:lnTo>
                  <a:lnTo>
                    <a:pt x="145379" y="174988"/>
                  </a:lnTo>
                  <a:close/>
                  <a:moveTo>
                    <a:pt x="140265" y="175154"/>
                  </a:moveTo>
                  <a:lnTo>
                    <a:pt x="140069" y="175244"/>
                  </a:lnTo>
                  <a:lnTo>
                    <a:pt x="140356" y="175923"/>
                  </a:lnTo>
                  <a:lnTo>
                    <a:pt x="140552" y="175848"/>
                  </a:lnTo>
                  <a:lnTo>
                    <a:pt x="140265" y="175154"/>
                  </a:lnTo>
                  <a:close/>
                  <a:moveTo>
                    <a:pt x="154791" y="175636"/>
                  </a:moveTo>
                  <a:lnTo>
                    <a:pt x="154113" y="175953"/>
                  </a:lnTo>
                  <a:lnTo>
                    <a:pt x="154203" y="176134"/>
                  </a:lnTo>
                  <a:lnTo>
                    <a:pt x="154882" y="175832"/>
                  </a:lnTo>
                  <a:lnTo>
                    <a:pt x="154791" y="175636"/>
                  </a:lnTo>
                  <a:close/>
                  <a:moveTo>
                    <a:pt x="217269" y="175395"/>
                  </a:moveTo>
                  <a:lnTo>
                    <a:pt x="217073" y="175470"/>
                  </a:lnTo>
                  <a:lnTo>
                    <a:pt x="217359" y="176149"/>
                  </a:lnTo>
                  <a:lnTo>
                    <a:pt x="217556" y="176074"/>
                  </a:lnTo>
                  <a:lnTo>
                    <a:pt x="217269" y="175395"/>
                  </a:lnTo>
                  <a:close/>
                  <a:moveTo>
                    <a:pt x="130944" y="175727"/>
                  </a:moveTo>
                  <a:lnTo>
                    <a:pt x="130853" y="175908"/>
                  </a:lnTo>
                  <a:lnTo>
                    <a:pt x="131532" y="176225"/>
                  </a:lnTo>
                  <a:lnTo>
                    <a:pt x="131622" y="176044"/>
                  </a:lnTo>
                  <a:lnTo>
                    <a:pt x="130944" y="175727"/>
                  </a:lnTo>
                  <a:close/>
                  <a:moveTo>
                    <a:pt x="137158" y="175697"/>
                  </a:moveTo>
                  <a:lnTo>
                    <a:pt x="137022" y="175848"/>
                  </a:lnTo>
                  <a:lnTo>
                    <a:pt x="137550" y="176360"/>
                  </a:lnTo>
                  <a:lnTo>
                    <a:pt x="137701" y="176210"/>
                  </a:lnTo>
                  <a:lnTo>
                    <a:pt x="137158" y="175697"/>
                  </a:lnTo>
                  <a:close/>
                  <a:moveTo>
                    <a:pt x="153630" y="176179"/>
                  </a:moveTo>
                  <a:lnTo>
                    <a:pt x="152951" y="176496"/>
                  </a:lnTo>
                  <a:lnTo>
                    <a:pt x="153042" y="176692"/>
                  </a:lnTo>
                  <a:lnTo>
                    <a:pt x="153705" y="176375"/>
                  </a:lnTo>
                  <a:lnTo>
                    <a:pt x="153630" y="176179"/>
                  </a:lnTo>
                  <a:close/>
                  <a:moveTo>
                    <a:pt x="132105" y="176270"/>
                  </a:moveTo>
                  <a:lnTo>
                    <a:pt x="132030" y="176451"/>
                  </a:lnTo>
                  <a:lnTo>
                    <a:pt x="132693" y="176768"/>
                  </a:lnTo>
                  <a:lnTo>
                    <a:pt x="132784" y="176572"/>
                  </a:lnTo>
                  <a:lnTo>
                    <a:pt x="132105" y="176270"/>
                  </a:lnTo>
                  <a:close/>
                  <a:moveTo>
                    <a:pt x="67983" y="176164"/>
                  </a:moveTo>
                  <a:lnTo>
                    <a:pt x="67682" y="176843"/>
                  </a:lnTo>
                  <a:lnTo>
                    <a:pt x="67878" y="176934"/>
                  </a:lnTo>
                  <a:lnTo>
                    <a:pt x="68164" y="176240"/>
                  </a:lnTo>
                  <a:lnTo>
                    <a:pt x="67983" y="176164"/>
                  </a:lnTo>
                  <a:close/>
                  <a:moveTo>
                    <a:pt x="144866" y="176164"/>
                  </a:moveTo>
                  <a:lnTo>
                    <a:pt x="144579" y="176858"/>
                  </a:lnTo>
                  <a:lnTo>
                    <a:pt x="144776" y="176934"/>
                  </a:lnTo>
                  <a:lnTo>
                    <a:pt x="145062" y="176240"/>
                  </a:lnTo>
                  <a:lnTo>
                    <a:pt x="144866" y="176164"/>
                  </a:lnTo>
                  <a:close/>
                  <a:moveTo>
                    <a:pt x="140763" y="176345"/>
                  </a:moveTo>
                  <a:lnTo>
                    <a:pt x="140567" y="176421"/>
                  </a:lnTo>
                  <a:lnTo>
                    <a:pt x="140869" y="177099"/>
                  </a:lnTo>
                  <a:lnTo>
                    <a:pt x="141050" y="177024"/>
                  </a:lnTo>
                  <a:lnTo>
                    <a:pt x="140763" y="176345"/>
                  </a:lnTo>
                  <a:close/>
                  <a:moveTo>
                    <a:pt x="152468" y="176722"/>
                  </a:moveTo>
                  <a:lnTo>
                    <a:pt x="151790" y="177039"/>
                  </a:lnTo>
                  <a:lnTo>
                    <a:pt x="151880" y="177220"/>
                  </a:lnTo>
                  <a:lnTo>
                    <a:pt x="152544" y="176918"/>
                  </a:lnTo>
                  <a:lnTo>
                    <a:pt x="152468" y="176722"/>
                  </a:lnTo>
                  <a:close/>
                  <a:moveTo>
                    <a:pt x="138078" y="176587"/>
                  </a:moveTo>
                  <a:lnTo>
                    <a:pt x="137927" y="176737"/>
                  </a:lnTo>
                  <a:lnTo>
                    <a:pt x="138470" y="177265"/>
                  </a:lnTo>
                  <a:lnTo>
                    <a:pt x="138606" y="177115"/>
                  </a:lnTo>
                  <a:lnTo>
                    <a:pt x="138078" y="176587"/>
                  </a:lnTo>
                  <a:close/>
                  <a:moveTo>
                    <a:pt x="133267" y="176813"/>
                  </a:moveTo>
                  <a:lnTo>
                    <a:pt x="133191" y="176994"/>
                  </a:lnTo>
                  <a:lnTo>
                    <a:pt x="133855" y="177311"/>
                  </a:lnTo>
                  <a:lnTo>
                    <a:pt x="133945" y="177130"/>
                  </a:lnTo>
                  <a:lnTo>
                    <a:pt x="133267" y="176813"/>
                  </a:lnTo>
                  <a:close/>
                  <a:moveTo>
                    <a:pt x="217767" y="176572"/>
                  </a:moveTo>
                  <a:lnTo>
                    <a:pt x="217571" y="176647"/>
                  </a:lnTo>
                  <a:lnTo>
                    <a:pt x="217857" y="177341"/>
                  </a:lnTo>
                  <a:lnTo>
                    <a:pt x="218053" y="177250"/>
                  </a:lnTo>
                  <a:lnTo>
                    <a:pt x="217767" y="176572"/>
                  </a:lnTo>
                  <a:close/>
                  <a:moveTo>
                    <a:pt x="151307" y="177280"/>
                  </a:moveTo>
                  <a:lnTo>
                    <a:pt x="150628" y="177597"/>
                  </a:lnTo>
                  <a:lnTo>
                    <a:pt x="150719" y="177778"/>
                  </a:lnTo>
                  <a:lnTo>
                    <a:pt x="151382" y="177462"/>
                  </a:lnTo>
                  <a:lnTo>
                    <a:pt x="151307" y="177280"/>
                  </a:lnTo>
                  <a:close/>
                  <a:moveTo>
                    <a:pt x="134428" y="177356"/>
                  </a:moveTo>
                  <a:lnTo>
                    <a:pt x="134353" y="177537"/>
                  </a:lnTo>
                  <a:lnTo>
                    <a:pt x="135016" y="177854"/>
                  </a:lnTo>
                  <a:lnTo>
                    <a:pt x="135107" y="177673"/>
                  </a:lnTo>
                  <a:lnTo>
                    <a:pt x="134428" y="177356"/>
                  </a:lnTo>
                  <a:close/>
                  <a:moveTo>
                    <a:pt x="67470" y="177341"/>
                  </a:moveTo>
                  <a:lnTo>
                    <a:pt x="67184" y="178035"/>
                  </a:lnTo>
                  <a:lnTo>
                    <a:pt x="67380" y="178110"/>
                  </a:lnTo>
                  <a:lnTo>
                    <a:pt x="67667" y="177416"/>
                  </a:lnTo>
                  <a:lnTo>
                    <a:pt x="67470" y="177341"/>
                  </a:lnTo>
                  <a:close/>
                  <a:moveTo>
                    <a:pt x="144368" y="177356"/>
                  </a:moveTo>
                  <a:lnTo>
                    <a:pt x="144082" y="178035"/>
                  </a:lnTo>
                  <a:lnTo>
                    <a:pt x="144278" y="178125"/>
                  </a:lnTo>
                  <a:lnTo>
                    <a:pt x="144564" y="177431"/>
                  </a:lnTo>
                  <a:lnTo>
                    <a:pt x="144368" y="177356"/>
                  </a:lnTo>
                  <a:close/>
                  <a:moveTo>
                    <a:pt x="138998" y="177492"/>
                  </a:moveTo>
                  <a:lnTo>
                    <a:pt x="138848" y="177643"/>
                  </a:lnTo>
                  <a:lnTo>
                    <a:pt x="139376" y="178170"/>
                  </a:lnTo>
                  <a:lnTo>
                    <a:pt x="139526" y="178020"/>
                  </a:lnTo>
                  <a:lnTo>
                    <a:pt x="138998" y="177492"/>
                  </a:lnTo>
                  <a:close/>
                  <a:moveTo>
                    <a:pt x="141261" y="177522"/>
                  </a:moveTo>
                  <a:lnTo>
                    <a:pt x="141080" y="177597"/>
                  </a:lnTo>
                  <a:lnTo>
                    <a:pt x="141367" y="178291"/>
                  </a:lnTo>
                  <a:lnTo>
                    <a:pt x="141563" y="178201"/>
                  </a:lnTo>
                  <a:lnTo>
                    <a:pt x="141261" y="177522"/>
                  </a:lnTo>
                  <a:close/>
                  <a:moveTo>
                    <a:pt x="150130" y="177824"/>
                  </a:moveTo>
                  <a:lnTo>
                    <a:pt x="149467" y="178125"/>
                  </a:lnTo>
                  <a:lnTo>
                    <a:pt x="149542" y="178321"/>
                  </a:lnTo>
                  <a:lnTo>
                    <a:pt x="150221" y="178005"/>
                  </a:lnTo>
                  <a:lnTo>
                    <a:pt x="150130" y="177824"/>
                  </a:lnTo>
                  <a:close/>
                  <a:moveTo>
                    <a:pt x="135589" y="177899"/>
                  </a:moveTo>
                  <a:lnTo>
                    <a:pt x="135514" y="178080"/>
                  </a:lnTo>
                  <a:lnTo>
                    <a:pt x="136178" y="178397"/>
                  </a:lnTo>
                  <a:lnTo>
                    <a:pt x="136268" y="178216"/>
                  </a:lnTo>
                  <a:lnTo>
                    <a:pt x="135589" y="177899"/>
                  </a:lnTo>
                  <a:close/>
                  <a:moveTo>
                    <a:pt x="218264" y="177748"/>
                  </a:moveTo>
                  <a:lnTo>
                    <a:pt x="218068" y="177824"/>
                  </a:lnTo>
                  <a:lnTo>
                    <a:pt x="218370" y="178517"/>
                  </a:lnTo>
                  <a:lnTo>
                    <a:pt x="218551" y="178442"/>
                  </a:lnTo>
                  <a:lnTo>
                    <a:pt x="218264" y="177748"/>
                  </a:lnTo>
                  <a:close/>
                  <a:moveTo>
                    <a:pt x="148969" y="178367"/>
                  </a:moveTo>
                  <a:lnTo>
                    <a:pt x="148305" y="178668"/>
                  </a:lnTo>
                  <a:lnTo>
                    <a:pt x="148381" y="178864"/>
                  </a:lnTo>
                  <a:lnTo>
                    <a:pt x="149059" y="178548"/>
                  </a:lnTo>
                  <a:lnTo>
                    <a:pt x="148969" y="178367"/>
                  </a:lnTo>
                  <a:close/>
                  <a:moveTo>
                    <a:pt x="136766" y="178442"/>
                  </a:moveTo>
                  <a:lnTo>
                    <a:pt x="136676" y="178623"/>
                  </a:lnTo>
                  <a:lnTo>
                    <a:pt x="137354" y="178940"/>
                  </a:lnTo>
                  <a:lnTo>
                    <a:pt x="137430" y="178759"/>
                  </a:lnTo>
                  <a:lnTo>
                    <a:pt x="136766" y="178442"/>
                  </a:lnTo>
                  <a:close/>
                  <a:moveTo>
                    <a:pt x="139919" y="178397"/>
                  </a:moveTo>
                  <a:lnTo>
                    <a:pt x="139783" y="178548"/>
                  </a:lnTo>
                  <a:lnTo>
                    <a:pt x="140311" y="179060"/>
                  </a:lnTo>
                  <a:lnTo>
                    <a:pt x="140462" y="178910"/>
                  </a:lnTo>
                  <a:lnTo>
                    <a:pt x="139919" y="178397"/>
                  </a:lnTo>
                  <a:close/>
                  <a:moveTo>
                    <a:pt x="66973" y="178517"/>
                  </a:moveTo>
                  <a:lnTo>
                    <a:pt x="66686" y="179211"/>
                  </a:lnTo>
                  <a:lnTo>
                    <a:pt x="66882" y="179287"/>
                  </a:lnTo>
                  <a:lnTo>
                    <a:pt x="67169" y="178608"/>
                  </a:lnTo>
                  <a:lnTo>
                    <a:pt x="66973" y="178517"/>
                  </a:lnTo>
                  <a:close/>
                  <a:moveTo>
                    <a:pt x="143871" y="178532"/>
                  </a:moveTo>
                  <a:lnTo>
                    <a:pt x="143584" y="179211"/>
                  </a:lnTo>
                  <a:lnTo>
                    <a:pt x="143780" y="179302"/>
                  </a:lnTo>
                  <a:lnTo>
                    <a:pt x="144067" y="178608"/>
                  </a:lnTo>
                  <a:lnTo>
                    <a:pt x="143871" y="178532"/>
                  </a:lnTo>
                  <a:close/>
                  <a:moveTo>
                    <a:pt x="147807" y="178894"/>
                  </a:moveTo>
                  <a:lnTo>
                    <a:pt x="147129" y="179211"/>
                  </a:lnTo>
                  <a:lnTo>
                    <a:pt x="147219" y="179407"/>
                  </a:lnTo>
                  <a:lnTo>
                    <a:pt x="147898" y="179091"/>
                  </a:lnTo>
                  <a:lnTo>
                    <a:pt x="147807" y="178894"/>
                  </a:lnTo>
                  <a:close/>
                  <a:moveTo>
                    <a:pt x="141759" y="178698"/>
                  </a:moveTo>
                  <a:lnTo>
                    <a:pt x="141578" y="178774"/>
                  </a:lnTo>
                  <a:lnTo>
                    <a:pt x="141864" y="179468"/>
                  </a:lnTo>
                  <a:lnTo>
                    <a:pt x="142060" y="179392"/>
                  </a:lnTo>
                  <a:lnTo>
                    <a:pt x="141759" y="178698"/>
                  </a:lnTo>
                  <a:close/>
                  <a:moveTo>
                    <a:pt x="137927" y="178985"/>
                  </a:moveTo>
                  <a:lnTo>
                    <a:pt x="137837" y="179166"/>
                  </a:lnTo>
                  <a:lnTo>
                    <a:pt x="138516" y="179483"/>
                  </a:lnTo>
                  <a:lnTo>
                    <a:pt x="138591" y="179302"/>
                  </a:lnTo>
                  <a:lnTo>
                    <a:pt x="137927" y="178985"/>
                  </a:lnTo>
                  <a:close/>
                  <a:moveTo>
                    <a:pt x="218762" y="178925"/>
                  </a:moveTo>
                  <a:lnTo>
                    <a:pt x="218581" y="179000"/>
                  </a:lnTo>
                  <a:lnTo>
                    <a:pt x="218868" y="179694"/>
                  </a:lnTo>
                  <a:lnTo>
                    <a:pt x="219064" y="179603"/>
                  </a:lnTo>
                  <a:lnTo>
                    <a:pt x="218762" y="178925"/>
                  </a:lnTo>
                  <a:close/>
                  <a:moveTo>
                    <a:pt x="146646" y="179437"/>
                  </a:moveTo>
                  <a:lnTo>
                    <a:pt x="145967" y="179754"/>
                  </a:lnTo>
                  <a:lnTo>
                    <a:pt x="146058" y="179935"/>
                  </a:lnTo>
                  <a:lnTo>
                    <a:pt x="146736" y="179634"/>
                  </a:lnTo>
                  <a:lnTo>
                    <a:pt x="146646" y="179437"/>
                  </a:lnTo>
                  <a:close/>
                  <a:moveTo>
                    <a:pt x="140824" y="179272"/>
                  </a:moveTo>
                  <a:lnTo>
                    <a:pt x="140688" y="179422"/>
                  </a:lnTo>
                  <a:lnTo>
                    <a:pt x="141216" y="179950"/>
                  </a:lnTo>
                  <a:lnTo>
                    <a:pt x="141352" y="179800"/>
                  </a:lnTo>
                  <a:lnTo>
                    <a:pt x="140824" y="179272"/>
                  </a:lnTo>
                  <a:close/>
                  <a:moveTo>
                    <a:pt x="139089" y="179528"/>
                  </a:moveTo>
                  <a:lnTo>
                    <a:pt x="138998" y="179709"/>
                  </a:lnTo>
                  <a:lnTo>
                    <a:pt x="139677" y="180026"/>
                  </a:lnTo>
                  <a:lnTo>
                    <a:pt x="139753" y="179830"/>
                  </a:lnTo>
                  <a:lnTo>
                    <a:pt x="139089" y="179528"/>
                  </a:lnTo>
                  <a:close/>
                  <a:moveTo>
                    <a:pt x="66475" y="179709"/>
                  </a:moveTo>
                  <a:lnTo>
                    <a:pt x="66188" y="180388"/>
                  </a:lnTo>
                  <a:lnTo>
                    <a:pt x="66369" y="180478"/>
                  </a:lnTo>
                  <a:lnTo>
                    <a:pt x="66671" y="179784"/>
                  </a:lnTo>
                  <a:lnTo>
                    <a:pt x="66475" y="179709"/>
                  </a:lnTo>
                  <a:close/>
                  <a:moveTo>
                    <a:pt x="143373" y="179709"/>
                  </a:moveTo>
                  <a:lnTo>
                    <a:pt x="143086" y="180403"/>
                  </a:lnTo>
                  <a:lnTo>
                    <a:pt x="143267" y="180478"/>
                  </a:lnTo>
                  <a:lnTo>
                    <a:pt x="143569" y="179800"/>
                  </a:lnTo>
                  <a:lnTo>
                    <a:pt x="143373" y="179709"/>
                  </a:lnTo>
                  <a:close/>
                  <a:moveTo>
                    <a:pt x="145485" y="179981"/>
                  </a:moveTo>
                  <a:lnTo>
                    <a:pt x="144806" y="180297"/>
                  </a:lnTo>
                  <a:lnTo>
                    <a:pt x="144896" y="180493"/>
                  </a:lnTo>
                  <a:lnTo>
                    <a:pt x="145575" y="180177"/>
                  </a:lnTo>
                  <a:lnTo>
                    <a:pt x="145485" y="179981"/>
                  </a:lnTo>
                  <a:close/>
                  <a:moveTo>
                    <a:pt x="140250" y="180056"/>
                  </a:moveTo>
                  <a:lnTo>
                    <a:pt x="140160" y="180237"/>
                  </a:lnTo>
                  <a:lnTo>
                    <a:pt x="140839" y="180554"/>
                  </a:lnTo>
                  <a:lnTo>
                    <a:pt x="140929" y="180373"/>
                  </a:lnTo>
                  <a:lnTo>
                    <a:pt x="140250" y="180056"/>
                  </a:lnTo>
                  <a:close/>
                  <a:moveTo>
                    <a:pt x="142272" y="179875"/>
                  </a:moveTo>
                  <a:lnTo>
                    <a:pt x="142076" y="179950"/>
                  </a:lnTo>
                  <a:lnTo>
                    <a:pt x="142377" y="180629"/>
                  </a:lnTo>
                  <a:lnTo>
                    <a:pt x="142558" y="180554"/>
                  </a:lnTo>
                  <a:lnTo>
                    <a:pt x="142272" y="179875"/>
                  </a:lnTo>
                  <a:close/>
                  <a:moveTo>
                    <a:pt x="141744" y="180177"/>
                  </a:moveTo>
                  <a:lnTo>
                    <a:pt x="141593" y="180327"/>
                  </a:lnTo>
                  <a:lnTo>
                    <a:pt x="142136" y="180840"/>
                  </a:lnTo>
                  <a:lnTo>
                    <a:pt x="142272" y="180705"/>
                  </a:lnTo>
                  <a:lnTo>
                    <a:pt x="141744" y="180177"/>
                  </a:lnTo>
                  <a:close/>
                  <a:moveTo>
                    <a:pt x="219275" y="180101"/>
                  </a:moveTo>
                  <a:lnTo>
                    <a:pt x="219079" y="180192"/>
                  </a:lnTo>
                  <a:lnTo>
                    <a:pt x="219366" y="180870"/>
                  </a:lnTo>
                  <a:lnTo>
                    <a:pt x="219562" y="180795"/>
                  </a:lnTo>
                  <a:lnTo>
                    <a:pt x="219275" y="180101"/>
                  </a:lnTo>
                  <a:close/>
                  <a:moveTo>
                    <a:pt x="144323" y="180524"/>
                  </a:moveTo>
                  <a:lnTo>
                    <a:pt x="143644" y="180840"/>
                  </a:lnTo>
                  <a:lnTo>
                    <a:pt x="143735" y="181021"/>
                  </a:lnTo>
                  <a:lnTo>
                    <a:pt x="144414" y="180705"/>
                  </a:lnTo>
                  <a:lnTo>
                    <a:pt x="144323" y="180524"/>
                  </a:lnTo>
                  <a:close/>
                  <a:moveTo>
                    <a:pt x="141412" y="180599"/>
                  </a:moveTo>
                  <a:lnTo>
                    <a:pt x="141321" y="180780"/>
                  </a:lnTo>
                  <a:lnTo>
                    <a:pt x="142000" y="181097"/>
                  </a:lnTo>
                  <a:lnTo>
                    <a:pt x="142091" y="180901"/>
                  </a:lnTo>
                  <a:lnTo>
                    <a:pt x="141412" y="180599"/>
                  </a:lnTo>
                  <a:close/>
                  <a:moveTo>
                    <a:pt x="65977" y="180886"/>
                  </a:moveTo>
                  <a:lnTo>
                    <a:pt x="65675" y="181564"/>
                  </a:lnTo>
                  <a:lnTo>
                    <a:pt x="65872" y="181655"/>
                  </a:lnTo>
                  <a:lnTo>
                    <a:pt x="66158" y="180961"/>
                  </a:lnTo>
                  <a:lnTo>
                    <a:pt x="65977" y="180886"/>
                  </a:lnTo>
                  <a:close/>
                  <a:moveTo>
                    <a:pt x="142875" y="180886"/>
                  </a:moveTo>
                  <a:lnTo>
                    <a:pt x="142785" y="181097"/>
                  </a:lnTo>
                  <a:lnTo>
                    <a:pt x="142769" y="181067"/>
                  </a:lnTo>
                  <a:lnTo>
                    <a:pt x="142664" y="181097"/>
                  </a:lnTo>
                  <a:lnTo>
                    <a:pt x="142649" y="181082"/>
                  </a:lnTo>
                  <a:lnTo>
                    <a:pt x="142619" y="181127"/>
                  </a:lnTo>
                  <a:lnTo>
                    <a:pt x="142573" y="181142"/>
                  </a:lnTo>
                  <a:lnTo>
                    <a:pt x="142558" y="181202"/>
                  </a:lnTo>
                  <a:lnTo>
                    <a:pt x="142513" y="181232"/>
                  </a:lnTo>
                  <a:lnTo>
                    <a:pt x="142528" y="181248"/>
                  </a:lnTo>
                  <a:lnTo>
                    <a:pt x="142483" y="181338"/>
                  </a:lnTo>
                  <a:lnTo>
                    <a:pt x="142543" y="181353"/>
                  </a:lnTo>
                  <a:lnTo>
                    <a:pt x="142483" y="181383"/>
                  </a:lnTo>
                  <a:lnTo>
                    <a:pt x="142573" y="181564"/>
                  </a:lnTo>
                  <a:lnTo>
                    <a:pt x="142573" y="181579"/>
                  </a:lnTo>
                  <a:lnTo>
                    <a:pt x="142769" y="181655"/>
                  </a:lnTo>
                  <a:lnTo>
                    <a:pt x="142785" y="181625"/>
                  </a:lnTo>
                  <a:lnTo>
                    <a:pt x="142860" y="181821"/>
                  </a:lnTo>
                  <a:lnTo>
                    <a:pt x="143041" y="181760"/>
                  </a:lnTo>
                  <a:lnTo>
                    <a:pt x="143041" y="181745"/>
                  </a:lnTo>
                  <a:lnTo>
                    <a:pt x="143056" y="181745"/>
                  </a:lnTo>
                  <a:lnTo>
                    <a:pt x="143147" y="181640"/>
                  </a:lnTo>
                  <a:lnTo>
                    <a:pt x="143162" y="181655"/>
                  </a:lnTo>
                  <a:lnTo>
                    <a:pt x="143177" y="181625"/>
                  </a:lnTo>
                  <a:lnTo>
                    <a:pt x="143192" y="181610"/>
                  </a:lnTo>
                  <a:lnTo>
                    <a:pt x="143177" y="181610"/>
                  </a:lnTo>
                  <a:lnTo>
                    <a:pt x="143252" y="181459"/>
                  </a:lnTo>
                  <a:lnTo>
                    <a:pt x="143026" y="181353"/>
                  </a:lnTo>
                  <a:lnTo>
                    <a:pt x="143252" y="181248"/>
                  </a:lnTo>
                  <a:lnTo>
                    <a:pt x="143162" y="181067"/>
                  </a:lnTo>
                  <a:lnTo>
                    <a:pt x="142981" y="181157"/>
                  </a:lnTo>
                  <a:lnTo>
                    <a:pt x="143056" y="180976"/>
                  </a:lnTo>
                  <a:lnTo>
                    <a:pt x="142875" y="180886"/>
                  </a:lnTo>
                  <a:close/>
                  <a:moveTo>
                    <a:pt x="219773" y="181293"/>
                  </a:moveTo>
                  <a:lnTo>
                    <a:pt x="219577" y="181368"/>
                  </a:lnTo>
                  <a:lnTo>
                    <a:pt x="219878" y="182047"/>
                  </a:lnTo>
                  <a:lnTo>
                    <a:pt x="220059" y="181972"/>
                  </a:lnTo>
                  <a:lnTo>
                    <a:pt x="219773" y="181293"/>
                  </a:lnTo>
                  <a:close/>
                  <a:moveTo>
                    <a:pt x="65464" y="182062"/>
                  </a:moveTo>
                  <a:lnTo>
                    <a:pt x="65449" y="182092"/>
                  </a:lnTo>
                  <a:lnTo>
                    <a:pt x="65540" y="182092"/>
                  </a:lnTo>
                  <a:lnTo>
                    <a:pt x="65464" y="182062"/>
                  </a:lnTo>
                  <a:close/>
                  <a:moveTo>
                    <a:pt x="142000" y="181610"/>
                  </a:moveTo>
                  <a:lnTo>
                    <a:pt x="141321" y="181926"/>
                  </a:lnTo>
                  <a:lnTo>
                    <a:pt x="141397" y="182092"/>
                  </a:lnTo>
                  <a:lnTo>
                    <a:pt x="141427" y="182092"/>
                  </a:lnTo>
                  <a:lnTo>
                    <a:pt x="142076" y="181791"/>
                  </a:lnTo>
                  <a:lnTo>
                    <a:pt x="142000" y="181610"/>
                  </a:lnTo>
                  <a:close/>
                  <a:moveTo>
                    <a:pt x="142362" y="182062"/>
                  </a:moveTo>
                  <a:lnTo>
                    <a:pt x="142347" y="182092"/>
                  </a:lnTo>
                  <a:lnTo>
                    <a:pt x="142438" y="182092"/>
                  </a:lnTo>
                  <a:lnTo>
                    <a:pt x="142362" y="182062"/>
                  </a:lnTo>
                  <a:close/>
                  <a:moveTo>
                    <a:pt x="143569" y="181987"/>
                  </a:moveTo>
                  <a:lnTo>
                    <a:pt x="143463" y="182092"/>
                  </a:lnTo>
                  <a:lnTo>
                    <a:pt x="143690" y="182092"/>
                  </a:lnTo>
                  <a:lnTo>
                    <a:pt x="143569" y="181987"/>
                  </a:lnTo>
                  <a:close/>
                  <a:moveTo>
                    <a:pt x="143735" y="181685"/>
                  </a:moveTo>
                  <a:lnTo>
                    <a:pt x="143644" y="181866"/>
                  </a:lnTo>
                  <a:lnTo>
                    <a:pt x="144127" y="182092"/>
                  </a:lnTo>
                  <a:lnTo>
                    <a:pt x="144368" y="182092"/>
                  </a:lnTo>
                  <a:lnTo>
                    <a:pt x="144414" y="182002"/>
                  </a:lnTo>
                  <a:lnTo>
                    <a:pt x="143735" y="181685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238125" y="3385975"/>
              <a:ext cx="7139225" cy="10200"/>
            </a:xfrm>
            <a:custGeom>
              <a:avLst/>
              <a:gdLst/>
              <a:ahLst/>
              <a:cxnLst/>
              <a:rect l="l" t="t" r="r" b="b"/>
              <a:pathLst>
                <a:path w="285569" h="408" extrusionOk="0">
                  <a:moveTo>
                    <a:pt x="0" y="1"/>
                  </a:moveTo>
                  <a:lnTo>
                    <a:pt x="0" y="408"/>
                  </a:lnTo>
                  <a:lnTo>
                    <a:pt x="285569" y="408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238125" y="3849800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1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238125" y="290857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238125" y="5127400"/>
              <a:ext cx="7139225" cy="4925"/>
            </a:xfrm>
            <a:custGeom>
              <a:avLst/>
              <a:gdLst/>
              <a:ahLst/>
              <a:cxnLst/>
              <a:rect l="l" t="t" r="r" b="b"/>
              <a:pathLst>
                <a:path w="285569" h="197" extrusionOk="0">
                  <a:moveTo>
                    <a:pt x="0" y="1"/>
                  </a:moveTo>
                  <a:lnTo>
                    <a:pt x="0" y="197"/>
                  </a:lnTo>
                  <a:lnTo>
                    <a:pt x="285569" y="197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238125" y="164982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" name="Google Shape;1160;p6"/>
          <p:cNvGrpSpPr/>
          <p:nvPr/>
        </p:nvGrpSpPr>
        <p:grpSpPr>
          <a:xfrm>
            <a:off x="148408" y="155170"/>
            <a:ext cx="8847184" cy="4833160"/>
            <a:chOff x="238125" y="903400"/>
            <a:chExt cx="7131375" cy="3895825"/>
          </a:xfrm>
        </p:grpSpPr>
        <p:sp>
          <p:nvSpPr>
            <p:cNvPr id="1161" name="Google Shape;1161;p6"/>
            <p:cNvSpPr/>
            <p:nvPr/>
          </p:nvSpPr>
          <p:spPr>
            <a:xfrm>
              <a:off x="72136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74"/>
                  </a:moveTo>
                  <a:lnTo>
                    <a:pt x="4079" y="4066"/>
                  </a:lnTo>
                  <a:lnTo>
                    <a:pt x="286" y="4066"/>
                  </a:lnTo>
                  <a:lnTo>
                    <a:pt x="286" y="274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7166500" y="903400"/>
              <a:ext cx="203000" cy="202975"/>
            </a:xfrm>
            <a:custGeom>
              <a:avLst/>
              <a:gdLst/>
              <a:ahLst/>
              <a:cxnLst/>
              <a:rect l="l" t="t" r="r" b="b"/>
              <a:pathLst>
                <a:path w="8120" h="8119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4053"/>
                  </a:lnTo>
                  <a:cubicBezTo>
                    <a:pt x="1" y="4214"/>
                    <a:pt x="137" y="4338"/>
                    <a:pt x="286" y="4338"/>
                  </a:cubicBezTo>
                  <a:cubicBezTo>
                    <a:pt x="447" y="4338"/>
                    <a:pt x="571" y="4214"/>
                    <a:pt x="571" y="4053"/>
                  </a:cubicBezTo>
                  <a:lnTo>
                    <a:pt x="571" y="558"/>
                  </a:lnTo>
                  <a:lnTo>
                    <a:pt x="7562" y="558"/>
                  </a:lnTo>
                  <a:lnTo>
                    <a:pt x="7562" y="7548"/>
                  </a:lnTo>
                  <a:lnTo>
                    <a:pt x="4066" y="7548"/>
                  </a:lnTo>
                  <a:cubicBezTo>
                    <a:pt x="3905" y="7548"/>
                    <a:pt x="3781" y="7672"/>
                    <a:pt x="3781" y="7833"/>
                  </a:cubicBezTo>
                  <a:cubicBezTo>
                    <a:pt x="3781" y="7982"/>
                    <a:pt x="3905" y="8118"/>
                    <a:pt x="4066" y="8118"/>
                  </a:cubicBezTo>
                  <a:lnTo>
                    <a:pt x="7834" y="8118"/>
                  </a:lnTo>
                  <a:cubicBezTo>
                    <a:pt x="7995" y="8118"/>
                    <a:pt x="8119" y="7994"/>
                    <a:pt x="8119" y="7833"/>
                  </a:cubicBezTo>
                  <a:lnTo>
                    <a:pt x="8119" y="285"/>
                  </a:lnTo>
                  <a:cubicBezTo>
                    <a:pt x="8119" y="124"/>
                    <a:pt x="7995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71169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86" y="0"/>
                  </a:moveTo>
                  <a:cubicBezTo>
                    <a:pt x="125" y="0"/>
                    <a:pt x="1" y="124"/>
                    <a:pt x="1" y="273"/>
                  </a:cubicBezTo>
                  <a:cubicBezTo>
                    <a:pt x="1" y="434"/>
                    <a:pt x="125" y="558"/>
                    <a:pt x="286" y="558"/>
                  </a:cubicBezTo>
                  <a:lnTo>
                    <a:pt x="5764" y="558"/>
                  </a:lnTo>
                  <a:lnTo>
                    <a:pt x="5764" y="6036"/>
                  </a:lnTo>
                  <a:cubicBezTo>
                    <a:pt x="5764" y="6197"/>
                    <a:pt x="5888" y="6321"/>
                    <a:pt x="6049" y="6321"/>
                  </a:cubicBezTo>
                  <a:cubicBezTo>
                    <a:pt x="6198" y="6321"/>
                    <a:pt x="6322" y="6197"/>
                    <a:pt x="6322" y="6049"/>
                  </a:cubicBezTo>
                  <a:lnTo>
                    <a:pt x="6322" y="273"/>
                  </a:lnTo>
                  <a:cubicBezTo>
                    <a:pt x="6322" y="124"/>
                    <a:pt x="6198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7314625" y="906875"/>
              <a:ext cx="51775" cy="51075"/>
            </a:xfrm>
            <a:custGeom>
              <a:avLst/>
              <a:gdLst/>
              <a:ahLst/>
              <a:cxnLst/>
              <a:rect l="l" t="t" r="r" b="b"/>
              <a:pathLst>
                <a:path w="2071" h="2043" extrusionOk="0">
                  <a:moveTo>
                    <a:pt x="1917" y="0"/>
                  </a:moveTo>
                  <a:cubicBezTo>
                    <a:pt x="1881" y="0"/>
                    <a:pt x="1847" y="16"/>
                    <a:pt x="1822" y="47"/>
                  </a:cubicBezTo>
                  <a:lnTo>
                    <a:pt x="50" y="1807"/>
                  </a:lnTo>
                  <a:cubicBezTo>
                    <a:pt x="0" y="1869"/>
                    <a:pt x="0" y="1956"/>
                    <a:pt x="50" y="2005"/>
                  </a:cubicBezTo>
                  <a:cubicBezTo>
                    <a:pt x="87" y="2030"/>
                    <a:pt x="112" y="2042"/>
                    <a:pt x="149" y="2042"/>
                  </a:cubicBezTo>
                  <a:cubicBezTo>
                    <a:pt x="186" y="2042"/>
                    <a:pt x="224" y="2030"/>
                    <a:pt x="248" y="2005"/>
                  </a:cubicBezTo>
                  <a:lnTo>
                    <a:pt x="2021" y="245"/>
                  </a:lnTo>
                  <a:cubicBezTo>
                    <a:pt x="2070" y="183"/>
                    <a:pt x="2070" y="96"/>
                    <a:pt x="2021" y="47"/>
                  </a:cubicBezTo>
                  <a:cubicBezTo>
                    <a:pt x="1990" y="16"/>
                    <a:pt x="1953" y="0"/>
                    <a:pt x="1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7302550" y="1130825"/>
              <a:ext cx="63525" cy="63225"/>
            </a:xfrm>
            <a:custGeom>
              <a:avLst/>
              <a:gdLst/>
              <a:ahLst/>
              <a:cxnLst/>
              <a:rect l="l" t="t" r="r" b="b"/>
              <a:pathLst>
                <a:path w="2541" h="2529" extrusionOk="0">
                  <a:moveTo>
                    <a:pt x="2256" y="273"/>
                  </a:moveTo>
                  <a:lnTo>
                    <a:pt x="2256" y="2058"/>
                  </a:lnTo>
                  <a:lnTo>
                    <a:pt x="483" y="273"/>
                  </a:lnTo>
                  <a:close/>
                  <a:moveTo>
                    <a:pt x="149" y="0"/>
                  </a:moveTo>
                  <a:cubicBezTo>
                    <a:pt x="87" y="0"/>
                    <a:pt x="37" y="38"/>
                    <a:pt x="12" y="87"/>
                  </a:cubicBezTo>
                  <a:cubicBezTo>
                    <a:pt x="0" y="137"/>
                    <a:pt x="12" y="199"/>
                    <a:pt x="50" y="236"/>
                  </a:cubicBezTo>
                  <a:lnTo>
                    <a:pt x="2305" y="2492"/>
                  </a:lnTo>
                  <a:cubicBezTo>
                    <a:pt x="2330" y="2516"/>
                    <a:pt x="2365" y="2528"/>
                    <a:pt x="2401" y="2529"/>
                  </a:cubicBezTo>
                  <a:lnTo>
                    <a:pt x="2401" y="2529"/>
                  </a:lnTo>
                  <a:cubicBezTo>
                    <a:pt x="2420" y="2529"/>
                    <a:pt x="2433" y="2527"/>
                    <a:pt x="2454" y="2516"/>
                  </a:cubicBezTo>
                  <a:cubicBezTo>
                    <a:pt x="2504" y="2492"/>
                    <a:pt x="2541" y="2454"/>
                    <a:pt x="2541" y="2392"/>
                  </a:cubicBezTo>
                  <a:lnTo>
                    <a:pt x="2541" y="137"/>
                  </a:lnTo>
                  <a:cubicBezTo>
                    <a:pt x="2541" y="62"/>
                    <a:pt x="2479" y="0"/>
                    <a:pt x="2405" y="0"/>
                  </a:cubicBezTo>
                  <a:close/>
                  <a:moveTo>
                    <a:pt x="2401" y="2529"/>
                  </a:moveTo>
                  <a:cubicBezTo>
                    <a:pt x="2399" y="2529"/>
                    <a:pt x="2395" y="2529"/>
                    <a:pt x="2392" y="2529"/>
                  </a:cubicBezTo>
                  <a:lnTo>
                    <a:pt x="2405" y="2529"/>
                  </a:lnTo>
                  <a:cubicBezTo>
                    <a:pt x="2404" y="2529"/>
                    <a:pt x="2402" y="2529"/>
                    <a:pt x="2401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7078525" y="906800"/>
              <a:ext cx="63525" cy="63550"/>
            </a:xfrm>
            <a:custGeom>
              <a:avLst/>
              <a:gdLst/>
              <a:ahLst/>
              <a:cxnLst/>
              <a:rect l="l" t="t" r="r" b="b"/>
              <a:pathLst>
                <a:path w="2541" h="2542" extrusionOk="0">
                  <a:moveTo>
                    <a:pt x="2268" y="285"/>
                  </a:moveTo>
                  <a:lnTo>
                    <a:pt x="2268" y="2058"/>
                  </a:lnTo>
                  <a:lnTo>
                    <a:pt x="496" y="285"/>
                  </a:lnTo>
                  <a:close/>
                  <a:moveTo>
                    <a:pt x="149" y="0"/>
                  </a:moveTo>
                  <a:cubicBezTo>
                    <a:pt x="99" y="0"/>
                    <a:pt x="50" y="38"/>
                    <a:pt x="25" y="87"/>
                  </a:cubicBezTo>
                  <a:cubicBezTo>
                    <a:pt x="0" y="137"/>
                    <a:pt x="12" y="199"/>
                    <a:pt x="50" y="248"/>
                  </a:cubicBezTo>
                  <a:lnTo>
                    <a:pt x="2305" y="2492"/>
                  </a:lnTo>
                  <a:cubicBezTo>
                    <a:pt x="2330" y="2529"/>
                    <a:pt x="2367" y="2541"/>
                    <a:pt x="2405" y="2541"/>
                  </a:cubicBezTo>
                  <a:cubicBezTo>
                    <a:pt x="2417" y="2541"/>
                    <a:pt x="2442" y="2529"/>
                    <a:pt x="2454" y="2529"/>
                  </a:cubicBezTo>
                  <a:cubicBezTo>
                    <a:pt x="2504" y="2504"/>
                    <a:pt x="2541" y="2454"/>
                    <a:pt x="2541" y="2392"/>
                  </a:cubicBezTo>
                  <a:lnTo>
                    <a:pt x="2541" y="149"/>
                  </a:lnTo>
                  <a:cubicBezTo>
                    <a:pt x="2541" y="62"/>
                    <a:pt x="2479" y="0"/>
                    <a:pt x="2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2852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86"/>
                  </a:moveTo>
                  <a:lnTo>
                    <a:pt x="4066" y="4079"/>
                  </a:lnTo>
                  <a:lnTo>
                    <a:pt x="274" y="4079"/>
                  </a:lnTo>
                  <a:lnTo>
                    <a:pt x="274" y="286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238125" y="459625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85" y="8118"/>
                  </a:cubicBezTo>
                  <a:lnTo>
                    <a:pt x="7833" y="8118"/>
                  </a:lnTo>
                  <a:cubicBezTo>
                    <a:pt x="7994" y="8118"/>
                    <a:pt x="8118" y="7994"/>
                    <a:pt x="8118" y="7833"/>
                  </a:cubicBezTo>
                  <a:lnTo>
                    <a:pt x="8118" y="4065"/>
                  </a:lnTo>
                  <a:cubicBezTo>
                    <a:pt x="8118" y="3904"/>
                    <a:pt x="7994" y="3780"/>
                    <a:pt x="7833" y="3780"/>
                  </a:cubicBezTo>
                  <a:cubicBezTo>
                    <a:pt x="7684" y="3780"/>
                    <a:pt x="7548" y="3904"/>
                    <a:pt x="7548" y="4065"/>
                  </a:cubicBezTo>
                  <a:lnTo>
                    <a:pt x="7548" y="7561"/>
                  </a:lnTo>
                  <a:lnTo>
                    <a:pt x="558" y="7561"/>
                  </a:lnTo>
                  <a:lnTo>
                    <a:pt x="558" y="570"/>
                  </a:lnTo>
                  <a:lnTo>
                    <a:pt x="4053" y="570"/>
                  </a:lnTo>
                  <a:cubicBezTo>
                    <a:pt x="4214" y="570"/>
                    <a:pt x="4338" y="434"/>
                    <a:pt x="4338" y="285"/>
                  </a:cubicBezTo>
                  <a:cubicBezTo>
                    <a:pt x="4338" y="124"/>
                    <a:pt x="4214" y="0"/>
                    <a:pt x="4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332625" y="454665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lnTo>
                    <a:pt x="0" y="6049"/>
                  </a:lnTo>
                  <a:cubicBezTo>
                    <a:pt x="0" y="6198"/>
                    <a:pt x="124" y="6322"/>
                    <a:pt x="273" y="6322"/>
                  </a:cubicBezTo>
                  <a:lnTo>
                    <a:pt x="6049" y="6322"/>
                  </a:lnTo>
                  <a:cubicBezTo>
                    <a:pt x="6197" y="6322"/>
                    <a:pt x="6321" y="6198"/>
                    <a:pt x="6321" y="6049"/>
                  </a:cubicBezTo>
                  <a:cubicBezTo>
                    <a:pt x="6321" y="5888"/>
                    <a:pt x="6197" y="5764"/>
                    <a:pt x="6049" y="5764"/>
                  </a:cubicBezTo>
                  <a:lnTo>
                    <a:pt x="558" y="5764"/>
                  </a:lnTo>
                  <a:lnTo>
                    <a:pt x="558" y="274"/>
                  </a:lnTo>
                  <a:cubicBezTo>
                    <a:pt x="558" y="125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241200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922" y="1"/>
                  </a:moveTo>
                  <a:cubicBezTo>
                    <a:pt x="1885" y="1"/>
                    <a:pt x="1848" y="13"/>
                    <a:pt x="1823" y="38"/>
                  </a:cubicBezTo>
                  <a:lnTo>
                    <a:pt x="63" y="1798"/>
                  </a:lnTo>
                  <a:cubicBezTo>
                    <a:pt x="1" y="1860"/>
                    <a:pt x="1" y="1947"/>
                    <a:pt x="63" y="1996"/>
                  </a:cubicBezTo>
                  <a:cubicBezTo>
                    <a:pt x="88" y="2021"/>
                    <a:pt x="125" y="2046"/>
                    <a:pt x="162" y="2046"/>
                  </a:cubicBezTo>
                  <a:cubicBezTo>
                    <a:pt x="187" y="2046"/>
                    <a:pt x="224" y="2021"/>
                    <a:pt x="261" y="1996"/>
                  </a:cubicBezTo>
                  <a:lnTo>
                    <a:pt x="2021" y="236"/>
                  </a:lnTo>
                  <a:cubicBezTo>
                    <a:pt x="2071" y="174"/>
                    <a:pt x="2071" y="88"/>
                    <a:pt x="2021" y="38"/>
                  </a:cubicBezTo>
                  <a:cubicBezTo>
                    <a:pt x="1996" y="13"/>
                    <a:pt x="1959" y="1"/>
                    <a:pt x="1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241525" y="4508525"/>
              <a:ext cx="63850" cy="63250"/>
            </a:xfrm>
            <a:custGeom>
              <a:avLst/>
              <a:gdLst/>
              <a:ahLst/>
              <a:cxnLst/>
              <a:rect l="l" t="t" r="r" b="b"/>
              <a:pathLst>
                <a:path w="2554" h="2530" extrusionOk="0">
                  <a:moveTo>
                    <a:pt x="285" y="472"/>
                  </a:moveTo>
                  <a:lnTo>
                    <a:pt x="2058" y="2257"/>
                  </a:lnTo>
                  <a:lnTo>
                    <a:pt x="285" y="2257"/>
                  </a:lnTo>
                  <a:lnTo>
                    <a:pt x="285" y="472"/>
                  </a:lnTo>
                  <a:close/>
                  <a:moveTo>
                    <a:pt x="149" y="1"/>
                  </a:moveTo>
                  <a:cubicBezTo>
                    <a:pt x="129" y="1"/>
                    <a:pt x="109" y="5"/>
                    <a:pt x="87" y="14"/>
                  </a:cubicBezTo>
                  <a:cubicBezTo>
                    <a:pt x="38" y="26"/>
                    <a:pt x="0" y="76"/>
                    <a:pt x="0" y="138"/>
                  </a:cubicBezTo>
                  <a:lnTo>
                    <a:pt x="0" y="2394"/>
                  </a:lnTo>
                  <a:cubicBezTo>
                    <a:pt x="0" y="2468"/>
                    <a:pt x="62" y="2530"/>
                    <a:pt x="149" y="2530"/>
                  </a:cubicBezTo>
                  <a:lnTo>
                    <a:pt x="2405" y="2530"/>
                  </a:lnTo>
                  <a:cubicBezTo>
                    <a:pt x="2454" y="2530"/>
                    <a:pt x="2504" y="2493"/>
                    <a:pt x="2529" y="2443"/>
                  </a:cubicBezTo>
                  <a:cubicBezTo>
                    <a:pt x="2554" y="2394"/>
                    <a:pt x="2541" y="2332"/>
                    <a:pt x="2492" y="2294"/>
                  </a:cubicBezTo>
                  <a:lnTo>
                    <a:pt x="248" y="39"/>
                  </a:lnTo>
                  <a:cubicBezTo>
                    <a:pt x="216" y="15"/>
                    <a:pt x="184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465550" y="4732275"/>
              <a:ext cx="63550" cy="63525"/>
            </a:xfrm>
            <a:custGeom>
              <a:avLst/>
              <a:gdLst/>
              <a:ahLst/>
              <a:cxnLst/>
              <a:rect l="l" t="t" r="r" b="b"/>
              <a:pathLst>
                <a:path w="2542" h="2541" extrusionOk="0">
                  <a:moveTo>
                    <a:pt x="273" y="483"/>
                  </a:moveTo>
                  <a:lnTo>
                    <a:pt x="2058" y="2256"/>
                  </a:lnTo>
                  <a:lnTo>
                    <a:pt x="273" y="2256"/>
                  </a:lnTo>
                  <a:lnTo>
                    <a:pt x="273" y="483"/>
                  </a:lnTo>
                  <a:close/>
                  <a:moveTo>
                    <a:pt x="139" y="0"/>
                  </a:moveTo>
                  <a:cubicBezTo>
                    <a:pt x="122" y="0"/>
                    <a:pt x="104" y="4"/>
                    <a:pt x="87" y="12"/>
                  </a:cubicBezTo>
                  <a:cubicBezTo>
                    <a:pt x="38" y="37"/>
                    <a:pt x="0" y="87"/>
                    <a:pt x="0" y="149"/>
                  </a:cubicBezTo>
                  <a:lnTo>
                    <a:pt x="0" y="2392"/>
                  </a:lnTo>
                  <a:cubicBezTo>
                    <a:pt x="0" y="2479"/>
                    <a:pt x="62" y="2541"/>
                    <a:pt x="137" y="2541"/>
                  </a:cubicBezTo>
                  <a:lnTo>
                    <a:pt x="2392" y="2541"/>
                  </a:lnTo>
                  <a:cubicBezTo>
                    <a:pt x="2442" y="2541"/>
                    <a:pt x="2504" y="2504"/>
                    <a:pt x="2516" y="2454"/>
                  </a:cubicBezTo>
                  <a:cubicBezTo>
                    <a:pt x="2541" y="2405"/>
                    <a:pt x="2529" y="2343"/>
                    <a:pt x="2492" y="2293"/>
                  </a:cubicBezTo>
                  <a:lnTo>
                    <a:pt x="236" y="50"/>
                  </a:lnTo>
                  <a:cubicBezTo>
                    <a:pt x="211" y="17"/>
                    <a:pt x="175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2852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74"/>
                  </a:moveTo>
                  <a:lnTo>
                    <a:pt x="4066" y="4066"/>
                  </a:lnTo>
                  <a:lnTo>
                    <a:pt x="274" y="4066"/>
                  </a:lnTo>
                  <a:lnTo>
                    <a:pt x="274" y="274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238125" y="90340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82"/>
                    <a:pt x="124" y="8118"/>
                    <a:pt x="285" y="8118"/>
                  </a:cubicBezTo>
                  <a:lnTo>
                    <a:pt x="4053" y="8118"/>
                  </a:lnTo>
                  <a:cubicBezTo>
                    <a:pt x="4214" y="8118"/>
                    <a:pt x="4338" y="7994"/>
                    <a:pt x="4338" y="7833"/>
                  </a:cubicBezTo>
                  <a:cubicBezTo>
                    <a:pt x="4338" y="7684"/>
                    <a:pt x="4214" y="7548"/>
                    <a:pt x="4053" y="7548"/>
                  </a:cubicBezTo>
                  <a:lnTo>
                    <a:pt x="558" y="7548"/>
                  </a:lnTo>
                  <a:lnTo>
                    <a:pt x="558" y="558"/>
                  </a:lnTo>
                  <a:lnTo>
                    <a:pt x="7548" y="558"/>
                  </a:lnTo>
                  <a:lnTo>
                    <a:pt x="7548" y="4053"/>
                  </a:lnTo>
                  <a:cubicBezTo>
                    <a:pt x="7548" y="4214"/>
                    <a:pt x="7684" y="4338"/>
                    <a:pt x="7833" y="4338"/>
                  </a:cubicBezTo>
                  <a:cubicBezTo>
                    <a:pt x="7994" y="4338"/>
                    <a:pt x="8118" y="4214"/>
                    <a:pt x="8118" y="4053"/>
                  </a:cubicBezTo>
                  <a:lnTo>
                    <a:pt x="8118" y="285"/>
                  </a:lnTo>
                  <a:cubicBezTo>
                    <a:pt x="8118" y="124"/>
                    <a:pt x="7994" y="0"/>
                    <a:pt x="7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3326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0"/>
                  </a:moveTo>
                  <a:cubicBezTo>
                    <a:pt x="124" y="0"/>
                    <a:pt x="0" y="124"/>
                    <a:pt x="0" y="273"/>
                  </a:cubicBezTo>
                  <a:lnTo>
                    <a:pt x="0" y="6036"/>
                  </a:lnTo>
                  <a:cubicBezTo>
                    <a:pt x="0" y="6197"/>
                    <a:pt x="124" y="6321"/>
                    <a:pt x="273" y="6321"/>
                  </a:cubicBezTo>
                  <a:cubicBezTo>
                    <a:pt x="434" y="6321"/>
                    <a:pt x="558" y="6197"/>
                    <a:pt x="558" y="6049"/>
                  </a:cubicBezTo>
                  <a:lnTo>
                    <a:pt x="558" y="558"/>
                  </a:lnTo>
                  <a:lnTo>
                    <a:pt x="6049" y="558"/>
                  </a:lnTo>
                  <a:cubicBezTo>
                    <a:pt x="6197" y="558"/>
                    <a:pt x="6321" y="434"/>
                    <a:pt x="6321" y="273"/>
                  </a:cubicBezTo>
                  <a:cubicBezTo>
                    <a:pt x="6321" y="124"/>
                    <a:pt x="6197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241200" y="90680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57" y="0"/>
                  </a:moveTo>
                  <a:cubicBezTo>
                    <a:pt x="122" y="0"/>
                    <a:pt x="88" y="13"/>
                    <a:pt x="63" y="38"/>
                  </a:cubicBezTo>
                  <a:cubicBezTo>
                    <a:pt x="1" y="99"/>
                    <a:pt x="1" y="186"/>
                    <a:pt x="63" y="248"/>
                  </a:cubicBezTo>
                  <a:lnTo>
                    <a:pt x="1823" y="2008"/>
                  </a:lnTo>
                  <a:cubicBezTo>
                    <a:pt x="1848" y="2033"/>
                    <a:pt x="1885" y="2045"/>
                    <a:pt x="1922" y="2045"/>
                  </a:cubicBezTo>
                  <a:cubicBezTo>
                    <a:pt x="1959" y="2045"/>
                    <a:pt x="1996" y="2033"/>
                    <a:pt x="2021" y="2008"/>
                  </a:cubicBezTo>
                  <a:cubicBezTo>
                    <a:pt x="2071" y="1959"/>
                    <a:pt x="2071" y="1859"/>
                    <a:pt x="2021" y="1810"/>
                  </a:cubicBezTo>
                  <a:lnTo>
                    <a:pt x="261" y="38"/>
                  </a:lnTo>
                  <a:cubicBezTo>
                    <a:pt x="230" y="13"/>
                    <a:pt x="193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238125" y="1141975"/>
              <a:ext cx="109075" cy="3418650"/>
            </a:xfrm>
            <a:custGeom>
              <a:avLst/>
              <a:gdLst/>
              <a:ahLst/>
              <a:cxnLst/>
              <a:rect l="l" t="t" r="r" b="b"/>
              <a:pathLst>
                <a:path w="4363" h="136746" extrusionOk="0">
                  <a:moveTo>
                    <a:pt x="4058" y="1"/>
                  </a:moveTo>
                  <a:cubicBezTo>
                    <a:pt x="3985" y="1"/>
                    <a:pt x="3910" y="25"/>
                    <a:pt x="3855" y="75"/>
                  </a:cubicBezTo>
                  <a:lnTo>
                    <a:pt x="87" y="3855"/>
                  </a:lnTo>
                  <a:cubicBezTo>
                    <a:pt x="25" y="3905"/>
                    <a:pt x="0" y="3979"/>
                    <a:pt x="0" y="4053"/>
                  </a:cubicBezTo>
                  <a:lnTo>
                    <a:pt x="0" y="35386"/>
                  </a:lnTo>
                  <a:cubicBezTo>
                    <a:pt x="0" y="35460"/>
                    <a:pt x="25" y="35522"/>
                    <a:pt x="87" y="35584"/>
                  </a:cubicBezTo>
                  <a:lnTo>
                    <a:pt x="3780" y="39278"/>
                  </a:lnTo>
                  <a:lnTo>
                    <a:pt x="3780" y="97469"/>
                  </a:lnTo>
                  <a:lnTo>
                    <a:pt x="87" y="101162"/>
                  </a:lnTo>
                  <a:cubicBezTo>
                    <a:pt x="25" y="101212"/>
                    <a:pt x="0" y="101286"/>
                    <a:pt x="0" y="101360"/>
                  </a:cubicBezTo>
                  <a:lnTo>
                    <a:pt x="0" y="132693"/>
                  </a:lnTo>
                  <a:cubicBezTo>
                    <a:pt x="0" y="132767"/>
                    <a:pt x="25" y="132829"/>
                    <a:pt x="87" y="132891"/>
                  </a:cubicBezTo>
                  <a:lnTo>
                    <a:pt x="3855" y="136659"/>
                  </a:lnTo>
                  <a:cubicBezTo>
                    <a:pt x="3917" y="136721"/>
                    <a:pt x="3991" y="136746"/>
                    <a:pt x="4053" y="136746"/>
                  </a:cubicBezTo>
                  <a:cubicBezTo>
                    <a:pt x="4127" y="136746"/>
                    <a:pt x="4202" y="136721"/>
                    <a:pt x="4251" y="136671"/>
                  </a:cubicBezTo>
                  <a:cubicBezTo>
                    <a:pt x="4363" y="136560"/>
                    <a:pt x="4363" y="136386"/>
                    <a:pt x="4251" y="136275"/>
                  </a:cubicBezTo>
                  <a:lnTo>
                    <a:pt x="558" y="132581"/>
                  </a:lnTo>
                  <a:lnTo>
                    <a:pt x="558" y="101484"/>
                  </a:lnTo>
                  <a:lnTo>
                    <a:pt x="4251" y="97791"/>
                  </a:lnTo>
                  <a:cubicBezTo>
                    <a:pt x="4313" y="97729"/>
                    <a:pt x="4338" y="97667"/>
                    <a:pt x="4338" y="97592"/>
                  </a:cubicBezTo>
                  <a:lnTo>
                    <a:pt x="4338" y="39166"/>
                  </a:lnTo>
                  <a:cubicBezTo>
                    <a:pt x="4338" y="39092"/>
                    <a:pt x="4313" y="39017"/>
                    <a:pt x="4251" y="38968"/>
                  </a:cubicBezTo>
                  <a:lnTo>
                    <a:pt x="558" y="35262"/>
                  </a:lnTo>
                  <a:lnTo>
                    <a:pt x="558" y="4177"/>
                  </a:lnTo>
                  <a:lnTo>
                    <a:pt x="4251" y="472"/>
                  </a:lnTo>
                  <a:cubicBezTo>
                    <a:pt x="4363" y="372"/>
                    <a:pt x="4363" y="186"/>
                    <a:pt x="4251" y="75"/>
                  </a:cubicBezTo>
                  <a:cubicBezTo>
                    <a:pt x="4202" y="25"/>
                    <a:pt x="4130" y="1"/>
                    <a:pt x="4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476075" y="903400"/>
              <a:ext cx="6655750" cy="108450"/>
            </a:xfrm>
            <a:custGeom>
              <a:avLst/>
              <a:gdLst/>
              <a:ahLst/>
              <a:cxnLst/>
              <a:rect l="l" t="t" r="r" b="b"/>
              <a:pathLst>
                <a:path w="266230" h="4338" extrusionOk="0">
                  <a:moveTo>
                    <a:pt x="4079" y="0"/>
                  </a:moveTo>
                  <a:cubicBezTo>
                    <a:pt x="4004" y="0"/>
                    <a:pt x="3942" y="25"/>
                    <a:pt x="3880" y="87"/>
                  </a:cubicBezTo>
                  <a:lnTo>
                    <a:pt x="112" y="3855"/>
                  </a:lnTo>
                  <a:cubicBezTo>
                    <a:pt x="1" y="3966"/>
                    <a:pt x="1" y="4152"/>
                    <a:pt x="112" y="4251"/>
                  </a:cubicBezTo>
                  <a:cubicBezTo>
                    <a:pt x="162" y="4307"/>
                    <a:pt x="233" y="4335"/>
                    <a:pt x="306" y="4335"/>
                  </a:cubicBezTo>
                  <a:cubicBezTo>
                    <a:pt x="379" y="4335"/>
                    <a:pt x="453" y="4307"/>
                    <a:pt x="509" y="4251"/>
                  </a:cubicBezTo>
                  <a:lnTo>
                    <a:pt x="4202" y="558"/>
                  </a:lnTo>
                  <a:lnTo>
                    <a:pt x="65195" y="558"/>
                  </a:lnTo>
                  <a:lnTo>
                    <a:pt x="68888" y="4251"/>
                  </a:lnTo>
                  <a:cubicBezTo>
                    <a:pt x="68938" y="4301"/>
                    <a:pt x="69012" y="4338"/>
                    <a:pt x="69086" y="4338"/>
                  </a:cubicBezTo>
                  <a:lnTo>
                    <a:pt x="196512" y="4338"/>
                  </a:lnTo>
                  <a:cubicBezTo>
                    <a:pt x="196586" y="4338"/>
                    <a:pt x="196661" y="4301"/>
                    <a:pt x="196710" y="4251"/>
                  </a:cubicBezTo>
                  <a:lnTo>
                    <a:pt x="200404" y="558"/>
                  </a:lnTo>
                  <a:lnTo>
                    <a:pt x="262028" y="558"/>
                  </a:lnTo>
                  <a:lnTo>
                    <a:pt x="265722" y="4251"/>
                  </a:lnTo>
                  <a:cubicBezTo>
                    <a:pt x="265771" y="4313"/>
                    <a:pt x="265846" y="4338"/>
                    <a:pt x="265920" y="4338"/>
                  </a:cubicBezTo>
                  <a:cubicBezTo>
                    <a:pt x="265994" y="4338"/>
                    <a:pt x="266056" y="4313"/>
                    <a:pt x="266118" y="4251"/>
                  </a:cubicBezTo>
                  <a:cubicBezTo>
                    <a:pt x="266230" y="4152"/>
                    <a:pt x="266230" y="3966"/>
                    <a:pt x="266118" y="3855"/>
                  </a:cubicBezTo>
                  <a:lnTo>
                    <a:pt x="262338" y="87"/>
                  </a:lnTo>
                  <a:cubicBezTo>
                    <a:pt x="262288" y="25"/>
                    <a:pt x="262214" y="0"/>
                    <a:pt x="262140" y="0"/>
                  </a:cubicBezTo>
                  <a:lnTo>
                    <a:pt x="200292" y="0"/>
                  </a:lnTo>
                  <a:cubicBezTo>
                    <a:pt x="200218" y="0"/>
                    <a:pt x="200144" y="25"/>
                    <a:pt x="200094" y="87"/>
                  </a:cubicBezTo>
                  <a:lnTo>
                    <a:pt x="196400" y="3780"/>
                  </a:lnTo>
                  <a:lnTo>
                    <a:pt x="69198" y="3780"/>
                  </a:lnTo>
                  <a:lnTo>
                    <a:pt x="65505" y="87"/>
                  </a:lnTo>
                  <a:cubicBezTo>
                    <a:pt x="65455" y="25"/>
                    <a:pt x="65381" y="0"/>
                    <a:pt x="65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241525" y="1130825"/>
              <a:ext cx="63550" cy="63225"/>
            </a:xfrm>
            <a:custGeom>
              <a:avLst/>
              <a:gdLst/>
              <a:ahLst/>
              <a:cxnLst/>
              <a:rect l="l" t="t" r="r" b="b"/>
              <a:pathLst>
                <a:path w="2542" h="2529" extrusionOk="0">
                  <a:moveTo>
                    <a:pt x="2058" y="273"/>
                  </a:moveTo>
                  <a:lnTo>
                    <a:pt x="285" y="2058"/>
                  </a:lnTo>
                  <a:lnTo>
                    <a:pt x="285" y="273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37"/>
                  </a:cubicBezTo>
                  <a:lnTo>
                    <a:pt x="0" y="2392"/>
                  </a:lnTo>
                  <a:cubicBezTo>
                    <a:pt x="0" y="2442"/>
                    <a:pt x="38" y="2504"/>
                    <a:pt x="87" y="2516"/>
                  </a:cubicBezTo>
                  <a:cubicBezTo>
                    <a:pt x="109" y="2527"/>
                    <a:pt x="121" y="2529"/>
                    <a:pt x="140" y="2529"/>
                  </a:cubicBezTo>
                  <a:lnTo>
                    <a:pt x="140" y="2529"/>
                  </a:lnTo>
                  <a:cubicBezTo>
                    <a:pt x="176" y="2528"/>
                    <a:pt x="212" y="2516"/>
                    <a:pt x="236" y="2492"/>
                  </a:cubicBezTo>
                  <a:lnTo>
                    <a:pt x="2492" y="236"/>
                  </a:lnTo>
                  <a:cubicBezTo>
                    <a:pt x="2529" y="199"/>
                    <a:pt x="2541" y="137"/>
                    <a:pt x="2529" y="87"/>
                  </a:cubicBezTo>
                  <a:cubicBezTo>
                    <a:pt x="2504" y="38"/>
                    <a:pt x="2454" y="0"/>
                    <a:pt x="2392" y="0"/>
                  </a:cubicBezTo>
                  <a:close/>
                  <a:moveTo>
                    <a:pt x="140" y="2529"/>
                  </a:moveTo>
                  <a:lnTo>
                    <a:pt x="140" y="2529"/>
                  </a:lnTo>
                  <a:cubicBezTo>
                    <a:pt x="139" y="2529"/>
                    <a:pt x="138" y="2529"/>
                    <a:pt x="137" y="2529"/>
                  </a:cubicBezTo>
                  <a:lnTo>
                    <a:pt x="149" y="2529"/>
                  </a:lnTo>
                  <a:cubicBezTo>
                    <a:pt x="146" y="2529"/>
                    <a:pt x="143" y="2529"/>
                    <a:pt x="140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465550" y="906800"/>
              <a:ext cx="63550" cy="63550"/>
            </a:xfrm>
            <a:custGeom>
              <a:avLst/>
              <a:gdLst/>
              <a:ahLst/>
              <a:cxnLst/>
              <a:rect l="l" t="t" r="r" b="b"/>
              <a:pathLst>
                <a:path w="2542" h="2542" extrusionOk="0">
                  <a:moveTo>
                    <a:pt x="2058" y="285"/>
                  </a:moveTo>
                  <a:lnTo>
                    <a:pt x="273" y="2058"/>
                  </a:lnTo>
                  <a:lnTo>
                    <a:pt x="273" y="285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49"/>
                  </a:cubicBezTo>
                  <a:lnTo>
                    <a:pt x="0" y="2392"/>
                  </a:lnTo>
                  <a:cubicBezTo>
                    <a:pt x="0" y="2454"/>
                    <a:pt x="25" y="2504"/>
                    <a:pt x="87" y="2529"/>
                  </a:cubicBezTo>
                  <a:cubicBezTo>
                    <a:pt x="100" y="2529"/>
                    <a:pt x="124" y="2541"/>
                    <a:pt x="137" y="2541"/>
                  </a:cubicBezTo>
                  <a:cubicBezTo>
                    <a:pt x="174" y="2541"/>
                    <a:pt x="211" y="2529"/>
                    <a:pt x="236" y="2492"/>
                  </a:cubicBezTo>
                  <a:lnTo>
                    <a:pt x="2479" y="248"/>
                  </a:lnTo>
                  <a:cubicBezTo>
                    <a:pt x="2529" y="211"/>
                    <a:pt x="2541" y="149"/>
                    <a:pt x="2516" y="87"/>
                  </a:cubicBezTo>
                  <a:cubicBezTo>
                    <a:pt x="2492" y="38"/>
                    <a:pt x="2442" y="0"/>
                    <a:pt x="23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72136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86"/>
                  </a:moveTo>
                  <a:lnTo>
                    <a:pt x="4079" y="4079"/>
                  </a:lnTo>
                  <a:lnTo>
                    <a:pt x="286" y="4079"/>
                  </a:lnTo>
                  <a:lnTo>
                    <a:pt x="286" y="286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7166825" y="4596250"/>
              <a:ext cx="202675" cy="202975"/>
            </a:xfrm>
            <a:custGeom>
              <a:avLst/>
              <a:gdLst/>
              <a:ahLst/>
              <a:cxnLst/>
              <a:rect l="l" t="t" r="r" b="b"/>
              <a:pathLst>
                <a:path w="8107" h="8119" extrusionOk="0">
                  <a:moveTo>
                    <a:pt x="4053" y="0"/>
                  </a:moveTo>
                  <a:cubicBezTo>
                    <a:pt x="3892" y="0"/>
                    <a:pt x="3768" y="124"/>
                    <a:pt x="3768" y="285"/>
                  </a:cubicBezTo>
                  <a:cubicBezTo>
                    <a:pt x="3768" y="434"/>
                    <a:pt x="3892" y="570"/>
                    <a:pt x="4053" y="570"/>
                  </a:cubicBezTo>
                  <a:lnTo>
                    <a:pt x="7549" y="570"/>
                  </a:lnTo>
                  <a:lnTo>
                    <a:pt x="7549" y="7561"/>
                  </a:lnTo>
                  <a:lnTo>
                    <a:pt x="558" y="7561"/>
                  </a:lnTo>
                  <a:lnTo>
                    <a:pt x="558" y="4065"/>
                  </a:lnTo>
                  <a:cubicBezTo>
                    <a:pt x="558" y="3904"/>
                    <a:pt x="434" y="3780"/>
                    <a:pt x="273" y="3780"/>
                  </a:cubicBezTo>
                  <a:cubicBezTo>
                    <a:pt x="124" y="3780"/>
                    <a:pt x="0" y="3904"/>
                    <a:pt x="0" y="406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73" y="8118"/>
                  </a:cubicBezTo>
                  <a:lnTo>
                    <a:pt x="7834" y="8118"/>
                  </a:lnTo>
                  <a:cubicBezTo>
                    <a:pt x="7982" y="8118"/>
                    <a:pt x="8106" y="7994"/>
                    <a:pt x="8106" y="7833"/>
                  </a:cubicBezTo>
                  <a:lnTo>
                    <a:pt x="8106" y="285"/>
                  </a:lnTo>
                  <a:cubicBezTo>
                    <a:pt x="8106" y="124"/>
                    <a:pt x="7982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7116925" y="4546650"/>
              <a:ext cx="158375" cy="158050"/>
            </a:xfrm>
            <a:custGeom>
              <a:avLst/>
              <a:gdLst/>
              <a:ahLst/>
              <a:cxnLst/>
              <a:rect l="l" t="t" r="r" b="b"/>
              <a:pathLst>
                <a:path w="6335" h="6322" extrusionOk="0">
                  <a:moveTo>
                    <a:pt x="6049" y="1"/>
                  </a:moveTo>
                  <a:cubicBezTo>
                    <a:pt x="5901" y="1"/>
                    <a:pt x="5764" y="125"/>
                    <a:pt x="5764" y="274"/>
                  </a:cubicBezTo>
                  <a:lnTo>
                    <a:pt x="5764" y="5764"/>
                  </a:lnTo>
                  <a:lnTo>
                    <a:pt x="286" y="5764"/>
                  </a:lnTo>
                  <a:cubicBezTo>
                    <a:pt x="125" y="5764"/>
                    <a:pt x="1" y="5888"/>
                    <a:pt x="1" y="6049"/>
                  </a:cubicBezTo>
                  <a:cubicBezTo>
                    <a:pt x="1" y="6198"/>
                    <a:pt x="125" y="6322"/>
                    <a:pt x="286" y="6322"/>
                  </a:cubicBezTo>
                  <a:lnTo>
                    <a:pt x="6049" y="6322"/>
                  </a:lnTo>
                  <a:cubicBezTo>
                    <a:pt x="6210" y="6322"/>
                    <a:pt x="6334" y="6198"/>
                    <a:pt x="6334" y="6049"/>
                  </a:cubicBezTo>
                  <a:lnTo>
                    <a:pt x="6334" y="274"/>
                  </a:lnTo>
                  <a:cubicBezTo>
                    <a:pt x="6334" y="125"/>
                    <a:pt x="6210" y="1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7314625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49" y="1"/>
                  </a:moveTo>
                  <a:cubicBezTo>
                    <a:pt x="112" y="1"/>
                    <a:pt x="75" y="13"/>
                    <a:pt x="50" y="38"/>
                  </a:cubicBezTo>
                  <a:cubicBezTo>
                    <a:pt x="0" y="88"/>
                    <a:pt x="0" y="187"/>
                    <a:pt x="50" y="236"/>
                  </a:cubicBezTo>
                  <a:lnTo>
                    <a:pt x="1822" y="1996"/>
                  </a:lnTo>
                  <a:cubicBezTo>
                    <a:pt x="1847" y="2021"/>
                    <a:pt x="1884" y="2046"/>
                    <a:pt x="1922" y="2046"/>
                  </a:cubicBezTo>
                  <a:cubicBezTo>
                    <a:pt x="1946" y="2046"/>
                    <a:pt x="1984" y="2021"/>
                    <a:pt x="2021" y="1996"/>
                  </a:cubicBezTo>
                  <a:cubicBezTo>
                    <a:pt x="2070" y="1947"/>
                    <a:pt x="2070" y="1860"/>
                    <a:pt x="2021" y="1798"/>
                  </a:cubicBezTo>
                  <a:lnTo>
                    <a:pt x="248" y="38"/>
                  </a:lnTo>
                  <a:cubicBezTo>
                    <a:pt x="224" y="13"/>
                    <a:pt x="186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7260400" y="1141975"/>
              <a:ext cx="109100" cy="3418650"/>
            </a:xfrm>
            <a:custGeom>
              <a:avLst/>
              <a:gdLst/>
              <a:ahLst/>
              <a:cxnLst/>
              <a:rect l="l" t="t" r="r" b="b"/>
              <a:pathLst>
                <a:path w="4364" h="136746" extrusionOk="0">
                  <a:moveTo>
                    <a:pt x="310" y="1"/>
                  </a:moveTo>
                  <a:cubicBezTo>
                    <a:pt x="239" y="1"/>
                    <a:pt x="168" y="25"/>
                    <a:pt x="112" y="75"/>
                  </a:cubicBezTo>
                  <a:cubicBezTo>
                    <a:pt x="0" y="186"/>
                    <a:pt x="0" y="360"/>
                    <a:pt x="112" y="472"/>
                  </a:cubicBezTo>
                  <a:lnTo>
                    <a:pt x="3806" y="4177"/>
                  </a:lnTo>
                  <a:lnTo>
                    <a:pt x="3806" y="35262"/>
                  </a:lnTo>
                  <a:lnTo>
                    <a:pt x="112" y="38955"/>
                  </a:lnTo>
                  <a:cubicBezTo>
                    <a:pt x="62" y="39017"/>
                    <a:pt x="25" y="39079"/>
                    <a:pt x="25" y="39154"/>
                  </a:cubicBezTo>
                  <a:lnTo>
                    <a:pt x="25" y="97580"/>
                  </a:lnTo>
                  <a:cubicBezTo>
                    <a:pt x="25" y="97654"/>
                    <a:pt x="62" y="97729"/>
                    <a:pt x="112" y="97778"/>
                  </a:cubicBezTo>
                  <a:lnTo>
                    <a:pt x="3806" y="101472"/>
                  </a:lnTo>
                  <a:lnTo>
                    <a:pt x="3806" y="132569"/>
                  </a:lnTo>
                  <a:lnTo>
                    <a:pt x="112" y="136262"/>
                  </a:lnTo>
                  <a:cubicBezTo>
                    <a:pt x="0" y="136374"/>
                    <a:pt x="0" y="136547"/>
                    <a:pt x="112" y="136659"/>
                  </a:cubicBezTo>
                  <a:cubicBezTo>
                    <a:pt x="162" y="136721"/>
                    <a:pt x="236" y="136746"/>
                    <a:pt x="310" y="136746"/>
                  </a:cubicBezTo>
                  <a:cubicBezTo>
                    <a:pt x="385" y="136746"/>
                    <a:pt x="447" y="136721"/>
                    <a:pt x="509" y="136659"/>
                  </a:cubicBezTo>
                  <a:lnTo>
                    <a:pt x="4289" y="132891"/>
                  </a:lnTo>
                  <a:cubicBezTo>
                    <a:pt x="4338" y="132842"/>
                    <a:pt x="4363" y="132767"/>
                    <a:pt x="4363" y="132693"/>
                  </a:cubicBezTo>
                  <a:lnTo>
                    <a:pt x="4363" y="101360"/>
                  </a:lnTo>
                  <a:cubicBezTo>
                    <a:pt x="4363" y="101286"/>
                    <a:pt x="4338" y="101224"/>
                    <a:pt x="4289" y="101162"/>
                  </a:cubicBezTo>
                  <a:lnTo>
                    <a:pt x="583" y="97469"/>
                  </a:lnTo>
                  <a:lnTo>
                    <a:pt x="583" y="39278"/>
                  </a:lnTo>
                  <a:lnTo>
                    <a:pt x="4289" y="35584"/>
                  </a:lnTo>
                  <a:cubicBezTo>
                    <a:pt x="4338" y="35522"/>
                    <a:pt x="4363" y="35460"/>
                    <a:pt x="4363" y="35386"/>
                  </a:cubicBezTo>
                  <a:lnTo>
                    <a:pt x="4363" y="4053"/>
                  </a:lnTo>
                  <a:cubicBezTo>
                    <a:pt x="4363" y="3979"/>
                    <a:pt x="4338" y="3905"/>
                    <a:pt x="4289" y="3855"/>
                  </a:cubicBezTo>
                  <a:lnTo>
                    <a:pt x="509" y="75"/>
                  </a:lnTo>
                  <a:cubicBezTo>
                    <a:pt x="453" y="25"/>
                    <a:pt x="382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476075" y="4690750"/>
              <a:ext cx="6655750" cy="108475"/>
            </a:xfrm>
            <a:custGeom>
              <a:avLst/>
              <a:gdLst/>
              <a:ahLst/>
              <a:cxnLst/>
              <a:rect l="l" t="t" r="r" b="b"/>
              <a:pathLst>
                <a:path w="266230" h="4339" extrusionOk="0">
                  <a:moveTo>
                    <a:pt x="69086" y="0"/>
                  </a:moveTo>
                  <a:cubicBezTo>
                    <a:pt x="69012" y="0"/>
                    <a:pt x="68938" y="25"/>
                    <a:pt x="68888" y="87"/>
                  </a:cubicBezTo>
                  <a:lnTo>
                    <a:pt x="65195" y="3781"/>
                  </a:lnTo>
                  <a:lnTo>
                    <a:pt x="4202" y="3781"/>
                  </a:lnTo>
                  <a:lnTo>
                    <a:pt x="497" y="87"/>
                  </a:lnTo>
                  <a:cubicBezTo>
                    <a:pt x="447" y="31"/>
                    <a:pt x="376" y="3"/>
                    <a:pt x="304" y="3"/>
                  </a:cubicBezTo>
                  <a:cubicBezTo>
                    <a:pt x="233" y="3"/>
                    <a:pt x="162" y="31"/>
                    <a:pt x="112" y="87"/>
                  </a:cubicBezTo>
                  <a:cubicBezTo>
                    <a:pt x="1" y="186"/>
                    <a:pt x="1" y="372"/>
                    <a:pt x="112" y="484"/>
                  </a:cubicBezTo>
                  <a:lnTo>
                    <a:pt x="3880" y="4251"/>
                  </a:lnTo>
                  <a:cubicBezTo>
                    <a:pt x="3942" y="4313"/>
                    <a:pt x="4004" y="4338"/>
                    <a:pt x="4079" y="4338"/>
                  </a:cubicBezTo>
                  <a:lnTo>
                    <a:pt x="65306" y="4338"/>
                  </a:lnTo>
                  <a:cubicBezTo>
                    <a:pt x="65381" y="4338"/>
                    <a:pt x="65455" y="4313"/>
                    <a:pt x="65505" y="4251"/>
                  </a:cubicBezTo>
                  <a:lnTo>
                    <a:pt x="69198" y="558"/>
                  </a:lnTo>
                  <a:lnTo>
                    <a:pt x="196400" y="558"/>
                  </a:lnTo>
                  <a:lnTo>
                    <a:pt x="200094" y="4251"/>
                  </a:lnTo>
                  <a:cubicBezTo>
                    <a:pt x="200144" y="4313"/>
                    <a:pt x="200218" y="4338"/>
                    <a:pt x="200292" y="4338"/>
                  </a:cubicBezTo>
                  <a:lnTo>
                    <a:pt x="262140" y="4338"/>
                  </a:lnTo>
                  <a:cubicBezTo>
                    <a:pt x="262214" y="4338"/>
                    <a:pt x="262288" y="4313"/>
                    <a:pt x="262338" y="4251"/>
                  </a:cubicBezTo>
                  <a:lnTo>
                    <a:pt x="266118" y="484"/>
                  </a:lnTo>
                  <a:cubicBezTo>
                    <a:pt x="266230" y="372"/>
                    <a:pt x="266217" y="199"/>
                    <a:pt x="266118" y="87"/>
                  </a:cubicBezTo>
                  <a:cubicBezTo>
                    <a:pt x="266063" y="31"/>
                    <a:pt x="265991" y="3"/>
                    <a:pt x="265920" y="3"/>
                  </a:cubicBezTo>
                  <a:cubicBezTo>
                    <a:pt x="265849" y="3"/>
                    <a:pt x="265777" y="31"/>
                    <a:pt x="265722" y="87"/>
                  </a:cubicBezTo>
                  <a:lnTo>
                    <a:pt x="262028" y="3781"/>
                  </a:lnTo>
                  <a:lnTo>
                    <a:pt x="200404" y="3781"/>
                  </a:lnTo>
                  <a:lnTo>
                    <a:pt x="196710" y="87"/>
                  </a:lnTo>
                  <a:cubicBezTo>
                    <a:pt x="196661" y="25"/>
                    <a:pt x="196586" y="0"/>
                    <a:pt x="196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7302550" y="4508525"/>
              <a:ext cx="63525" cy="63250"/>
            </a:xfrm>
            <a:custGeom>
              <a:avLst/>
              <a:gdLst/>
              <a:ahLst/>
              <a:cxnLst/>
              <a:rect l="l" t="t" r="r" b="b"/>
              <a:pathLst>
                <a:path w="2541" h="2530" extrusionOk="0">
                  <a:moveTo>
                    <a:pt x="2256" y="472"/>
                  </a:moveTo>
                  <a:lnTo>
                    <a:pt x="2256" y="2257"/>
                  </a:lnTo>
                  <a:lnTo>
                    <a:pt x="483" y="2257"/>
                  </a:lnTo>
                  <a:lnTo>
                    <a:pt x="2256" y="472"/>
                  </a:lnTo>
                  <a:close/>
                  <a:moveTo>
                    <a:pt x="2398" y="1"/>
                  </a:moveTo>
                  <a:cubicBezTo>
                    <a:pt x="2364" y="1"/>
                    <a:pt x="2329" y="15"/>
                    <a:pt x="2305" y="39"/>
                  </a:cubicBezTo>
                  <a:lnTo>
                    <a:pt x="50" y="2294"/>
                  </a:lnTo>
                  <a:cubicBezTo>
                    <a:pt x="12" y="2332"/>
                    <a:pt x="0" y="2394"/>
                    <a:pt x="25" y="2443"/>
                  </a:cubicBezTo>
                  <a:cubicBezTo>
                    <a:pt x="37" y="2493"/>
                    <a:pt x="87" y="2530"/>
                    <a:pt x="149" y="2530"/>
                  </a:cubicBezTo>
                  <a:lnTo>
                    <a:pt x="2405" y="2530"/>
                  </a:lnTo>
                  <a:cubicBezTo>
                    <a:pt x="2479" y="2530"/>
                    <a:pt x="2541" y="2468"/>
                    <a:pt x="2541" y="2394"/>
                  </a:cubicBezTo>
                  <a:lnTo>
                    <a:pt x="2541" y="138"/>
                  </a:lnTo>
                  <a:cubicBezTo>
                    <a:pt x="2541" y="76"/>
                    <a:pt x="2504" y="26"/>
                    <a:pt x="2454" y="14"/>
                  </a:cubicBezTo>
                  <a:cubicBezTo>
                    <a:pt x="2437" y="5"/>
                    <a:pt x="2417" y="1"/>
                    <a:pt x="2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7078525" y="4732275"/>
              <a:ext cx="63850" cy="63525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2268" y="483"/>
                  </a:moveTo>
                  <a:lnTo>
                    <a:pt x="2268" y="2256"/>
                  </a:lnTo>
                  <a:lnTo>
                    <a:pt x="496" y="2256"/>
                  </a:lnTo>
                  <a:lnTo>
                    <a:pt x="2268" y="483"/>
                  </a:lnTo>
                  <a:close/>
                  <a:moveTo>
                    <a:pt x="2408" y="0"/>
                  </a:moveTo>
                  <a:cubicBezTo>
                    <a:pt x="2371" y="0"/>
                    <a:pt x="2338" y="17"/>
                    <a:pt x="2305" y="50"/>
                  </a:cubicBezTo>
                  <a:lnTo>
                    <a:pt x="62" y="2293"/>
                  </a:lnTo>
                  <a:cubicBezTo>
                    <a:pt x="12" y="2330"/>
                    <a:pt x="0" y="2392"/>
                    <a:pt x="25" y="2454"/>
                  </a:cubicBezTo>
                  <a:cubicBezTo>
                    <a:pt x="50" y="2504"/>
                    <a:pt x="99" y="2541"/>
                    <a:pt x="149" y="2541"/>
                  </a:cubicBezTo>
                  <a:lnTo>
                    <a:pt x="2405" y="2541"/>
                  </a:lnTo>
                  <a:lnTo>
                    <a:pt x="2405" y="2529"/>
                  </a:lnTo>
                  <a:cubicBezTo>
                    <a:pt x="2491" y="2529"/>
                    <a:pt x="2553" y="2467"/>
                    <a:pt x="2553" y="2392"/>
                  </a:cubicBezTo>
                  <a:lnTo>
                    <a:pt x="2553" y="136"/>
                  </a:lnTo>
                  <a:cubicBezTo>
                    <a:pt x="2553" y="87"/>
                    <a:pt x="2516" y="37"/>
                    <a:pt x="2466" y="12"/>
                  </a:cubicBezTo>
                  <a:cubicBezTo>
                    <a:pt x="2446" y="4"/>
                    <a:pt x="2427" y="0"/>
                    <a:pt x="2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7320500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5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5" y="63670"/>
                    <a:pt x="286" y="63670"/>
                  </a:cubicBezTo>
                  <a:cubicBezTo>
                    <a:pt x="435" y="63670"/>
                    <a:pt x="559" y="63546"/>
                    <a:pt x="559" y="63385"/>
                  </a:cubicBezTo>
                  <a:lnTo>
                    <a:pt x="559" y="286"/>
                  </a:lnTo>
                  <a:cubicBezTo>
                    <a:pt x="559" y="125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273125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4" y="63670"/>
                    <a:pt x="286" y="63670"/>
                  </a:cubicBezTo>
                  <a:cubicBezTo>
                    <a:pt x="434" y="63670"/>
                    <a:pt x="558" y="63546"/>
                    <a:pt x="558" y="63385"/>
                  </a:cubicBezTo>
                  <a:lnTo>
                    <a:pt x="558" y="286"/>
                  </a:lnTo>
                  <a:cubicBezTo>
                    <a:pt x="558" y="125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7262575" y="3568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7262575" y="3524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7262575" y="3481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7262575" y="3437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7262575" y="3393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7262575" y="33490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7262575" y="3305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7262575" y="3261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7262575" y="32173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7262575" y="3173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7262575" y="3129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7262575" y="3085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7262575" y="30417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7262575" y="2998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7262575" y="2954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7262575" y="29100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7262575" y="2866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7262575" y="2822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7262575" y="277832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7262575" y="2734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7262575" y="2690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7262575" y="2646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7262575" y="2602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7262575" y="2558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7262575" y="2514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7262575" y="24709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7262575" y="2427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7262575" y="2383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7262575" y="23392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7262575" y="2295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7262575" y="2251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7262575" y="2207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7262575" y="2163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7262575" y="21198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273125" y="3568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273125" y="3524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273125" y="3481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273125" y="3437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273125" y="3393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273125" y="33490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273125" y="3305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273125" y="3261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273125" y="32173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273125" y="3173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273125" y="3129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273125" y="3085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273125" y="30417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273125" y="2998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273125" y="2954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273125" y="29100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273125" y="2866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273125" y="2822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273125" y="277832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273125" y="2734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273125" y="2690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273125" y="2646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273125" y="2602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273125" y="2558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>
              <a:off x="273125" y="2514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>
              <a:off x="273125" y="24709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273125" y="2427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273125" y="2383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273125" y="23392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273125" y="2295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273125" y="2251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273125" y="2207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273125" y="2163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273125" y="21198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3920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3964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40084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4052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4096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4140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41841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4228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4272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431582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4359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4403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4447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4491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4535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4579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46232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4667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4711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47549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4798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4842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4886575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4930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4974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5018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5062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5106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5150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5193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5237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5281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53256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53696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2471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2515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25595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2603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2647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"/>
            <p:cNvSpPr/>
            <p:nvPr/>
          </p:nvSpPr>
          <p:spPr>
            <a:xfrm>
              <a:off x="2691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6"/>
            <p:cNvSpPr/>
            <p:nvPr/>
          </p:nvSpPr>
          <p:spPr>
            <a:xfrm>
              <a:off x="2735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2779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2823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28669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6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2910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2954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29989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3042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3086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3130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3174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3218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3262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33060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3350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3394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34377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34817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3525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3569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3613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3657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3701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37450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3789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3833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38767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2208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2252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22961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2340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2384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24278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2139400" y="4750225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cubicBezTo>
                    <a:pt x="0" y="435"/>
                    <a:pt x="124" y="559"/>
                    <a:pt x="273" y="559"/>
                  </a:cubicBezTo>
                  <a:lnTo>
                    <a:pt x="132260" y="559"/>
                  </a:lnTo>
                  <a:cubicBezTo>
                    <a:pt x="132421" y="559"/>
                    <a:pt x="132545" y="435"/>
                    <a:pt x="132545" y="274"/>
                  </a:cubicBezTo>
                  <a:cubicBezTo>
                    <a:pt x="132545" y="125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3920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3964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40084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4052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4096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4140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41841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4228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4272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431582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4359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4403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4447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4491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4535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4579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46232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6"/>
            <p:cNvSpPr/>
            <p:nvPr/>
          </p:nvSpPr>
          <p:spPr>
            <a:xfrm>
              <a:off x="4667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6"/>
            <p:cNvSpPr/>
            <p:nvPr/>
          </p:nvSpPr>
          <p:spPr>
            <a:xfrm>
              <a:off x="4711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6"/>
            <p:cNvSpPr/>
            <p:nvPr/>
          </p:nvSpPr>
          <p:spPr>
            <a:xfrm>
              <a:off x="47549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6"/>
            <p:cNvSpPr/>
            <p:nvPr/>
          </p:nvSpPr>
          <p:spPr>
            <a:xfrm>
              <a:off x="4798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6"/>
            <p:cNvSpPr/>
            <p:nvPr/>
          </p:nvSpPr>
          <p:spPr>
            <a:xfrm>
              <a:off x="4842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"/>
            <p:cNvSpPr/>
            <p:nvPr/>
          </p:nvSpPr>
          <p:spPr>
            <a:xfrm>
              <a:off x="4886575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6"/>
            <p:cNvSpPr/>
            <p:nvPr/>
          </p:nvSpPr>
          <p:spPr>
            <a:xfrm>
              <a:off x="4930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6"/>
            <p:cNvSpPr/>
            <p:nvPr/>
          </p:nvSpPr>
          <p:spPr>
            <a:xfrm>
              <a:off x="4974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"/>
            <p:cNvSpPr/>
            <p:nvPr/>
          </p:nvSpPr>
          <p:spPr>
            <a:xfrm>
              <a:off x="5018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"/>
            <p:cNvSpPr/>
            <p:nvPr/>
          </p:nvSpPr>
          <p:spPr>
            <a:xfrm>
              <a:off x="5062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6"/>
            <p:cNvSpPr/>
            <p:nvPr/>
          </p:nvSpPr>
          <p:spPr>
            <a:xfrm>
              <a:off x="5106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6"/>
            <p:cNvSpPr/>
            <p:nvPr/>
          </p:nvSpPr>
          <p:spPr>
            <a:xfrm>
              <a:off x="5150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6"/>
            <p:cNvSpPr/>
            <p:nvPr/>
          </p:nvSpPr>
          <p:spPr>
            <a:xfrm>
              <a:off x="5193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6"/>
            <p:cNvSpPr/>
            <p:nvPr/>
          </p:nvSpPr>
          <p:spPr>
            <a:xfrm>
              <a:off x="5237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6"/>
            <p:cNvSpPr/>
            <p:nvPr/>
          </p:nvSpPr>
          <p:spPr>
            <a:xfrm>
              <a:off x="5281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6"/>
            <p:cNvSpPr/>
            <p:nvPr/>
          </p:nvSpPr>
          <p:spPr>
            <a:xfrm>
              <a:off x="53256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6"/>
            <p:cNvSpPr/>
            <p:nvPr/>
          </p:nvSpPr>
          <p:spPr>
            <a:xfrm>
              <a:off x="53696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6"/>
            <p:cNvSpPr/>
            <p:nvPr/>
          </p:nvSpPr>
          <p:spPr>
            <a:xfrm>
              <a:off x="2471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6"/>
            <p:cNvSpPr/>
            <p:nvPr/>
          </p:nvSpPr>
          <p:spPr>
            <a:xfrm>
              <a:off x="2515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6"/>
            <p:cNvSpPr/>
            <p:nvPr/>
          </p:nvSpPr>
          <p:spPr>
            <a:xfrm>
              <a:off x="25595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6"/>
            <p:cNvSpPr/>
            <p:nvPr/>
          </p:nvSpPr>
          <p:spPr>
            <a:xfrm>
              <a:off x="2603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6"/>
            <p:cNvSpPr/>
            <p:nvPr/>
          </p:nvSpPr>
          <p:spPr>
            <a:xfrm>
              <a:off x="2647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6"/>
            <p:cNvSpPr/>
            <p:nvPr/>
          </p:nvSpPr>
          <p:spPr>
            <a:xfrm>
              <a:off x="2691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6"/>
            <p:cNvSpPr/>
            <p:nvPr/>
          </p:nvSpPr>
          <p:spPr>
            <a:xfrm>
              <a:off x="2735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6"/>
            <p:cNvSpPr/>
            <p:nvPr/>
          </p:nvSpPr>
          <p:spPr>
            <a:xfrm>
              <a:off x="2779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6"/>
            <p:cNvSpPr/>
            <p:nvPr/>
          </p:nvSpPr>
          <p:spPr>
            <a:xfrm>
              <a:off x="2823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6"/>
            <p:cNvSpPr/>
            <p:nvPr/>
          </p:nvSpPr>
          <p:spPr>
            <a:xfrm>
              <a:off x="28669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6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6"/>
            <p:cNvSpPr/>
            <p:nvPr/>
          </p:nvSpPr>
          <p:spPr>
            <a:xfrm>
              <a:off x="2910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6"/>
            <p:cNvSpPr/>
            <p:nvPr/>
          </p:nvSpPr>
          <p:spPr>
            <a:xfrm>
              <a:off x="2954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6"/>
            <p:cNvSpPr/>
            <p:nvPr/>
          </p:nvSpPr>
          <p:spPr>
            <a:xfrm>
              <a:off x="29989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6"/>
            <p:cNvSpPr/>
            <p:nvPr/>
          </p:nvSpPr>
          <p:spPr>
            <a:xfrm>
              <a:off x="3042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6"/>
            <p:cNvSpPr/>
            <p:nvPr/>
          </p:nvSpPr>
          <p:spPr>
            <a:xfrm>
              <a:off x="3086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6"/>
            <p:cNvSpPr/>
            <p:nvPr/>
          </p:nvSpPr>
          <p:spPr>
            <a:xfrm>
              <a:off x="3130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6"/>
            <p:cNvSpPr/>
            <p:nvPr/>
          </p:nvSpPr>
          <p:spPr>
            <a:xfrm>
              <a:off x="3174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6"/>
            <p:cNvSpPr/>
            <p:nvPr/>
          </p:nvSpPr>
          <p:spPr>
            <a:xfrm>
              <a:off x="3218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6"/>
            <p:cNvSpPr/>
            <p:nvPr/>
          </p:nvSpPr>
          <p:spPr>
            <a:xfrm>
              <a:off x="3262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6"/>
            <p:cNvSpPr/>
            <p:nvPr/>
          </p:nvSpPr>
          <p:spPr>
            <a:xfrm>
              <a:off x="33060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6"/>
            <p:cNvSpPr/>
            <p:nvPr/>
          </p:nvSpPr>
          <p:spPr>
            <a:xfrm>
              <a:off x="3350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6"/>
            <p:cNvSpPr/>
            <p:nvPr/>
          </p:nvSpPr>
          <p:spPr>
            <a:xfrm>
              <a:off x="3394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6"/>
            <p:cNvSpPr/>
            <p:nvPr/>
          </p:nvSpPr>
          <p:spPr>
            <a:xfrm>
              <a:off x="34377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6"/>
            <p:cNvSpPr/>
            <p:nvPr/>
          </p:nvSpPr>
          <p:spPr>
            <a:xfrm>
              <a:off x="34817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6"/>
            <p:cNvSpPr/>
            <p:nvPr/>
          </p:nvSpPr>
          <p:spPr>
            <a:xfrm>
              <a:off x="3525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6"/>
            <p:cNvSpPr/>
            <p:nvPr/>
          </p:nvSpPr>
          <p:spPr>
            <a:xfrm>
              <a:off x="3569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6"/>
            <p:cNvSpPr/>
            <p:nvPr/>
          </p:nvSpPr>
          <p:spPr>
            <a:xfrm>
              <a:off x="3613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6"/>
            <p:cNvSpPr/>
            <p:nvPr/>
          </p:nvSpPr>
          <p:spPr>
            <a:xfrm>
              <a:off x="3657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6"/>
            <p:cNvSpPr/>
            <p:nvPr/>
          </p:nvSpPr>
          <p:spPr>
            <a:xfrm>
              <a:off x="3701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6"/>
            <p:cNvSpPr/>
            <p:nvPr/>
          </p:nvSpPr>
          <p:spPr>
            <a:xfrm>
              <a:off x="37450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"/>
            <p:cNvSpPr/>
            <p:nvPr/>
          </p:nvSpPr>
          <p:spPr>
            <a:xfrm>
              <a:off x="3789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6"/>
            <p:cNvSpPr/>
            <p:nvPr/>
          </p:nvSpPr>
          <p:spPr>
            <a:xfrm>
              <a:off x="3833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6"/>
            <p:cNvSpPr/>
            <p:nvPr/>
          </p:nvSpPr>
          <p:spPr>
            <a:xfrm>
              <a:off x="38767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6"/>
            <p:cNvSpPr/>
            <p:nvPr/>
          </p:nvSpPr>
          <p:spPr>
            <a:xfrm>
              <a:off x="2208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6"/>
            <p:cNvSpPr/>
            <p:nvPr/>
          </p:nvSpPr>
          <p:spPr>
            <a:xfrm>
              <a:off x="2252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6"/>
            <p:cNvSpPr/>
            <p:nvPr/>
          </p:nvSpPr>
          <p:spPr>
            <a:xfrm>
              <a:off x="22961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6"/>
            <p:cNvSpPr/>
            <p:nvPr/>
          </p:nvSpPr>
          <p:spPr>
            <a:xfrm>
              <a:off x="2340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6"/>
            <p:cNvSpPr/>
            <p:nvPr/>
          </p:nvSpPr>
          <p:spPr>
            <a:xfrm>
              <a:off x="2384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6"/>
            <p:cNvSpPr/>
            <p:nvPr/>
          </p:nvSpPr>
          <p:spPr>
            <a:xfrm>
              <a:off x="24278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6"/>
            <p:cNvSpPr/>
            <p:nvPr/>
          </p:nvSpPr>
          <p:spPr>
            <a:xfrm>
              <a:off x="2139400" y="938400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cubicBezTo>
                    <a:pt x="0" y="434"/>
                    <a:pt x="124" y="558"/>
                    <a:pt x="273" y="558"/>
                  </a:cubicBezTo>
                  <a:lnTo>
                    <a:pt x="132260" y="558"/>
                  </a:lnTo>
                  <a:cubicBezTo>
                    <a:pt x="132421" y="558"/>
                    <a:pt x="132545" y="434"/>
                    <a:pt x="132545" y="286"/>
                  </a:cubicBezTo>
                  <a:cubicBezTo>
                    <a:pt x="132545" y="124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08" name="Google Shape;1408;p6"/>
          <p:cNvGrpSpPr/>
          <p:nvPr/>
        </p:nvGrpSpPr>
        <p:grpSpPr>
          <a:xfrm flipH="1">
            <a:off x="-1588579" y="3582716"/>
            <a:ext cx="3509445" cy="4143221"/>
            <a:chOff x="9243646" y="-207759"/>
            <a:chExt cx="3509445" cy="4143221"/>
          </a:xfrm>
        </p:grpSpPr>
        <p:sp>
          <p:nvSpPr>
            <p:cNvPr id="1409" name="Google Shape;1409;p6"/>
            <p:cNvSpPr/>
            <p:nvPr/>
          </p:nvSpPr>
          <p:spPr>
            <a:xfrm>
              <a:off x="10799313" y="2531141"/>
              <a:ext cx="870740" cy="1404321"/>
            </a:xfrm>
            <a:custGeom>
              <a:avLst/>
              <a:gdLst/>
              <a:ahLst/>
              <a:cxnLst/>
              <a:rect l="l" t="t" r="r" b="b"/>
              <a:pathLst>
                <a:path w="38829" h="62623" extrusionOk="0">
                  <a:moveTo>
                    <a:pt x="7376" y="0"/>
                  </a:moveTo>
                  <a:cubicBezTo>
                    <a:pt x="6119" y="0"/>
                    <a:pt x="5189" y="1140"/>
                    <a:pt x="4677" y="1652"/>
                  </a:cubicBezTo>
                  <a:cubicBezTo>
                    <a:pt x="4142" y="2187"/>
                    <a:pt x="2583" y="3420"/>
                    <a:pt x="2793" y="4885"/>
                  </a:cubicBezTo>
                  <a:cubicBezTo>
                    <a:pt x="3002" y="6328"/>
                    <a:pt x="1978" y="7886"/>
                    <a:pt x="1141" y="8422"/>
                  </a:cubicBezTo>
                  <a:cubicBezTo>
                    <a:pt x="303" y="8933"/>
                    <a:pt x="94" y="10911"/>
                    <a:pt x="94" y="11516"/>
                  </a:cubicBezTo>
                  <a:cubicBezTo>
                    <a:pt x="94" y="12144"/>
                    <a:pt x="1" y="14121"/>
                    <a:pt x="722" y="14749"/>
                  </a:cubicBezTo>
                  <a:cubicBezTo>
                    <a:pt x="1443" y="15377"/>
                    <a:pt x="3002" y="20565"/>
                    <a:pt x="6841" y="22845"/>
                  </a:cubicBezTo>
                  <a:cubicBezTo>
                    <a:pt x="10679" y="25125"/>
                    <a:pt x="7980" y="35501"/>
                    <a:pt x="6748" y="39665"/>
                  </a:cubicBezTo>
                  <a:cubicBezTo>
                    <a:pt x="5491" y="43806"/>
                    <a:pt x="4561" y="53460"/>
                    <a:pt x="4770" y="57415"/>
                  </a:cubicBezTo>
                  <a:cubicBezTo>
                    <a:pt x="4967" y="61104"/>
                    <a:pt x="9649" y="62622"/>
                    <a:pt x="11840" y="62622"/>
                  </a:cubicBezTo>
                  <a:cubicBezTo>
                    <a:pt x="11984" y="62622"/>
                    <a:pt x="12117" y="62616"/>
                    <a:pt x="12238" y="62603"/>
                  </a:cubicBezTo>
                  <a:cubicBezTo>
                    <a:pt x="14215" y="62394"/>
                    <a:pt x="12145" y="60835"/>
                    <a:pt x="11098" y="59997"/>
                  </a:cubicBezTo>
                  <a:cubicBezTo>
                    <a:pt x="10074" y="59183"/>
                    <a:pt x="10470" y="55531"/>
                    <a:pt x="11517" y="54298"/>
                  </a:cubicBezTo>
                  <a:cubicBezTo>
                    <a:pt x="12563" y="53042"/>
                    <a:pt x="12354" y="52530"/>
                    <a:pt x="11819" y="51390"/>
                  </a:cubicBezTo>
                  <a:cubicBezTo>
                    <a:pt x="11307" y="50250"/>
                    <a:pt x="12238" y="50134"/>
                    <a:pt x="12773" y="49203"/>
                  </a:cubicBezTo>
                  <a:cubicBezTo>
                    <a:pt x="13285" y="48272"/>
                    <a:pt x="14378" y="47202"/>
                    <a:pt x="15774" y="44015"/>
                  </a:cubicBezTo>
                  <a:cubicBezTo>
                    <a:pt x="16495" y="42363"/>
                    <a:pt x="17751" y="43178"/>
                    <a:pt x="18891" y="42456"/>
                  </a:cubicBezTo>
                  <a:cubicBezTo>
                    <a:pt x="20031" y="41735"/>
                    <a:pt x="20334" y="39339"/>
                    <a:pt x="21590" y="38827"/>
                  </a:cubicBezTo>
                  <a:cubicBezTo>
                    <a:pt x="22823" y="38316"/>
                    <a:pt x="24079" y="35919"/>
                    <a:pt x="25312" y="33942"/>
                  </a:cubicBezTo>
                  <a:cubicBezTo>
                    <a:pt x="26568" y="31988"/>
                    <a:pt x="25731" y="30522"/>
                    <a:pt x="29360" y="28963"/>
                  </a:cubicBezTo>
                  <a:cubicBezTo>
                    <a:pt x="33012" y="27405"/>
                    <a:pt x="32896" y="26265"/>
                    <a:pt x="33524" y="23264"/>
                  </a:cubicBezTo>
                  <a:cubicBezTo>
                    <a:pt x="34152" y="20240"/>
                    <a:pt x="34664" y="19844"/>
                    <a:pt x="36735" y="16727"/>
                  </a:cubicBezTo>
                  <a:cubicBezTo>
                    <a:pt x="38828" y="13609"/>
                    <a:pt x="34967" y="12260"/>
                    <a:pt x="33943" y="11841"/>
                  </a:cubicBezTo>
                  <a:cubicBezTo>
                    <a:pt x="32896" y="11423"/>
                    <a:pt x="28639" y="10585"/>
                    <a:pt x="26871" y="9980"/>
                  </a:cubicBezTo>
                  <a:cubicBezTo>
                    <a:pt x="25126" y="9352"/>
                    <a:pt x="24917" y="8096"/>
                    <a:pt x="24382" y="6747"/>
                  </a:cubicBezTo>
                  <a:cubicBezTo>
                    <a:pt x="23870" y="5397"/>
                    <a:pt x="20124" y="3955"/>
                    <a:pt x="18891" y="3745"/>
                  </a:cubicBezTo>
                  <a:cubicBezTo>
                    <a:pt x="17722" y="3551"/>
                    <a:pt x="15484" y="1098"/>
                    <a:pt x="13510" y="1098"/>
                  </a:cubicBezTo>
                  <a:cubicBezTo>
                    <a:pt x="13363" y="1098"/>
                    <a:pt x="13218" y="1111"/>
                    <a:pt x="13075" y="1140"/>
                  </a:cubicBezTo>
                  <a:cubicBezTo>
                    <a:pt x="12679" y="1220"/>
                    <a:pt x="12335" y="1254"/>
                    <a:pt x="12033" y="1254"/>
                  </a:cubicBezTo>
                  <a:cubicBezTo>
                    <a:pt x="10753" y="1254"/>
                    <a:pt x="10199" y="645"/>
                    <a:pt x="9446" y="326"/>
                  </a:cubicBezTo>
                  <a:lnTo>
                    <a:pt x="9446" y="302"/>
                  </a:lnTo>
                  <a:cubicBezTo>
                    <a:pt x="9446" y="302"/>
                    <a:pt x="8609" y="0"/>
                    <a:pt x="737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6"/>
            <p:cNvSpPr/>
            <p:nvPr/>
          </p:nvSpPr>
          <p:spPr>
            <a:xfrm>
              <a:off x="11156162" y="3815533"/>
              <a:ext cx="75662" cy="38750"/>
            </a:xfrm>
            <a:custGeom>
              <a:avLst/>
              <a:gdLst/>
              <a:ahLst/>
              <a:cxnLst/>
              <a:rect l="l" t="t" r="r" b="b"/>
              <a:pathLst>
                <a:path w="3374" h="1728" extrusionOk="0">
                  <a:moveTo>
                    <a:pt x="2536" y="1"/>
                  </a:moveTo>
                  <a:cubicBezTo>
                    <a:pt x="2316" y="1"/>
                    <a:pt x="2096" y="50"/>
                    <a:pt x="1876" y="50"/>
                  </a:cubicBezTo>
                  <a:cubicBezTo>
                    <a:pt x="1794" y="50"/>
                    <a:pt x="1711" y="43"/>
                    <a:pt x="1629" y="24"/>
                  </a:cubicBezTo>
                  <a:lnTo>
                    <a:pt x="1582" y="210"/>
                  </a:lnTo>
                  <a:cubicBezTo>
                    <a:pt x="1432" y="113"/>
                    <a:pt x="1253" y="66"/>
                    <a:pt x="1073" y="66"/>
                  </a:cubicBezTo>
                  <a:cubicBezTo>
                    <a:pt x="863" y="66"/>
                    <a:pt x="652" y="131"/>
                    <a:pt x="489" y="256"/>
                  </a:cubicBezTo>
                  <a:cubicBezTo>
                    <a:pt x="163" y="466"/>
                    <a:pt x="0" y="885"/>
                    <a:pt x="94" y="1280"/>
                  </a:cubicBezTo>
                  <a:cubicBezTo>
                    <a:pt x="480" y="1581"/>
                    <a:pt x="967" y="1728"/>
                    <a:pt x="1453" y="1728"/>
                  </a:cubicBezTo>
                  <a:cubicBezTo>
                    <a:pt x="2020" y="1728"/>
                    <a:pt x="2588" y="1528"/>
                    <a:pt x="3002" y="1140"/>
                  </a:cubicBezTo>
                  <a:cubicBezTo>
                    <a:pt x="3188" y="954"/>
                    <a:pt x="3374" y="675"/>
                    <a:pt x="3281" y="419"/>
                  </a:cubicBezTo>
                  <a:cubicBezTo>
                    <a:pt x="3211" y="140"/>
                    <a:pt x="2839" y="1"/>
                    <a:pt x="2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6"/>
            <p:cNvSpPr/>
            <p:nvPr/>
          </p:nvSpPr>
          <p:spPr>
            <a:xfrm>
              <a:off x="12418129" y="251707"/>
              <a:ext cx="279662" cy="316036"/>
            </a:xfrm>
            <a:custGeom>
              <a:avLst/>
              <a:gdLst/>
              <a:ahLst/>
              <a:cxnLst/>
              <a:rect l="l" t="t" r="r" b="b"/>
              <a:pathLst>
                <a:path w="12471" h="14093" extrusionOk="0">
                  <a:moveTo>
                    <a:pt x="5224" y="1"/>
                  </a:moveTo>
                  <a:cubicBezTo>
                    <a:pt x="4456" y="1"/>
                    <a:pt x="4144" y="1452"/>
                    <a:pt x="3602" y="1452"/>
                  </a:cubicBezTo>
                  <a:cubicBezTo>
                    <a:pt x="3517" y="1452"/>
                    <a:pt x="3427" y="1416"/>
                    <a:pt x="3327" y="1333"/>
                  </a:cubicBezTo>
                  <a:cubicBezTo>
                    <a:pt x="3025" y="1101"/>
                    <a:pt x="2839" y="752"/>
                    <a:pt x="2490" y="566"/>
                  </a:cubicBezTo>
                  <a:cubicBezTo>
                    <a:pt x="2352" y="497"/>
                    <a:pt x="2211" y="466"/>
                    <a:pt x="2070" y="466"/>
                  </a:cubicBezTo>
                  <a:cubicBezTo>
                    <a:pt x="1500" y="466"/>
                    <a:pt x="932" y="969"/>
                    <a:pt x="559" y="1473"/>
                  </a:cubicBezTo>
                  <a:cubicBezTo>
                    <a:pt x="257" y="1869"/>
                    <a:pt x="1" y="2357"/>
                    <a:pt x="47" y="2846"/>
                  </a:cubicBezTo>
                  <a:cubicBezTo>
                    <a:pt x="94" y="3544"/>
                    <a:pt x="722" y="4032"/>
                    <a:pt x="978" y="4683"/>
                  </a:cubicBezTo>
                  <a:cubicBezTo>
                    <a:pt x="1304" y="5521"/>
                    <a:pt x="978" y="6451"/>
                    <a:pt x="1141" y="7336"/>
                  </a:cubicBezTo>
                  <a:cubicBezTo>
                    <a:pt x="1257" y="7894"/>
                    <a:pt x="1559" y="8406"/>
                    <a:pt x="1862" y="8894"/>
                  </a:cubicBezTo>
                  <a:lnTo>
                    <a:pt x="3746" y="11918"/>
                  </a:lnTo>
                  <a:cubicBezTo>
                    <a:pt x="4142" y="12523"/>
                    <a:pt x="4607" y="13105"/>
                    <a:pt x="5165" y="13570"/>
                  </a:cubicBezTo>
                  <a:cubicBezTo>
                    <a:pt x="5351" y="13733"/>
                    <a:pt x="5584" y="13896"/>
                    <a:pt x="5840" y="14012"/>
                  </a:cubicBezTo>
                  <a:cubicBezTo>
                    <a:pt x="5934" y="14067"/>
                    <a:pt x="6034" y="14092"/>
                    <a:pt x="6133" y="14092"/>
                  </a:cubicBezTo>
                  <a:cubicBezTo>
                    <a:pt x="6451" y="14092"/>
                    <a:pt x="6753" y="13832"/>
                    <a:pt x="6771" y="13477"/>
                  </a:cubicBezTo>
                  <a:lnTo>
                    <a:pt x="7003" y="9569"/>
                  </a:lnTo>
                  <a:cubicBezTo>
                    <a:pt x="7050" y="8941"/>
                    <a:pt x="7096" y="8289"/>
                    <a:pt x="7585" y="7871"/>
                  </a:cubicBezTo>
                  <a:cubicBezTo>
                    <a:pt x="7749" y="7733"/>
                    <a:pt x="7971" y="7653"/>
                    <a:pt x="8187" y="7653"/>
                  </a:cubicBezTo>
                  <a:cubicBezTo>
                    <a:pt x="8337" y="7653"/>
                    <a:pt x="8484" y="7692"/>
                    <a:pt x="8608" y="7778"/>
                  </a:cubicBezTo>
                  <a:cubicBezTo>
                    <a:pt x="9097" y="8103"/>
                    <a:pt x="8934" y="8778"/>
                    <a:pt x="8981" y="9336"/>
                  </a:cubicBezTo>
                  <a:cubicBezTo>
                    <a:pt x="9058" y="10365"/>
                    <a:pt x="10059" y="11183"/>
                    <a:pt x="11063" y="11183"/>
                  </a:cubicBezTo>
                  <a:cubicBezTo>
                    <a:pt x="11263" y="11183"/>
                    <a:pt x="11463" y="11150"/>
                    <a:pt x="11656" y="11081"/>
                  </a:cubicBezTo>
                  <a:cubicBezTo>
                    <a:pt x="11842" y="11011"/>
                    <a:pt x="12005" y="10918"/>
                    <a:pt x="12121" y="10779"/>
                  </a:cubicBezTo>
                  <a:cubicBezTo>
                    <a:pt x="12238" y="10616"/>
                    <a:pt x="12284" y="10406"/>
                    <a:pt x="12307" y="10220"/>
                  </a:cubicBezTo>
                  <a:cubicBezTo>
                    <a:pt x="12470" y="8778"/>
                    <a:pt x="11935" y="7266"/>
                    <a:pt x="10935" y="6219"/>
                  </a:cubicBezTo>
                  <a:cubicBezTo>
                    <a:pt x="10656" y="5940"/>
                    <a:pt x="10353" y="5684"/>
                    <a:pt x="10121" y="5358"/>
                  </a:cubicBezTo>
                  <a:cubicBezTo>
                    <a:pt x="9841" y="4963"/>
                    <a:pt x="9725" y="4451"/>
                    <a:pt x="9562" y="3986"/>
                  </a:cubicBezTo>
                  <a:cubicBezTo>
                    <a:pt x="8934" y="2264"/>
                    <a:pt x="7492" y="845"/>
                    <a:pt x="5770" y="217"/>
                  </a:cubicBezTo>
                  <a:cubicBezTo>
                    <a:pt x="5564" y="64"/>
                    <a:pt x="5384" y="1"/>
                    <a:pt x="522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6"/>
            <p:cNvSpPr/>
            <p:nvPr/>
          </p:nvSpPr>
          <p:spPr>
            <a:xfrm>
              <a:off x="12572032" y="194994"/>
              <a:ext cx="181059" cy="130962"/>
            </a:xfrm>
            <a:custGeom>
              <a:avLst/>
              <a:gdLst/>
              <a:ahLst/>
              <a:cxnLst/>
              <a:rect l="l" t="t" r="r" b="b"/>
              <a:pathLst>
                <a:path w="8074" h="5840" extrusionOk="0">
                  <a:moveTo>
                    <a:pt x="1280" y="1"/>
                  </a:moveTo>
                  <a:cubicBezTo>
                    <a:pt x="582" y="257"/>
                    <a:pt x="1" y="1024"/>
                    <a:pt x="117" y="1745"/>
                  </a:cubicBezTo>
                  <a:cubicBezTo>
                    <a:pt x="163" y="1978"/>
                    <a:pt x="443" y="3211"/>
                    <a:pt x="605" y="3374"/>
                  </a:cubicBezTo>
                  <a:cubicBezTo>
                    <a:pt x="1210" y="4049"/>
                    <a:pt x="1536" y="4049"/>
                    <a:pt x="2141" y="4700"/>
                  </a:cubicBezTo>
                  <a:cubicBezTo>
                    <a:pt x="2490" y="5072"/>
                    <a:pt x="3583" y="5282"/>
                    <a:pt x="4025" y="5514"/>
                  </a:cubicBezTo>
                  <a:cubicBezTo>
                    <a:pt x="4479" y="5758"/>
                    <a:pt x="4979" y="5840"/>
                    <a:pt x="5491" y="5840"/>
                  </a:cubicBezTo>
                  <a:cubicBezTo>
                    <a:pt x="6003" y="5840"/>
                    <a:pt x="6526" y="5758"/>
                    <a:pt x="7026" y="5677"/>
                  </a:cubicBezTo>
                  <a:cubicBezTo>
                    <a:pt x="7654" y="4956"/>
                    <a:pt x="8073" y="3886"/>
                    <a:pt x="7538" y="3071"/>
                  </a:cubicBezTo>
                  <a:cubicBezTo>
                    <a:pt x="7375" y="2792"/>
                    <a:pt x="7096" y="1792"/>
                    <a:pt x="6817" y="1583"/>
                  </a:cubicBezTo>
                  <a:cubicBezTo>
                    <a:pt x="5165" y="443"/>
                    <a:pt x="3258" y="419"/>
                    <a:pt x="12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6"/>
            <p:cNvSpPr/>
            <p:nvPr/>
          </p:nvSpPr>
          <p:spPr>
            <a:xfrm>
              <a:off x="11804626" y="1129646"/>
              <a:ext cx="205054" cy="141524"/>
            </a:xfrm>
            <a:custGeom>
              <a:avLst/>
              <a:gdLst/>
              <a:ahLst/>
              <a:cxnLst/>
              <a:rect l="l" t="t" r="r" b="b"/>
              <a:pathLst>
                <a:path w="9144" h="6311" extrusionOk="0">
                  <a:moveTo>
                    <a:pt x="6863" y="1"/>
                  </a:moveTo>
                  <a:cubicBezTo>
                    <a:pt x="6569" y="1"/>
                    <a:pt x="6351" y="546"/>
                    <a:pt x="6351" y="941"/>
                  </a:cubicBezTo>
                  <a:cubicBezTo>
                    <a:pt x="6351" y="1102"/>
                    <a:pt x="6301" y="1163"/>
                    <a:pt x="6218" y="1163"/>
                  </a:cubicBezTo>
                  <a:cubicBezTo>
                    <a:pt x="6062" y="1163"/>
                    <a:pt x="5788" y="946"/>
                    <a:pt x="5514" y="778"/>
                  </a:cubicBezTo>
                  <a:cubicBezTo>
                    <a:pt x="5362" y="685"/>
                    <a:pt x="5226" y="632"/>
                    <a:pt x="5093" y="632"/>
                  </a:cubicBezTo>
                  <a:cubicBezTo>
                    <a:pt x="4861" y="632"/>
                    <a:pt x="4641" y="796"/>
                    <a:pt x="4374" y="1197"/>
                  </a:cubicBezTo>
                  <a:cubicBezTo>
                    <a:pt x="4204" y="1452"/>
                    <a:pt x="4145" y="1549"/>
                    <a:pt x="4121" y="1549"/>
                  </a:cubicBezTo>
                  <a:cubicBezTo>
                    <a:pt x="4086" y="1549"/>
                    <a:pt x="4126" y="1339"/>
                    <a:pt x="4002" y="1104"/>
                  </a:cubicBezTo>
                  <a:cubicBezTo>
                    <a:pt x="3947" y="994"/>
                    <a:pt x="3893" y="945"/>
                    <a:pt x="3840" y="945"/>
                  </a:cubicBezTo>
                  <a:cubicBezTo>
                    <a:pt x="3691" y="945"/>
                    <a:pt x="3559" y="1339"/>
                    <a:pt x="3490" y="1872"/>
                  </a:cubicBezTo>
                  <a:cubicBezTo>
                    <a:pt x="3463" y="2036"/>
                    <a:pt x="3411" y="2104"/>
                    <a:pt x="3345" y="2104"/>
                  </a:cubicBezTo>
                  <a:cubicBezTo>
                    <a:pt x="3123" y="2104"/>
                    <a:pt x="2742" y="1336"/>
                    <a:pt x="2653" y="941"/>
                  </a:cubicBezTo>
                  <a:cubicBezTo>
                    <a:pt x="2576" y="519"/>
                    <a:pt x="2057" y="335"/>
                    <a:pt x="1773" y="335"/>
                  </a:cubicBezTo>
                  <a:cubicBezTo>
                    <a:pt x="1712" y="335"/>
                    <a:pt x="1662" y="343"/>
                    <a:pt x="1629" y="359"/>
                  </a:cubicBezTo>
                  <a:cubicBezTo>
                    <a:pt x="1420" y="476"/>
                    <a:pt x="1001" y="1034"/>
                    <a:pt x="582" y="1825"/>
                  </a:cubicBezTo>
                  <a:cubicBezTo>
                    <a:pt x="275" y="2388"/>
                    <a:pt x="506" y="2463"/>
                    <a:pt x="752" y="2463"/>
                  </a:cubicBezTo>
                  <a:cubicBezTo>
                    <a:pt x="841" y="2463"/>
                    <a:pt x="933" y="2453"/>
                    <a:pt x="1001" y="2453"/>
                  </a:cubicBezTo>
                  <a:cubicBezTo>
                    <a:pt x="1144" y="2453"/>
                    <a:pt x="1433" y="2402"/>
                    <a:pt x="1697" y="2402"/>
                  </a:cubicBezTo>
                  <a:cubicBezTo>
                    <a:pt x="1904" y="2402"/>
                    <a:pt x="2095" y="2434"/>
                    <a:pt x="2187" y="2546"/>
                  </a:cubicBezTo>
                  <a:cubicBezTo>
                    <a:pt x="2397" y="2802"/>
                    <a:pt x="1675" y="3058"/>
                    <a:pt x="838" y="3174"/>
                  </a:cubicBezTo>
                  <a:cubicBezTo>
                    <a:pt x="0" y="3267"/>
                    <a:pt x="1210" y="3640"/>
                    <a:pt x="1838" y="3640"/>
                  </a:cubicBezTo>
                  <a:cubicBezTo>
                    <a:pt x="2443" y="3640"/>
                    <a:pt x="2350" y="4268"/>
                    <a:pt x="2350" y="4570"/>
                  </a:cubicBezTo>
                  <a:cubicBezTo>
                    <a:pt x="2350" y="4896"/>
                    <a:pt x="1722" y="5152"/>
                    <a:pt x="1675" y="5408"/>
                  </a:cubicBezTo>
                  <a:cubicBezTo>
                    <a:pt x="1655" y="5520"/>
                    <a:pt x="1889" y="5543"/>
                    <a:pt x="2198" y="5543"/>
                  </a:cubicBezTo>
                  <a:cubicBezTo>
                    <a:pt x="2410" y="5543"/>
                    <a:pt x="2656" y="5532"/>
                    <a:pt x="2879" y="5532"/>
                  </a:cubicBezTo>
                  <a:cubicBezTo>
                    <a:pt x="3074" y="5532"/>
                    <a:pt x="3252" y="5540"/>
                    <a:pt x="3374" y="5570"/>
                  </a:cubicBezTo>
                  <a:cubicBezTo>
                    <a:pt x="3839" y="5664"/>
                    <a:pt x="4421" y="6082"/>
                    <a:pt x="5002" y="6292"/>
                  </a:cubicBezTo>
                  <a:cubicBezTo>
                    <a:pt x="5036" y="6304"/>
                    <a:pt x="5073" y="6310"/>
                    <a:pt x="5114" y="6310"/>
                  </a:cubicBezTo>
                  <a:cubicBezTo>
                    <a:pt x="5742" y="6310"/>
                    <a:pt x="7132" y="4868"/>
                    <a:pt x="8050" y="4431"/>
                  </a:cubicBezTo>
                  <a:cubicBezTo>
                    <a:pt x="9050" y="3942"/>
                    <a:pt x="9050" y="3267"/>
                    <a:pt x="9143" y="2593"/>
                  </a:cubicBezTo>
                  <a:cubicBezTo>
                    <a:pt x="9143" y="2593"/>
                    <a:pt x="8585" y="1313"/>
                    <a:pt x="8213" y="894"/>
                  </a:cubicBezTo>
                  <a:cubicBezTo>
                    <a:pt x="7840" y="476"/>
                    <a:pt x="7375" y="313"/>
                    <a:pt x="7026" y="57"/>
                  </a:cubicBezTo>
                  <a:cubicBezTo>
                    <a:pt x="6970" y="18"/>
                    <a:pt x="6915" y="1"/>
                    <a:pt x="68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6"/>
            <p:cNvSpPr/>
            <p:nvPr/>
          </p:nvSpPr>
          <p:spPr>
            <a:xfrm>
              <a:off x="10924019" y="2375153"/>
              <a:ext cx="110600" cy="40343"/>
            </a:xfrm>
            <a:custGeom>
              <a:avLst/>
              <a:gdLst/>
              <a:ahLst/>
              <a:cxnLst/>
              <a:rect l="l" t="t" r="r" b="b"/>
              <a:pathLst>
                <a:path w="4932" h="1799" extrusionOk="0">
                  <a:moveTo>
                    <a:pt x="925" y="0"/>
                  </a:moveTo>
                  <a:cubicBezTo>
                    <a:pt x="795" y="0"/>
                    <a:pt x="668" y="98"/>
                    <a:pt x="651" y="233"/>
                  </a:cubicBezTo>
                  <a:cubicBezTo>
                    <a:pt x="628" y="419"/>
                    <a:pt x="768" y="605"/>
                    <a:pt x="931" y="675"/>
                  </a:cubicBezTo>
                  <a:cubicBezTo>
                    <a:pt x="1093" y="745"/>
                    <a:pt x="1303" y="745"/>
                    <a:pt x="1489" y="745"/>
                  </a:cubicBezTo>
                  <a:cubicBezTo>
                    <a:pt x="1605" y="931"/>
                    <a:pt x="1396" y="1210"/>
                    <a:pt x="1163" y="1256"/>
                  </a:cubicBezTo>
                  <a:cubicBezTo>
                    <a:pt x="1102" y="1269"/>
                    <a:pt x="1042" y="1273"/>
                    <a:pt x="981" y="1273"/>
                  </a:cubicBezTo>
                  <a:cubicBezTo>
                    <a:pt x="844" y="1273"/>
                    <a:pt x="707" y="1251"/>
                    <a:pt x="570" y="1251"/>
                  </a:cubicBezTo>
                  <a:cubicBezTo>
                    <a:pt x="535" y="1251"/>
                    <a:pt x="500" y="1253"/>
                    <a:pt x="465" y="1256"/>
                  </a:cubicBezTo>
                  <a:cubicBezTo>
                    <a:pt x="233" y="1280"/>
                    <a:pt x="0" y="1489"/>
                    <a:pt x="70" y="1722"/>
                  </a:cubicBezTo>
                  <a:cubicBezTo>
                    <a:pt x="559" y="1773"/>
                    <a:pt x="1050" y="1799"/>
                    <a:pt x="1541" y="1799"/>
                  </a:cubicBezTo>
                  <a:cubicBezTo>
                    <a:pt x="2616" y="1799"/>
                    <a:pt x="3692" y="1675"/>
                    <a:pt x="4746" y="1419"/>
                  </a:cubicBezTo>
                  <a:cubicBezTo>
                    <a:pt x="4816" y="1396"/>
                    <a:pt x="4885" y="1373"/>
                    <a:pt x="4909" y="1303"/>
                  </a:cubicBezTo>
                  <a:cubicBezTo>
                    <a:pt x="4932" y="1210"/>
                    <a:pt x="4839" y="1140"/>
                    <a:pt x="4769" y="1117"/>
                  </a:cubicBezTo>
                  <a:cubicBezTo>
                    <a:pt x="3606" y="465"/>
                    <a:pt x="2303" y="116"/>
                    <a:pt x="977" y="70"/>
                  </a:cubicBezTo>
                  <a:lnTo>
                    <a:pt x="1070" y="47"/>
                  </a:lnTo>
                  <a:cubicBezTo>
                    <a:pt x="1025" y="14"/>
                    <a:pt x="975" y="0"/>
                    <a:pt x="9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6"/>
            <p:cNvSpPr/>
            <p:nvPr/>
          </p:nvSpPr>
          <p:spPr>
            <a:xfrm>
              <a:off x="11038252" y="2396524"/>
              <a:ext cx="40208" cy="21147"/>
            </a:xfrm>
            <a:custGeom>
              <a:avLst/>
              <a:gdLst/>
              <a:ahLst/>
              <a:cxnLst/>
              <a:rect l="l" t="t" r="r" b="b"/>
              <a:pathLst>
                <a:path w="1793" h="943" extrusionOk="0">
                  <a:moveTo>
                    <a:pt x="1466" y="1"/>
                  </a:moveTo>
                  <a:lnTo>
                    <a:pt x="1490" y="257"/>
                  </a:lnTo>
                  <a:cubicBezTo>
                    <a:pt x="1329" y="203"/>
                    <a:pt x="1158" y="177"/>
                    <a:pt x="985" y="177"/>
                  </a:cubicBezTo>
                  <a:cubicBezTo>
                    <a:pt x="709" y="177"/>
                    <a:pt x="430" y="244"/>
                    <a:pt x="187" y="373"/>
                  </a:cubicBezTo>
                  <a:cubicBezTo>
                    <a:pt x="117" y="396"/>
                    <a:pt x="47" y="443"/>
                    <a:pt x="24" y="513"/>
                  </a:cubicBezTo>
                  <a:cubicBezTo>
                    <a:pt x="1" y="652"/>
                    <a:pt x="164" y="722"/>
                    <a:pt x="280" y="792"/>
                  </a:cubicBezTo>
                  <a:cubicBezTo>
                    <a:pt x="490" y="867"/>
                    <a:pt x="730" y="942"/>
                    <a:pt x="960" y="942"/>
                  </a:cubicBezTo>
                  <a:cubicBezTo>
                    <a:pt x="1087" y="942"/>
                    <a:pt x="1211" y="919"/>
                    <a:pt x="1327" y="862"/>
                  </a:cubicBezTo>
                  <a:cubicBezTo>
                    <a:pt x="1653" y="722"/>
                    <a:pt x="1792" y="187"/>
                    <a:pt x="146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6"/>
            <p:cNvSpPr/>
            <p:nvPr/>
          </p:nvSpPr>
          <p:spPr>
            <a:xfrm>
              <a:off x="10741928" y="2308887"/>
              <a:ext cx="185746" cy="75864"/>
            </a:xfrm>
            <a:custGeom>
              <a:avLst/>
              <a:gdLst/>
              <a:ahLst/>
              <a:cxnLst/>
              <a:rect l="l" t="t" r="r" b="b"/>
              <a:pathLst>
                <a:path w="8283" h="3383" extrusionOk="0">
                  <a:moveTo>
                    <a:pt x="2258" y="1"/>
                  </a:moveTo>
                  <a:cubicBezTo>
                    <a:pt x="1839" y="24"/>
                    <a:pt x="1583" y="466"/>
                    <a:pt x="1187" y="605"/>
                  </a:cubicBezTo>
                  <a:cubicBezTo>
                    <a:pt x="955" y="675"/>
                    <a:pt x="699" y="652"/>
                    <a:pt x="466" y="722"/>
                  </a:cubicBezTo>
                  <a:cubicBezTo>
                    <a:pt x="210" y="792"/>
                    <a:pt x="1" y="1071"/>
                    <a:pt x="117" y="1280"/>
                  </a:cubicBezTo>
                  <a:cubicBezTo>
                    <a:pt x="184" y="1388"/>
                    <a:pt x="283" y="1428"/>
                    <a:pt x="398" y="1428"/>
                  </a:cubicBezTo>
                  <a:cubicBezTo>
                    <a:pt x="605" y="1428"/>
                    <a:pt x="862" y="1300"/>
                    <a:pt x="1071" y="1210"/>
                  </a:cubicBezTo>
                  <a:cubicBezTo>
                    <a:pt x="1194" y="1167"/>
                    <a:pt x="1321" y="1149"/>
                    <a:pt x="1450" y="1149"/>
                  </a:cubicBezTo>
                  <a:cubicBezTo>
                    <a:pt x="1812" y="1149"/>
                    <a:pt x="2188" y="1295"/>
                    <a:pt x="2513" y="1466"/>
                  </a:cubicBezTo>
                  <a:cubicBezTo>
                    <a:pt x="2955" y="1699"/>
                    <a:pt x="3374" y="2001"/>
                    <a:pt x="3863" y="2094"/>
                  </a:cubicBezTo>
                  <a:cubicBezTo>
                    <a:pt x="4351" y="2164"/>
                    <a:pt x="4956" y="2094"/>
                    <a:pt x="5212" y="2490"/>
                  </a:cubicBezTo>
                  <a:cubicBezTo>
                    <a:pt x="5352" y="2676"/>
                    <a:pt x="5352" y="2932"/>
                    <a:pt x="5514" y="3095"/>
                  </a:cubicBezTo>
                  <a:cubicBezTo>
                    <a:pt x="5631" y="3234"/>
                    <a:pt x="5817" y="3258"/>
                    <a:pt x="5980" y="3281"/>
                  </a:cubicBezTo>
                  <a:lnTo>
                    <a:pt x="6003" y="3304"/>
                  </a:lnTo>
                  <a:cubicBezTo>
                    <a:pt x="6404" y="3356"/>
                    <a:pt x="6819" y="3383"/>
                    <a:pt x="7227" y="3383"/>
                  </a:cubicBezTo>
                  <a:cubicBezTo>
                    <a:pt x="7363" y="3383"/>
                    <a:pt x="7498" y="3380"/>
                    <a:pt x="7632" y="3374"/>
                  </a:cubicBezTo>
                  <a:cubicBezTo>
                    <a:pt x="7794" y="3374"/>
                    <a:pt x="7957" y="3351"/>
                    <a:pt x="8097" y="3281"/>
                  </a:cubicBezTo>
                  <a:cubicBezTo>
                    <a:pt x="8213" y="3188"/>
                    <a:pt x="8283" y="3002"/>
                    <a:pt x="8213" y="2862"/>
                  </a:cubicBezTo>
                  <a:cubicBezTo>
                    <a:pt x="8190" y="2816"/>
                    <a:pt x="8120" y="2769"/>
                    <a:pt x="8074" y="2722"/>
                  </a:cubicBezTo>
                  <a:cubicBezTo>
                    <a:pt x="7422" y="2280"/>
                    <a:pt x="6794" y="1862"/>
                    <a:pt x="6143" y="1420"/>
                  </a:cubicBezTo>
                  <a:cubicBezTo>
                    <a:pt x="5577" y="1035"/>
                    <a:pt x="4966" y="628"/>
                    <a:pt x="4269" y="628"/>
                  </a:cubicBezTo>
                  <a:cubicBezTo>
                    <a:pt x="4250" y="628"/>
                    <a:pt x="4231" y="628"/>
                    <a:pt x="4212" y="629"/>
                  </a:cubicBezTo>
                  <a:cubicBezTo>
                    <a:pt x="4041" y="629"/>
                    <a:pt x="3860" y="670"/>
                    <a:pt x="3683" y="670"/>
                  </a:cubicBezTo>
                  <a:cubicBezTo>
                    <a:pt x="3594" y="670"/>
                    <a:pt x="3506" y="660"/>
                    <a:pt x="3421" y="629"/>
                  </a:cubicBezTo>
                  <a:cubicBezTo>
                    <a:pt x="2979" y="512"/>
                    <a:pt x="2700" y="1"/>
                    <a:pt x="22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6"/>
            <p:cNvSpPr/>
            <p:nvPr/>
          </p:nvSpPr>
          <p:spPr>
            <a:xfrm>
              <a:off x="10851496" y="2402287"/>
              <a:ext cx="31328" cy="18030"/>
            </a:xfrm>
            <a:custGeom>
              <a:avLst/>
              <a:gdLst/>
              <a:ahLst/>
              <a:cxnLst/>
              <a:rect l="l" t="t" r="r" b="b"/>
              <a:pathLst>
                <a:path w="1397" h="804" extrusionOk="0">
                  <a:moveTo>
                    <a:pt x="599" y="1"/>
                  </a:moveTo>
                  <a:cubicBezTo>
                    <a:pt x="373" y="1"/>
                    <a:pt x="137" y="109"/>
                    <a:pt x="0" y="279"/>
                  </a:cubicBezTo>
                  <a:lnTo>
                    <a:pt x="0" y="302"/>
                  </a:lnTo>
                  <a:lnTo>
                    <a:pt x="0" y="419"/>
                  </a:lnTo>
                  <a:cubicBezTo>
                    <a:pt x="244" y="662"/>
                    <a:pt x="590" y="804"/>
                    <a:pt x="942" y="804"/>
                  </a:cubicBezTo>
                  <a:cubicBezTo>
                    <a:pt x="1095" y="804"/>
                    <a:pt x="1249" y="777"/>
                    <a:pt x="1396" y="721"/>
                  </a:cubicBezTo>
                  <a:cubicBezTo>
                    <a:pt x="1373" y="419"/>
                    <a:pt x="1140" y="139"/>
                    <a:pt x="838" y="46"/>
                  </a:cubicBezTo>
                  <a:cubicBezTo>
                    <a:pt x="763" y="15"/>
                    <a:pt x="682" y="1"/>
                    <a:pt x="59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6"/>
            <p:cNvSpPr/>
            <p:nvPr/>
          </p:nvSpPr>
          <p:spPr>
            <a:xfrm>
              <a:off x="10910967" y="-207759"/>
              <a:ext cx="1145043" cy="1607805"/>
            </a:xfrm>
            <a:custGeom>
              <a:avLst/>
              <a:gdLst/>
              <a:ahLst/>
              <a:cxnLst/>
              <a:rect l="l" t="t" r="r" b="b"/>
              <a:pathLst>
                <a:path w="51061" h="71697" extrusionOk="0">
                  <a:moveTo>
                    <a:pt x="34696" y="1"/>
                  </a:moveTo>
                  <a:cubicBezTo>
                    <a:pt x="34249" y="1"/>
                    <a:pt x="33746" y="52"/>
                    <a:pt x="33175" y="164"/>
                  </a:cubicBezTo>
                  <a:cubicBezTo>
                    <a:pt x="27568" y="1257"/>
                    <a:pt x="24590" y="5305"/>
                    <a:pt x="20705" y="7166"/>
                  </a:cubicBezTo>
                  <a:cubicBezTo>
                    <a:pt x="16820" y="9051"/>
                    <a:pt x="13075" y="10284"/>
                    <a:pt x="11051" y="12308"/>
                  </a:cubicBezTo>
                  <a:cubicBezTo>
                    <a:pt x="9027" y="14332"/>
                    <a:pt x="6840" y="16658"/>
                    <a:pt x="7166" y="18845"/>
                  </a:cubicBezTo>
                  <a:cubicBezTo>
                    <a:pt x="7468" y="21031"/>
                    <a:pt x="9655" y="22264"/>
                    <a:pt x="6375" y="24149"/>
                  </a:cubicBezTo>
                  <a:cubicBezTo>
                    <a:pt x="3118" y="26010"/>
                    <a:pt x="0" y="27569"/>
                    <a:pt x="2490" y="28964"/>
                  </a:cubicBezTo>
                  <a:cubicBezTo>
                    <a:pt x="4979" y="30384"/>
                    <a:pt x="4816" y="31454"/>
                    <a:pt x="4514" y="32407"/>
                  </a:cubicBezTo>
                  <a:cubicBezTo>
                    <a:pt x="4188" y="33338"/>
                    <a:pt x="4514" y="35199"/>
                    <a:pt x="5747" y="35664"/>
                  </a:cubicBezTo>
                  <a:cubicBezTo>
                    <a:pt x="6486" y="35938"/>
                    <a:pt x="6951" y="35994"/>
                    <a:pt x="7209" y="35994"/>
                  </a:cubicBezTo>
                  <a:cubicBezTo>
                    <a:pt x="7389" y="35994"/>
                    <a:pt x="7468" y="35967"/>
                    <a:pt x="7468" y="35967"/>
                  </a:cubicBezTo>
                  <a:cubicBezTo>
                    <a:pt x="8844" y="35833"/>
                    <a:pt x="9767" y="35306"/>
                    <a:pt x="10568" y="35306"/>
                  </a:cubicBezTo>
                  <a:cubicBezTo>
                    <a:pt x="11583" y="35306"/>
                    <a:pt x="12403" y="36151"/>
                    <a:pt x="13703" y="39712"/>
                  </a:cubicBezTo>
                  <a:cubicBezTo>
                    <a:pt x="16029" y="46087"/>
                    <a:pt x="17914" y="47506"/>
                    <a:pt x="17914" y="50460"/>
                  </a:cubicBezTo>
                  <a:cubicBezTo>
                    <a:pt x="17914" y="53415"/>
                    <a:pt x="15890" y="57788"/>
                    <a:pt x="16820" y="60580"/>
                  </a:cubicBezTo>
                  <a:cubicBezTo>
                    <a:pt x="17706" y="63238"/>
                    <a:pt x="22114" y="71696"/>
                    <a:pt x="24020" y="71696"/>
                  </a:cubicBezTo>
                  <a:cubicBezTo>
                    <a:pt x="24116" y="71696"/>
                    <a:pt x="24206" y="71675"/>
                    <a:pt x="24288" y="71630"/>
                  </a:cubicBezTo>
                  <a:cubicBezTo>
                    <a:pt x="26009" y="70700"/>
                    <a:pt x="26940" y="64325"/>
                    <a:pt x="28638" y="62767"/>
                  </a:cubicBezTo>
                  <a:cubicBezTo>
                    <a:pt x="30360" y="61208"/>
                    <a:pt x="31918" y="57625"/>
                    <a:pt x="35036" y="56834"/>
                  </a:cubicBezTo>
                  <a:cubicBezTo>
                    <a:pt x="38153" y="56067"/>
                    <a:pt x="42201" y="54973"/>
                    <a:pt x="42504" y="50158"/>
                  </a:cubicBezTo>
                  <a:cubicBezTo>
                    <a:pt x="42806" y="45319"/>
                    <a:pt x="44365" y="35199"/>
                    <a:pt x="43295" y="28034"/>
                  </a:cubicBezTo>
                  <a:cubicBezTo>
                    <a:pt x="42504" y="22939"/>
                    <a:pt x="48413" y="17914"/>
                    <a:pt x="49832" y="15727"/>
                  </a:cubicBezTo>
                  <a:cubicBezTo>
                    <a:pt x="51061" y="13822"/>
                    <a:pt x="50594" y="11052"/>
                    <a:pt x="48877" y="11052"/>
                  </a:cubicBezTo>
                  <a:cubicBezTo>
                    <a:pt x="48644" y="11052"/>
                    <a:pt x="48388" y="11103"/>
                    <a:pt x="48110" y="11214"/>
                  </a:cubicBezTo>
                  <a:cubicBezTo>
                    <a:pt x="46157" y="11996"/>
                    <a:pt x="44843" y="13778"/>
                    <a:pt x="44114" y="13778"/>
                  </a:cubicBezTo>
                  <a:cubicBezTo>
                    <a:pt x="43975" y="13778"/>
                    <a:pt x="43857" y="13713"/>
                    <a:pt x="43760" y="13564"/>
                  </a:cubicBezTo>
                  <a:cubicBezTo>
                    <a:pt x="43159" y="12652"/>
                    <a:pt x="43133" y="9636"/>
                    <a:pt x="42034" y="9636"/>
                  </a:cubicBezTo>
                  <a:cubicBezTo>
                    <a:pt x="41984" y="9636"/>
                    <a:pt x="41931" y="9642"/>
                    <a:pt x="41875" y="9655"/>
                  </a:cubicBezTo>
                  <a:cubicBezTo>
                    <a:pt x="40963" y="9897"/>
                    <a:pt x="37220" y="11145"/>
                    <a:pt x="35847" y="11145"/>
                  </a:cubicBezTo>
                  <a:cubicBezTo>
                    <a:pt x="35365" y="11145"/>
                    <a:pt x="35175" y="10991"/>
                    <a:pt x="35501" y="10586"/>
                  </a:cubicBezTo>
                  <a:cubicBezTo>
                    <a:pt x="36734" y="9027"/>
                    <a:pt x="43760" y="8725"/>
                    <a:pt x="40805" y="6236"/>
                  </a:cubicBezTo>
                  <a:cubicBezTo>
                    <a:pt x="38131" y="4000"/>
                    <a:pt x="38628" y="1"/>
                    <a:pt x="346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6"/>
            <p:cNvSpPr/>
            <p:nvPr/>
          </p:nvSpPr>
          <p:spPr>
            <a:xfrm>
              <a:off x="10631350" y="745349"/>
              <a:ext cx="531002" cy="583969"/>
            </a:xfrm>
            <a:custGeom>
              <a:avLst/>
              <a:gdLst/>
              <a:ahLst/>
              <a:cxnLst/>
              <a:rect l="l" t="t" r="r" b="b"/>
              <a:pathLst>
                <a:path w="23679" h="26041" extrusionOk="0">
                  <a:moveTo>
                    <a:pt x="5648" y="1"/>
                  </a:moveTo>
                  <a:cubicBezTo>
                    <a:pt x="4997" y="1"/>
                    <a:pt x="4603" y="262"/>
                    <a:pt x="4536" y="630"/>
                  </a:cubicBezTo>
                  <a:cubicBezTo>
                    <a:pt x="4489" y="860"/>
                    <a:pt x="4389" y="945"/>
                    <a:pt x="4258" y="945"/>
                  </a:cubicBezTo>
                  <a:cubicBezTo>
                    <a:pt x="3941" y="945"/>
                    <a:pt x="3447" y="443"/>
                    <a:pt x="3117" y="328"/>
                  </a:cubicBezTo>
                  <a:cubicBezTo>
                    <a:pt x="2652" y="165"/>
                    <a:pt x="2187" y="165"/>
                    <a:pt x="2187" y="165"/>
                  </a:cubicBezTo>
                  <a:cubicBezTo>
                    <a:pt x="1419" y="1584"/>
                    <a:pt x="0" y="5934"/>
                    <a:pt x="954" y="7028"/>
                  </a:cubicBezTo>
                  <a:cubicBezTo>
                    <a:pt x="1884" y="8121"/>
                    <a:pt x="2652" y="9680"/>
                    <a:pt x="5304" y="9819"/>
                  </a:cubicBezTo>
                  <a:cubicBezTo>
                    <a:pt x="5641" y="9840"/>
                    <a:pt x="5957" y="9848"/>
                    <a:pt x="6255" y="9848"/>
                  </a:cubicBezTo>
                  <a:cubicBezTo>
                    <a:pt x="7240" y="9848"/>
                    <a:pt x="8026" y="9761"/>
                    <a:pt x="8682" y="9761"/>
                  </a:cubicBezTo>
                  <a:cubicBezTo>
                    <a:pt x="9391" y="9761"/>
                    <a:pt x="9950" y="9863"/>
                    <a:pt x="10445" y="10285"/>
                  </a:cubicBezTo>
                  <a:cubicBezTo>
                    <a:pt x="11539" y="11238"/>
                    <a:pt x="16355" y="14658"/>
                    <a:pt x="14191" y="16985"/>
                  </a:cubicBezTo>
                  <a:cubicBezTo>
                    <a:pt x="12202" y="19122"/>
                    <a:pt x="8326" y="22222"/>
                    <a:pt x="10303" y="22222"/>
                  </a:cubicBezTo>
                  <a:cubicBezTo>
                    <a:pt x="10500" y="22222"/>
                    <a:pt x="10754" y="22191"/>
                    <a:pt x="11074" y="22126"/>
                  </a:cubicBezTo>
                  <a:cubicBezTo>
                    <a:pt x="11440" y="22050"/>
                    <a:pt x="11792" y="22016"/>
                    <a:pt x="12128" y="22016"/>
                  </a:cubicBezTo>
                  <a:cubicBezTo>
                    <a:pt x="15758" y="22016"/>
                    <a:pt x="17684" y="26040"/>
                    <a:pt x="18985" y="26040"/>
                  </a:cubicBezTo>
                  <a:cubicBezTo>
                    <a:pt x="19048" y="26040"/>
                    <a:pt x="19109" y="26031"/>
                    <a:pt x="19169" y="26011"/>
                  </a:cubicBezTo>
                  <a:cubicBezTo>
                    <a:pt x="20565" y="25546"/>
                    <a:pt x="21031" y="23382"/>
                    <a:pt x="19774" y="21195"/>
                  </a:cubicBezTo>
                  <a:cubicBezTo>
                    <a:pt x="18790" y="19449"/>
                    <a:pt x="18695" y="17510"/>
                    <a:pt x="19325" y="17510"/>
                  </a:cubicBezTo>
                  <a:cubicBezTo>
                    <a:pt x="19484" y="17510"/>
                    <a:pt x="19689" y="17634"/>
                    <a:pt x="19937" y="17915"/>
                  </a:cubicBezTo>
                  <a:cubicBezTo>
                    <a:pt x="20428" y="18470"/>
                    <a:pt x="21320" y="18829"/>
                    <a:pt x="22012" y="18829"/>
                  </a:cubicBezTo>
                  <a:cubicBezTo>
                    <a:pt x="23089" y="18829"/>
                    <a:pt x="23679" y="17956"/>
                    <a:pt x="21496" y="15589"/>
                  </a:cubicBezTo>
                  <a:cubicBezTo>
                    <a:pt x="17913" y="11704"/>
                    <a:pt x="18704" y="9819"/>
                    <a:pt x="17145" y="8586"/>
                  </a:cubicBezTo>
                  <a:cubicBezTo>
                    <a:pt x="15587" y="7330"/>
                    <a:pt x="12772" y="4678"/>
                    <a:pt x="11539" y="3445"/>
                  </a:cubicBezTo>
                  <a:cubicBezTo>
                    <a:pt x="10283" y="2189"/>
                    <a:pt x="10911" y="2654"/>
                    <a:pt x="8584" y="1119"/>
                  </a:cubicBezTo>
                  <a:cubicBezTo>
                    <a:pt x="7362" y="308"/>
                    <a:pt x="6354" y="1"/>
                    <a:pt x="564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6"/>
            <p:cNvSpPr/>
            <p:nvPr/>
          </p:nvSpPr>
          <p:spPr>
            <a:xfrm>
              <a:off x="10519696" y="-111870"/>
              <a:ext cx="642745" cy="824635"/>
            </a:xfrm>
            <a:custGeom>
              <a:avLst/>
              <a:gdLst/>
              <a:ahLst/>
              <a:cxnLst/>
              <a:rect l="l" t="t" r="r" b="b"/>
              <a:pathLst>
                <a:path w="28662" h="36773" extrusionOk="0">
                  <a:moveTo>
                    <a:pt x="17839" y="0"/>
                  </a:moveTo>
                  <a:cubicBezTo>
                    <a:pt x="16787" y="0"/>
                    <a:pt x="15885" y="116"/>
                    <a:pt x="15262" y="401"/>
                  </a:cubicBezTo>
                  <a:cubicBezTo>
                    <a:pt x="12935" y="1494"/>
                    <a:pt x="4677" y="5705"/>
                    <a:pt x="4677" y="6799"/>
                  </a:cubicBezTo>
                  <a:cubicBezTo>
                    <a:pt x="4677" y="7869"/>
                    <a:pt x="4677" y="9590"/>
                    <a:pt x="5468" y="10846"/>
                  </a:cubicBezTo>
                  <a:cubicBezTo>
                    <a:pt x="6130" y="11911"/>
                    <a:pt x="6689" y="13461"/>
                    <a:pt x="8625" y="13461"/>
                  </a:cubicBezTo>
                  <a:cubicBezTo>
                    <a:pt x="8932" y="13461"/>
                    <a:pt x="9273" y="13422"/>
                    <a:pt x="9655" y="13336"/>
                  </a:cubicBezTo>
                  <a:cubicBezTo>
                    <a:pt x="10152" y="13225"/>
                    <a:pt x="10630" y="13177"/>
                    <a:pt x="11062" y="13177"/>
                  </a:cubicBezTo>
                  <a:cubicBezTo>
                    <a:pt x="13072" y="13177"/>
                    <a:pt x="14077" y="14214"/>
                    <a:pt x="11377" y="14732"/>
                  </a:cubicBezTo>
                  <a:cubicBezTo>
                    <a:pt x="10833" y="14836"/>
                    <a:pt x="10274" y="14884"/>
                    <a:pt x="9716" y="14884"/>
                  </a:cubicBezTo>
                  <a:cubicBezTo>
                    <a:pt x="6904" y="14884"/>
                    <a:pt x="4134" y="13652"/>
                    <a:pt x="3746" y="12079"/>
                  </a:cubicBezTo>
                  <a:cubicBezTo>
                    <a:pt x="3493" y="11066"/>
                    <a:pt x="2728" y="10418"/>
                    <a:pt x="2036" y="10418"/>
                  </a:cubicBezTo>
                  <a:cubicBezTo>
                    <a:pt x="1457" y="10418"/>
                    <a:pt x="929" y="10870"/>
                    <a:pt x="792" y="11940"/>
                  </a:cubicBezTo>
                  <a:cubicBezTo>
                    <a:pt x="466" y="14266"/>
                    <a:pt x="1" y="17058"/>
                    <a:pt x="954" y="18779"/>
                  </a:cubicBezTo>
                  <a:cubicBezTo>
                    <a:pt x="1885" y="20501"/>
                    <a:pt x="1722" y="22525"/>
                    <a:pt x="4048" y="23130"/>
                  </a:cubicBezTo>
                  <a:cubicBezTo>
                    <a:pt x="6398" y="23758"/>
                    <a:pt x="8096" y="24851"/>
                    <a:pt x="7329" y="26108"/>
                  </a:cubicBezTo>
                  <a:cubicBezTo>
                    <a:pt x="6588" y="27262"/>
                    <a:pt x="5603" y="29395"/>
                    <a:pt x="4201" y="29395"/>
                  </a:cubicBezTo>
                  <a:cubicBezTo>
                    <a:pt x="4106" y="29395"/>
                    <a:pt x="4008" y="29385"/>
                    <a:pt x="3909" y="29364"/>
                  </a:cubicBezTo>
                  <a:cubicBezTo>
                    <a:pt x="2677" y="29125"/>
                    <a:pt x="1052" y="27810"/>
                    <a:pt x="425" y="27810"/>
                  </a:cubicBezTo>
                  <a:cubicBezTo>
                    <a:pt x="259" y="27810"/>
                    <a:pt x="163" y="27903"/>
                    <a:pt x="163" y="28131"/>
                  </a:cubicBezTo>
                  <a:cubicBezTo>
                    <a:pt x="163" y="29202"/>
                    <a:pt x="792" y="29527"/>
                    <a:pt x="2350" y="31086"/>
                  </a:cubicBezTo>
                  <a:cubicBezTo>
                    <a:pt x="3909" y="32645"/>
                    <a:pt x="2025" y="34808"/>
                    <a:pt x="3444" y="35436"/>
                  </a:cubicBezTo>
                  <a:cubicBezTo>
                    <a:pt x="4468" y="35897"/>
                    <a:pt x="9192" y="36772"/>
                    <a:pt x="11686" y="36772"/>
                  </a:cubicBezTo>
                  <a:cubicBezTo>
                    <a:pt x="12590" y="36772"/>
                    <a:pt x="13201" y="36658"/>
                    <a:pt x="13238" y="36367"/>
                  </a:cubicBezTo>
                  <a:cubicBezTo>
                    <a:pt x="13396" y="35301"/>
                    <a:pt x="14726" y="32313"/>
                    <a:pt x="12058" y="32313"/>
                  </a:cubicBezTo>
                  <a:cubicBezTo>
                    <a:pt x="11989" y="32313"/>
                    <a:pt x="11917" y="32315"/>
                    <a:pt x="11842" y="32319"/>
                  </a:cubicBezTo>
                  <a:cubicBezTo>
                    <a:pt x="9931" y="32424"/>
                    <a:pt x="8079" y="32977"/>
                    <a:pt x="6971" y="32977"/>
                  </a:cubicBezTo>
                  <a:cubicBezTo>
                    <a:pt x="6365" y="32977"/>
                    <a:pt x="5982" y="32812"/>
                    <a:pt x="5933" y="32319"/>
                  </a:cubicBezTo>
                  <a:cubicBezTo>
                    <a:pt x="5794" y="31127"/>
                    <a:pt x="6334" y="29697"/>
                    <a:pt x="7857" y="29697"/>
                  </a:cubicBezTo>
                  <a:cubicBezTo>
                    <a:pt x="8117" y="29697"/>
                    <a:pt x="8406" y="29738"/>
                    <a:pt x="8725" y="29830"/>
                  </a:cubicBezTo>
                  <a:cubicBezTo>
                    <a:pt x="9667" y="30101"/>
                    <a:pt x="10809" y="30255"/>
                    <a:pt x="11816" y="30255"/>
                  </a:cubicBezTo>
                  <a:cubicBezTo>
                    <a:pt x="13145" y="30255"/>
                    <a:pt x="14238" y="29986"/>
                    <a:pt x="14331" y="29364"/>
                  </a:cubicBezTo>
                  <a:cubicBezTo>
                    <a:pt x="14494" y="28271"/>
                    <a:pt x="13866" y="25782"/>
                    <a:pt x="15122" y="24851"/>
                  </a:cubicBezTo>
                  <a:cubicBezTo>
                    <a:pt x="16355" y="23921"/>
                    <a:pt x="18844" y="20478"/>
                    <a:pt x="18239" y="19082"/>
                  </a:cubicBezTo>
                  <a:cubicBezTo>
                    <a:pt x="17611" y="17686"/>
                    <a:pt x="22590" y="12382"/>
                    <a:pt x="22590" y="12382"/>
                  </a:cubicBezTo>
                  <a:lnTo>
                    <a:pt x="22590" y="12405"/>
                  </a:lnTo>
                  <a:cubicBezTo>
                    <a:pt x="23357" y="11312"/>
                    <a:pt x="26475" y="7869"/>
                    <a:pt x="27405" y="6008"/>
                  </a:cubicBezTo>
                  <a:cubicBezTo>
                    <a:pt x="28336" y="4147"/>
                    <a:pt x="28662" y="1797"/>
                    <a:pt x="25242" y="1029"/>
                  </a:cubicBezTo>
                  <a:cubicBezTo>
                    <a:pt x="22910" y="509"/>
                    <a:pt x="20045" y="0"/>
                    <a:pt x="1783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6"/>
            <p:cNvSpPr/>
            <p:nvPr/>
          </p:nvSpPr>
          <p:spPr>
            <a:xfrm>
              <a:off x="10003742" y="712451"/>
              <a:ext cx="240531" cy="198506"/>
            </a:xfrm>
            <a:custGeom>
              <a:avLst/>
              <a:gdLst/>
              <a:ahLst/>
              <a:cxnLst/>
              <a:rect l="l" t="t" r="r" b="b"/>
              <a:pathLst>
                <a:path w="10726" h="8852" extrusionOk="0">
                  <a:moveTo>
                    <a:pt x="2445" y="0"/>
                  </a:moveTo>
                  <a:cubicBezTo>
                    <a:pt x="2331" y="0"/>
                    <a:pt x="2222" y="1"/>
                    <a:pt x="2118" y="3"/>
                  </a:cubicBezTo>
                  <a:cubicBezTo>
                    <a:pt x="1466" y="3"/>
                    <a:pt x="908" y="492"/>
                    <a:pt x="815" y="1143"/>
                  </a:cubicBezTo>
                  <a:cubicBezTo>
                    <a:pt x="559" y="2679"/>
                    <a:pt x="1" y="5377"/>
                    <a:pt x="605" y="6308"/>
                  </a:cubicBezTo>
                  <a:cubicBezTo>
                    <a:pt x="1192" y="7267"/>
                    <a:pt x="1778" y="8851"/>
                    <a:pt x="2582" y="8851"/>
                  </a:cubicBezTo>
                  <a:cubicBezTo>
                    <a:pt x="2831" y="8851"/>
                    <a:pt x="3100" y="8700"/>
                    <a:pt x="3397" y="8332"/>
                  </a:cubicBezTo>
                  <a:cubicBezTo>
                    <a:pt x="4653" y="6773"/>
                    <a:pt x="4491" y="4749"/>
                    <a:pt x="5584" y="4284"/>
                  </a:cubicBezTo>
                  <a:cubicBezTo>
                    <a:pt x="6677" y="3819"/>
                    <a:pt x="10725" y="2097"/>
                    <a:pt x="7445" y="864"/>
                  </a:cubicBezTo>
                  <a:cubicBezTo>
                    <a:pt x="5567" y="139"/>
                    <a:pt x="3709" y="0"/>
                    <a:pt x="244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6"/>
            <p:cNvSpPr/>
            <p:nvPr/>
          </p:nvSpPr>
          <p:spPr>
            <a:xfrm>
              <a:off x="10125307" y="750260"/>
              <a:ext cx="326710" cy="306191"/>
            </a:xfrm>
            <a:custGeom>
              <a:avLst/>
              <a:gdLst/>
              <a:ahLst/>
              <a:cxnLst/>
              <a:rect l="l" t="t" r="r" b="b"/>
              <a:pathLst>
                <a:path w="14569" h="13654" extrusionOk="0">
                  <a:moveTo>
                    <a:pt x="10637" y="1"/>
                  </a:moveTo>
                  <a:cubicBezTo>
                    <a:pt x="10494" y="1"/>
                    <a:pt x="10323" y="85"/>
                    <a:pt x="10120" y="272"/>
                  </a:cubicBezTo>
                  <a:cubicBezTo>
                    <a:pt x="8686" y="1570"/>
                    <a:pt x="8237" y="3288"/>
                    <a:pt x="7400" y="3288"/>
                  </a:cubicBezTo>
                  <a:cubicBezTo>
                    <a:pt x="7233" y="3288"/>
                    <a:pt x="7050" y="3219"/>
                    <a:pt x="6840" y="3063"/>
                  </a:cubicBezTo>
                  <a:cubicBezTo>
                    <a:pt x="5821" y="2294"/>
                    <a:pt x="4469" y="1208"/>
                    <a:pt x="3413" y="1208"/>
                  </a:cubicBezTo>
                  <a:cubicBezTo>
                    <a:pt x="3191" y="1208"/>
                    <a:pt x="2982" y="1256"/>
                    <a:pt x="2792" y="1365"/>
                  </a:cubicBezTo>
                  <a:cubicBezTo>
                    <a:pt x="1698" y="1970"/>
                    <a:pt x="768" y="2900"/>
                    <a:pt x="768" y="2900"/>
                  </a:cubicBezTo>
                  <a:cubicBezTo>
                    <a:pt x="163" y="3994"/>
                    <a:pt x="0" y="5552"/>
                    <a:pt x="628" y="5715"/>
                  </a:cubicBezTo>
                  <a:cubicBezTo>
                    <a:pt x="1233" y="5878"/>
                    <a:pt x="768" y="6809"/>
                    <a:pt x="931" y="7437"/>
                  </a:cubicBezTo>
                  <a:cubicBezTo>
                    <a:pt x="1042" y="7851"/>
                    <a:pt x="1654" y="7916"/>
                    <a:pt x="2433" y="7916"/>
                  </a:cubicBezTo>
                  <a:cubicBezTo>
                    <a:pt x="2792" y="7916"/>
                    <a:pt x="3186" y="7902"/>
                    <a:pt x="3583" y="7902"/>
                  </a:cubicBezTo>
                  <a:cubicBezTo>
                    <a:pt x="4816" y="7902"/>
                    <a:pt x="6537" y="8507"/>
                    <a:pt x="4513" y="8995"/>
                  </a:cubicBezTo>
                  <a:cubicBezTo>
                    <a:pt x="2489" y="9461"/>
                    <a:pt x="1093" y="9600"/>
                    <a:pt x="2326" y="10694"/>
                  </a:cubicBezTo>
                  <a:cubicBezTo>
                    <a:pt x="3420" y="11645"/>
                    <a:pt x="3914" y="13653"/>
                    <a:pt x="5357" y="13653"/>
                  </a:cubicBezTo>
                  <a:cubicBezTo>
                    <a:pt x="5572" y="13653"/>
                    <a:pt x="5809" y="13608"/>
                    <a:pt x="6072" y="13509"/>
                  </a:cubicBezTo>
                  <a:cubicBezTo>
                    <a:pt x="8096" y="12718"/>
                    <a:pt x="10283" y="11624"/>
                    <a:pt x="11213" y="11624"/>
                  </a:cubicBezTo>
                  <a:cubicBezTo>
                    <a:pt x="11664" y="11624"/>
                    <a:pt x="12590" y="11881"/>
                    <a:pt x="13301" y="11881"/>
                  </a:cubicBezTo>
                  <a:cubicBezTo>
                    <a:pt x="14057" y="11881"/>
                    <a:pt x="14569" y="11590"/>
                    <a:pt x="14005" y="10391"/>
                  </a:cubicBezTo>
                  <a:cubicBezTo>
                    <a:pt x="12912" y="8042"/>
                    <a:pt x="11818" y="7739"/>
                    <a:pt x="11516" y="6018"/>
                  </a:cubicBezTo>
                  <a:cubicBezTo>
                    <a:pt x="11250" y="4523"/>
                    <a:pt x="11686" y="1"/>
                    <a:pt x="1063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6"/>
            <p:cNvSpPr/>
            <p:nvPr/>
          </p:nvSpPr>
          <p:spPr>
            <a:xfrm>
              <a:off x="10044959" y="474970"/>
              <a:ext cx="170856" cy="113067"/>
            </a:xfrm>
            <a:custGeom>
              <a:avLst/>
              <a:gdLst/>
              <a:ahLst/>
              <a:cxnLst/>
              <a:rect l="l" t="t" r="r" b="b"/>
              <a:pathLst>
                <a:path w="7619" h="5042" extrusionOk="0">
                  <a:moveTo>
                    <a:pt x="6125" y="0"/>
                  </a:moveTo>
                  <a:cubicBezTo>
                    <a:pt x="5313" y="0"/>
                    <a:pt x="4211" y="404"/>
                    <a:pt x="4211" y="404"/>
                  </a:cubicBezTo>
                  <a:cubicBezTo>
                    <a:pt x="2327" y="1474"/>
                    <a:pt x="0" y="4289"/>
                    <a:pt x="1257" y="4917"/>
                  </a:cubicBezTo>
                  <a:cubicBezTo>
                    <a:pt x="1433" y="5003"/>
                    <a:pt x="1631" y="5042"/>
                    <a:pt x="1844" y="5042"/>
                  </a:cubicBezTo>
                  <a:cubicBezTo>
                    <a:pt x="3128" y="5042"/>
                    <a:pt x="4949" y="3651"/>
                    <a:pt x="5607" y="2893"/>
                  </a:cubicBezTo>
                  <a:cubicBezTo>
                    <a:pt x="7619" y="544"/>
                    <a:pt x="7067" y="0"/>
                    <a:pt x="61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6"/>
            <p:cNvSpPr/>
            <p:nvPr/>
          </p:nvSpPr>
          <p:spPr>
            <a:xfrm>
              <a:off x="10118513" y="544039"/>
              <a:ext cx="261924" cy="154508"/>
            </a:xfrm>
            <a:custGeom>
              <a:avLst/>
              <a:gdLst/>
              <a:ahLst/>
              <a:cxnLst/>
              <a:rect l="l" t="t" r="r" b="b"/>
              <a:pathLst>
                <a:path w="11680" h="6890" extrusionOk="0">
                  <a:moveTo>
                    <a:pt x="8873" y="0"/>
                  </a:moveTo>
                  <a:cubicBezTo>
                    <a:pt x="8155" y="0"/>
                    <a:pt x="7461" y="688"/>
                    <a:pt x="6840" y="1511"/>
                  </a:cubicBezTo>
                  <a:cubicBezTo>
                    <a:pt x="6504" y="1966"/>
                    <a:pt x="6085" y="2134"/>
                    <a:pt x="5673" y="2134"/>
                  </a:cubicBezTo>
                  <a:cubicBezTo>
                    <a:pt x="4946" y="2134"/>
                    <a:pt x="4242" y="1610"/>
                    <a:pt x="4049" y="1209"/>
                  </a:cubicBezTo>
                  <a:cubicBezTo>
                    <a:pt x="3917" y="956"/>
                    <a:pt x="3661" y="880"/>
                    <a:pt x="3403" y="880"/>
                  </a:cubicBezTo>
                  <a:cubicBezTo>
                    <a:pt x="3019" y="880"/>
                    <a:pt x="2629" y="1046"/>
                    <a:pt x="2629" y="1046"/>
                  </a:cubicBezTo>
                  <a:cubicBezTo>
                    <a:pt x="1699" y="3070"/>
                    <a:pt x="1" y="5094"/>
                    <a:pt x="2025" y="5257"/>
                  </a:cubicBezTo>
                  <a:cubicBezTo>
                    <a:pt x="4049" y="5420"/>
                    <a:pt x="4351" y="6048"/>
                    <a:pt x="4514" y="6653"/>
                  </a:cubicBezTo>
                  <a:cubicBezTo>
                    <a:pt x="4551" y="6822"/>
                    <a:pt x="4703" y="6890"/>
                    <a:pt x="4936" y="6890"/>
                  </a:cubicBezTo>
                  <a:cubicBezTo>
                    <a:pt x="5568" y="6890"/>
                    <a:pt x="6794" y="6388"/>
                    <a:pt x="7934" y="6048"/>
                  </a:cubicBezTo>
                  <a:cubicBezTo>
                    <a:pt x="9492" y="5559"/>
                    <a:pt x="11051" y="5722"/>
                    <a:pt x="11353" y="4163"/>
                  </a:cubicBezTo>
                  <a:cubicBezTo>
                    <a:pt x="11679" y="2605"/>
                    <a:pt x="11051" y="1837"/>
                    <a:pt x="9958" y="581"/>
                  </a:cubicBezTo>
                  <a:cubicBezTo>
                    <a:pt x="9594" y="171"/>
                    <a:pt x="9230" y="0"/>
                    <a:pt x="88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6"/>
            <p:cNvSpPr/>
            <p:nvPr/>
          </p:nvSpPr>
          <p:spPr>
            <a:xfrm>
              <a:off x="10225996" y="363877"/>
              <a:ext cx="79833" cy="44895"/>
            </a:xfrm>
            <a:custGeom>
              <a:avLst/>
              <a:gdLst/>
              <a:ahLst/>
              <a:cxnLst/>
              <a:rect l="l" t="t" r="r" b="b"/>
              <a:pathLst>
                <a:path w="3560" h="2002" extrusionOk="0">
                  <a:moveTo>
                    <a:pt x="1932" y="0"/>
                  </a:moveTo>
                  <a:cubicBezTo>
                    <a:pt x="1521" y="0"/>
                    <a:pt x="1095" y="102"/>
                    <a:pt x="698" y="193"/>
                  </a:cubicBezTo>
                  <a:lnTo>
                    <a:pt x="186" y="752"/>
                  </a:lnTo>
                  <a:cubicBezTo>
                    <a:pt x="70" y="891"/>
                    <a:pt x="0" y="1124"/>
                    <a:pt x="116" y="1287"/>
                  </a:cubicBezTo>
                  <a:cubicBezTo>
                    <a:pt x="395" y="1775"/>
                    <a:pt x="1163" y="1961"/>
                    <a:pt x="1791" y="1985"/>
                  </a:cubicBezTo>
                  <a:cubicBezTo>
                    <a:pt x="1901" y="1995"/>
                    <a:pt x="2016" y="2002"/>
                    <a:pt x="2133" y="2002"/>
                  </a:cubicBezTo>
                  <a:cubicBezTo>
                    <a:pt x="2536" y="2002"/>
                    <a:pt x="2953" y="1919"/>
                    <a:pt x="3187" y="1612"/>
                  </a:cubicBezTo>
                  <a:cubicBezTo>
                    <a:pt x="3559" y="1124"/>
                    <a:pt x="3141" y="333"/>
                    <a:pt x="2559" y="100"/>
                  </a:cubicBezTo>
                  <a:cubicBezTo>
                    <a:pt x="2359" y="28"/>
                    <a:pt x="2148" y="0"/>
                    <a:pt x="19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6"/>
            <p:cNvSpPr/>
            <p:nvPr/>
          </p:nvSpPr>
          <p:spPr>
            <a:xfrm>
              <a:off x="10867665" y="1048019"/>
              <a:ext cx="48550" cy="64068"/>
            </a:xfrm>
            <a:custGeom>
              <a:avLst/>
              <a:gdLst/>
              <a:ahLst/>
              <a:cxnLst/>
              <a:rect l="l" t="t" r="r" b="b"/>
              <a:pathLst>
                <a:path w="2165" h="2857" extrusionOk="0">
                  <a:moveTo>
                    <a:pt x="1281" y="0"/>
                  </a:moveTo>
                  <a:cubicBezTo>
                    <a:pt x="866" y="0"/>
                    <a:pt x="412" y="268"/>
                    <a:pt x="233" y="626"/>
                  </a:cubicBezTo>
                  <a:cubicBezTo>
                    <a:pt x="1" y="1138"/>
                    <a:pt x="117" y="1720"/>
                    <a:pt x="256" y="2255"/>
                  </a:cubicBezTo>
                  <a:lnTo>
                    <a:pt x="792" y="2720"/>
                  </a:lnTo>
                  <a:cubicBezTo>
                    <a:pt x="886" y="2799"/>
                    <a:pt x="1013" y="2856"/>
                    <a:pt x="1142" y="2856"/>
                  </a:cubicBezTo>
                  <a:cubicBezTo>
                    <a:pt x="1204" y="2856"/>
                    <a:pt x="1266" y="2843"/>
                    <a:pt x="1327" y="2813"/>
                  </a:cubicBezTo>
                  <a:cubicBezTo>
                    <a:pt x="1815" y="2580"/>
                    <a:pt x="2025" y="1929"/>
                    <a:pt x="2094" y="1394"/>
                  </a:cubicBezTo>
                  <a:cubicBezTo>
                    <a:pt x="2141" y="952"/>
                    <a:pt x="2164" y="440"/>
                    <a:pt x="1769" y="161"/>
                  </a:cubicBezTo>
                  <a:cubicBezTo>
                    <a:pt x="1629" y="49"/>
                    <a:pt x="1459" y="0"/>
                    <a:pt x="1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6"/>
            <p:cNvSpPr/>
            <p:nvPr/>
          </p:nvSpPr>
          <p:spPr>
            <a:xfrm>
              <a:off x="10685080" y="1167073"/>
              <a:ext cx="141905" cy="116588"/>
            </a:xfrm>
            <a:custGeom>
              <a:avLst/>
              <a:gdLst/>
              <a:ahLst/>
              <a:cxnLst/>
              <a:rect l="l" t="t" r="r" b="b"/>
              <a:pathLst>
                <a:path w="6328" h="5199" extrusionOk="0">
                  <a:moveTo>
                    <a:pt x="2055" y="1"/>
                  </a:moveTo>
                  <a:cubicBezTo>
                    <a:pt x="1974" y="1"/>
                    <a:pt x="1892" y="14"/>
                    <a:pt x="1815" y="40"/>
                  </a:cubicBezTo>
                  <a:lnTo>
                    <a:pt x="1629" y="86"/>
                  </a:lnTo>
                  <a:cubicBezTo>
                    <a:pt x="1419" y="156"/>
                    <a:pt x="1256" y="319"/>
                    <a:pt x="1210" y="551"/>
                  </a:cubicBezTo>
                  <a:cubicBezTo>
                    <a:pt x="1001" y="1784"/>
                    <a:pt x="0" y="2785"/>
                    <a:pt x="582" y="3785"/>
                  </a:cubicBezTo>
                  <a:cubicBezTo>
                    <a:pt x="1016" y="4570"/>
                    <a:pt x="2025" y="5199"/>
                    <a:pt x="2673" y="5199"/>
                  </a:cubicBezTo>
                  <a:cubicBezTo>
                    <a:pt x="2927" y="5199"/>
                    <a:pt x="3125" y="5102"/>
                    <a:pt x="3211" y="4879"/>
                  </a:cubicBezTo>
                  <a:cubicBezTo>
                    <a:pt x="3393" y="4449"/>
                    <a:pt x="3764" y="4355"/>
                    <a:pt x="4138" y="4355"/>
                  </a:cubicBezTo>
                  <a:cubicBezTo>
                    <a:pt x="4432" y="4355"/>
                    <a:pt x="4727" y="4413"/>
                    <a:pt x="4932" y="4413"/>
                  </a:cubicBezTo>
                  <a:cubicBezTo>
                    <a:pt x="5397" y="4413"/>
                    <a:pt x="6328" y="4250"/>
                    <a:pt x="5235" y="2692"/>
                  </a:cubicBezTo>
                  <a:cubicBezTo>
                    <a:pt x="4490" y="1622"/>
                    <a:pt x="3722" y="2320"/>
                    <a:pt x="2582" y="296"/>
                  </a:cubicBezTo>
                  <a:cubicBezTo>
                    <a:pt x="2481" y="93"/>
                    <a:pt x="2270" y="1"/>
                    <a:pt x="20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6"/>
            <p:cNvSpPr/>
            <p:nvPr/>
          </p:nvSpPr>
          <p:spPr>
            <a:xfrm>
              <a:off x="10412751" y="724964"/>
              <a:ext cx="132532" cy="171484"/>
            </a:xfrm>
            <a:custGeom>
              <a:avLst/>
              <a:gdLst/>
              <a:ahLst/>
              <a:cxnLst/>
              <a:rect l="l" t="t" r="r" b="b"/>
              <a:pathLst>
                <a:path w="5910" h="7647" extrusionOk="0">
                  <a:moveTo>
                    <a:pt x="3866" y="0"/>
                  </a:moveTo>
                  <a:cubicBezTo>
                    <a:pt x="2933" y="0"/>
                    <a:pt x="2217" y="1036"/>
                    <a:pt x="1699" y="1306"/>
                  </a:cubicBezTo>
                  <a:cubicBezTo>
                    <a:pt x="1420" y="1446"/>
                    <a:pt x="1280" y="1748"/>
                    <a:pt x="1396" y="2051"/>
                  </a:cubicBezTo>
                  <a:cubicBezTo>
                    <a:pt x="1629" y="2656"/>
                    <a:pt x="1862" y="3005"/>
                    <a:pt x="1024" y="3423"/>
                  </a:cubicBezTo>
                  <a:cubicBezTo>
                    <a:pt x="0" y="3935"/>
                    <a:pt x="419" y="3935"/>
                    <a:pt x="1443" y="5494"/>
                  </a:cubicBezTo>
                  <a:cubicBezTo>
                    <a:pt x="2222" y="6654"/>
                    <a:pt x="2705" y="7647"/>
                    <a:pt x="3246" y="7647"/>
                  </a:cubicBezTo>
                  <a:cubicBezTo>
                    <a:pt x="3432" y="7647"/>
                    <a:pt x="3625" y="7530"/>
                    <a:pt x="3839" y="7262"/>
                  </a:cubicBezTo>
                  <a:cubicBezTo>
                    <a:pt x="4677" y="6215"/>
                    <a:pt x="5909" y="4447"/>
                    <a:pt x="4979" y="3633"/>
                  </a:cubicBezTo>
                  <a:cubicBezTo>
                    <a:pt x="4048" y="2795"/>
                    <a:pt x="5398" y="97"/>
                    <a:pt x="3955" y="4"/>
                  </a:cubicBezTo>
                  <a:cubicBezTo>
                    <a:pt x="3925" y="2"/>
                    <a:pt x="3895" y="0"/>
                    <a:pt x="386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6"/>
            <p:cNvSpPr/>
            <p:nvPr/>
          </p:nvSpPr>
          <p:spPr>
            <a:xfrm>
              <a:off x="10354312" y="302118"/>
              <a:ext cx="128361" cy="156056"/>
            </a:xfrm>
            <a:custGeom>
              <a:avLst/>
              <a:gdLst/>
              <a:ahLst/>
              <a:cxnLst/>
              <a:rect l="l" t="t" r="r" b="b"/>
              <a:pathLst>
                <a:path w="5724" h="6959" extrusionOk="0">
                  <a:moveTo>
                    <a:pt x="858" y="1"/>
                  </a:moveTo>
                  <a:cubicBezTo>
                    <a:pt x="14" y="1"/>
                    <a:pt x="117" y="667"/>
                    <a:pt x="117" y="667"/>
                  </a:cubicBezTo>
                  <a:lnTo>
                    <a:pt x="117" y="691"/>
                  </a:lnTo>
                  <a:cubicBezTo>
                    <a:pt x="536" y="1714"/>
                    <a:pt x="1467" y="1924"/>
                    <a:pt x="1467" y="2761"/>
                  </a:cubicBezTo>
                  <a:cubicBezTo>
                    <a:pt x="1467" y="3599"/>
                    <a:pt x="1" y="4203"/>
                    <a:pt x="1978" y="5041"/>
                  </a:cubicBezTo>
                  <a:cubicBezTo>
                    <a:pt x="3558" y="5710"/>
                    <a:pt x="4678" y="6959"/>
                    <a:pt x="5171" y="6959"/>
                  </a:cubicBezTo>
                  <a:cubicBezTo>
                    <a:pt x="5295" y="6959"/>
                    <a:pt x="5379" y="6880"/>
                    <a:pt x="5421" y="6693"/>
                  </a:cubicBezTo>
                  <a:cubicBezTo>
                    <a:pt x="5608" y="5762"/>
                    <a:pt x="5724" y="3994"/>
                    <a:pt x="5096" y="3157"/>
                  </a:cubicBezTo>
                  <a:cubicBezTo>
                    <a:pt x="4468" y="2342"/>
                    <a:pt x="3490" y="900"/>
                    <a:pt x="2513" y="458"/>
                  </a:cubicBezTo>
                  <a:cubicBezTo>
                    <a:pt x="1740" y="119"/>
                    <a:pt x="1214" y="1"/>
                    <a:pt x="8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6"/>
            <p:cNvSpPr/>
            <p:nvPr/>
          </p:nvSpPr>
          <p:spPr>
            <a:xfrm>
              <a:off x="10219717" y="429918"/>
              <a:ext cx="96540" cy="59852"/>
            </a:xfrm>
            <a:custGeom>
              <a:avLst/>
              <a:gdLst/>
              <a:ahLst/>
              <a:cxnLst/>
              <a:rect l="l" t="t" r="r" b="b"/>
              <a:pathLst>
                <a:path w="4305" h="2669" extrusionOk="0">
                  <a:moveTo>
                    <a:pt x="2163" y="1"/>
                  </a:moveTo>
                  <a:cubicBezTo>
                    <a:pt x="1167" y="1"/>
                    <a:pt x="513" y="482"/>
                    <a:pt x="513" y="482"/>
                  </a:cubicBezTo>
                  <a:cubicBezTo>
                    <a:pt x="1" y="691"/>
                    <a:pt x="210" y="2669"/>
                    <a:pt x="1234" y="2669"/>
                  </a:cubicBezTo>
                  <a:cubicBezTo>
                    <a:pt x="2281" y="2669"/>
                    <a:pt x="4305" y="528"/>
                    <a:pt x="3211" y="179"/>
                  </a:cubicBezTo>
                  <a:cubicBezTo>
                    <a:pt x="2834" y="50"/>
                    <a:pt x="2481" y="1"/>
                    <a:pt x="21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6"/>
            <p:cNvSpPr/>
            <p:nvPr/>
          </p:nvSpPr>
          <p:spPr>
            <a:xfrm>
              <a:off x="10393959" y="546641"/>
              <a:ext cx="114278" cy="116834"/>
            </a:xfrm>
            <a:custGeom>
              <a:avLst/>
              <a:gdLst/>
              <a:ahLst/>
              <a:cxnLst/>
              <a:rect l="l" t="t" r="r" b="b"/>
              <a:pathLst>
                <a:path w="5096" h="5210" extrusionOk="0">
                  <a:moveTo>
                    <a:pt x="3896" y="1"/>
                  </a:moveTo>
                  <a:cubicBezTo>
                    <a:pt x="3812" y="1"/>
                    <a:pt x="3723" y="16"/>
                    <a:pt x="3630" y="46"/>
                  </a:cubicBezTo>
                  <a:cubicBezTo>
                    <a:pt x="2855" y="317"/>
                    <a:pt x="1644" y="863"/>
                    <a:pt x="1140" y="863"/>
                  </a:cubicBezTo>
                  <a:cubicBezTo>
                    <a:pt x="1039" y="863"/>
                    <a:pt x="967" y="841"/>
                    <a:pt x="932" y="790"/>
                  </a:cubicBezTo>
                  <a:cubicBezTo>
                    <a:pt x="722" y="465"/>
                    <a:pt x="1" y="372"/>
                    <a:pt x="1" y="372"/>
                  </a:cubicBezTo>
                  <a:lnTo>
                    <a:pt x="1" y="372"/>
                  </a:lnTo>
                  <a:cubicBezTo>
                    <a:pt x="536" y="1395"/>
                    <a:pt x="327" y="3791"/>
                    <a:pt x="1257" y="3791"/>
                  </a:cubicBezTo>
                  <a:cubicBezTo>
                    <a:pt x="2188" y="3791"/>
                    <a:pt x="2281" y="4094"/>
                    <a:pt x="2816" y="4722"/>
                  </a:cubicBezTo>
                  <a:cubicBezTo>
                    <a:pt x="3029" y="4984"/>
                    <a:pt x="3462" y="5210"/>
                    <a:pt x="3893" y="5210"/>
                  </a:cubicBezTo>
                  <a:cubicBezTo>
                    <a:pt x="4495" y="5210"/>
                    <a:pt x="5096" y="4769"/>
                    <a:pt x="5096" y="3373"/>
                  </a:cubicBezTo>
                  <a:cubicBezTo>
                    <a:pt x="5096" y="1215"/>
                    <a:pt x="4662" y="1"/>
                    <a:pt x="38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6"/>
            <p:cNvSpPr/>
            <p:nvPr/>
          </p:nvSpPr>
          <p:spPr>
            <a:xfrm>
              <a:off x="10492046" y="367667"/>
              <a:ext cx="74630" cy="75684"/>
            </a:xfrm>
            <a:custGeom>
              <a:avLst/>
              <a:gdLst/>
              <a:ahLst/>
              <a:cxnLst/>
              <a:rect l="l" t="t" r="r" b="b"/>
              <a:pathLst>
                <a:path w="3328" h="3375" extrusionOk="0">
                  <a:moveTo>
                    <a:pt x="432" y="0"/>
                  </a:moveTo>
                  <a:cubicBezTo>
                    <a:pt x="115" y="0"/>
                    <a:pt x="1" y="141"/>
                    <a:pt x="1" y="141"/>
                  </a:cubicBezTo>
                  <a:cubicBezTo>
                    <a:pt x="303" y="862"/>
                    <a:pt x="210" y="3374"/>
                    <a:pt x="1443" y="3374"/>
                  </a:cubicBezTo>
                  <a:cubicBezTo>
                    <a:pt x="2699" y="3374"/>
                    <a:pt x="3327" y="1490"/>
                    <a:pt x="1862" y="559"/>
                  </a:cubicBezTo>
                  <a:cubicBezTo>
                    <a:pt x="1175" y="116"/>
                    <a:pt x="720" y="0"/>
                    <a:pt x="4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6"/>
            <p:cNvSpPr/>
            <p:nvPr/>
          </p:nvSpPr>
          <p:spPr>
            <a:xfrm>
              <a:off x="10522297" y="623783"/>
              <a:ext cx="58933" cy="71289"/>
            </a:xfrm>
            <a:custGeom>
              <a:avLst/>
              <a:gdLst/>
              <a:ahLst/>
              <a:cxnLst/>
              <a:rect l="l" t="t" r="r" b="b"/>
              <a:pathLst>
                <a:path w="2628" h="3179" extrusionOk="0">
                  <a:moveTo>
                    <a:pt x="1442" y="0"/>
                  </a:moveTo>
                  <a:cubicBezTo>
                    <a:pt x="1263" y="0"/>
                    <a:pt x="1141" y="142"/>
                    <a:pt x="1141" y="142"/>
                  </a:cubicBezTo>
                  <a:cubicBezTo>
                    <a:pt x="210" y="1073"/>
                    <a:pt x="1" y="2120"/>
                    <a:pt x="722" y="2538"/>
                  </a:cubicBezTo>
                  <a:cubicBezTo>
                    <a:pt x="1101" y="2758"/>
                    <a:pt x="1686" y="3178"/>
                    <a:pt x="2078" y="3178"/>
                  </a:cubicBezTo>
                  <a:cubicBezTo>
                    <a:pt x="2431" y="3178"/>
                    <a:pt x="2627" y="2837"/>
                    <a:pt x="2374" y="1701"/>
                  </a:cubicBezTo>
                  <a:cubicBezTo>
                    <a:pt x="2073" y="290"/>
                    <a:pt x="1699" y="0"/>
                    <a:pt x="144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6"/>
            <p:cNvSpPr/>
            <p:nvPr/>
          </p:nvSpPr>
          <p:spPr>
            <a:xfrm>
              <a:off x="9243646" y="724516"/>
              <a:ext cx="2029395" cy="1894800"/>
            </a:xfrm>
            <a:custGeom>
              <a:avLst/>
              <a:gdLst/>
              <a:ahLst/>
              <a:cxnLst/>
              <a:rect l="l" t="t" r="r" b="b"/>
              <a:pathLst>
                <a:path w="90497" h="84495" extrusionOk="0">
                  <a:moveTo>
                    <a:pt x="59253" y="0"/>
                  </a:moveTo>
                  <a:cubicBezTo>
                    <a:pt x="58043" y="0"/>
                    <a:pt x="58183" y="1675"/>
                    <a:pt x="57950" y="3281"/>
                  </a:cubicBezTo>
                  <a:cubicBezTo>
                    <a:pt x="57718" y="4863"/>
                    <a:pt x="58183" y="5095"/>
                    <a:pt x="57950" y="6514"/>
                  </a:cubicBezTo>
                  <a:cubicBezTo>
                    <a:pt x="57718" y="7910"/>
                    <a:pt x="57462" y="8655"/>
                    <a:pt x="57462" y="10330"/>
                  </a:cubicBezTo>
                  <a:cubicBezTo>
                    <a:pt x="57462" y="12005"/>
                    <a:pt x="58695" y="11772"/>
                    <a:pt x="59393" y="12423"/>
                  </a:cubicBezTo>
                  <a:cubicBezTo>
                    <a:pt x="60091" y="13098"/>
                    <a:pt x="59672" y="14401"/>
                    <a:pt x="59253" y="14610"/>
                  </a:cubicBezTo>
                  <a:cubicBezTo>
                    <a:pt x="58067" y="15168"/>
                    <a:pt x="58160" y="15308"/>
                    <a:pt x="58183" y="16518"/>
                  </a:cubicBezTo>
                  <a:cubicBezTo>
                    <a:pt x="58187" y="16666"/>
                    <a:pt x="58172" y="16729"/>
                    <a:pt x="58144" y="16729"/>
                  </a:cubicBezTo>
                  <a:cubicBezTo>
                    <a:pt x="58020" y="16729"/>
                    <a:pt x="57640" y="15452"/>
                    <a:pt x="57601" y="14843"/>
                  </a:cubicBezTo>
                  <a:cubicBezTo>
                    <a:pt x="57585" y="14321"/>
                    <a:pt x="57055" y="14256"/>
                    <a:pt x="56538" y="14256"/>
                  </a:cubicBezTo>
                  <a:cubicBezTo>
                    <a:pt x="56368" y="14256"/>
                    <a:pt x="56200" y="14263"/>
                    <a:pt x="56052" y="14263"/>
                  </a:cubicBezTo>
                  <a:cubicBezTo>
                    <a:pt x="56008" y="14263"/>
                    <a:pt x="55966" y="14263"/>
                    <a:pt x="55926" y="14261"/>
                  </a:cubicBezTo>
                  <a:cubicBezTo>
                    <a:pt x="55915" y="14260"/>
                    <a:pt x="55904" y="14260"/>
                    <a:pt x="55893" y="14260"/>
                  </a:cubicBezTo>
                  <a:cubicBezTo>
                    <a:pt x="55356" y="14260"/>
                    <a:pt x="55615" y="15359"/>
                    <a:pt x="55159" y="15587"/>
                  </a:cubicBezTo>
                  <a:cubicBezTo>
                    <a:pt x="55020" y="15657"/>
                    <a:pt x="54850" y="15687"/>
                    <a:pt x="54634" y="15687"/>
                  </a:cubicBezTo>
                  <a:cubicBezTo>
                    <a:pt x="54127" y="15687"/>
                    <a:pt x="53366" y="15520"/>
                    <a:pt x="52158" y="15308"/>
                  </a:cubicBezTo>
                  <a:cubicBezTo>
                    <a:pt x="50436" y="14982"/>
                    <a:pt x="50320" y="14168"/>
                    <a:pt x="49948" y="13633"/>
                  </a:cubicBezTo>
                  <a:cubicBezTo>
                    <a:pt x="49868" y="13521"/>
                    <a:pt x="49753" y="13474"/>
                    <a:pt x="49616" y="13474"/>
                  </a:cubicBezTo>
                  <a:cubicBezTo>
                    <a:pt x="49075" y="13474"/>
                    <a:pt x="48202" y="14206"/>
                    <a:pt x="47924" y="14447"/>
                  </a:cubicBezTo>
                  <a:cubicBezTo>
                    <a:pt x="47551" y="14750"/>
                    <a:pt x="48342" y="14959"/>
                    <a:pt x="48156" y="15936"/>
                  </a:cubicBezTo>
                  <a:cubicBezTo>
                    <a:pt x="48096" y="16212"/>
                    <a:pt x="47978" y="16319"/>
                    <a:pt x="47832" y="16319"/>
                  </a:cubicBezTo>
                  <a:cubicBezTo>
                    <a:pt x="47472" y="16319"/>
                    <a:pt x="46935" y="15678"/>
                    <a:pt x="46621" y="15331"/>
                  </a:cubicBezTo>
                  <a:cubicBezTo>
                    <a:pt x="46532" y="15232"/>
                    <a:pt x="46367" y="15193"/>
                    <a:pt x="46151" y="15193"/>
                  </a:cubicBezTo>
                  <a:cubicBezTo>
                    <a:pt x="45351" y="15193"/>
                    <a:pt x="43851" y="15727"/>
                    <a:pt x="42899" y="15727"/>
                  </a:cubicBezTo>
                  <a:cubicBezTo>
                    <a:pt x="41689" y="15727"/>
                    <a:pt x="42457" y="15075"/>
                    <a:pt x="43131" y="14680"/>
                  </a:cubicBezTo>
                  <a:cubicBezTo>
                    <a:pt x="43783" y="14284"/>
                    <a:pt x="43131" y="13935"/>
                    <a:pt x="42433" y="13517"/>
                  </a:cubicBezTo>
                  <a:cubicBezTo>
                    <a:pt x="41712" y="13075"/>
                    <a:pt x="40991" y="13284"/>
                    <a:pt x="40014" y="12842"/>
                  </a:cubicBezTo>
                  <a:cubicBezTo>
                    <a:pt x="39037" y="12423"/>
                    <a:pt x="38362" y="11981"/>
                    <a:pt x="37827" y="11632"/>
                  </a:cubicBezTo>
                  <a:cubicBezTo>
                    <a:pt x="37472" y="11400"/>
                    <a:pt x="36900" y="11117"/>
                    <a:pt x="36475" y="11117"/>
                  </a:cubicBezTo>
                  <a:cubicBezTo>
                    <a:pt x="36260" y="11117"/>
                    <a:pt x="36083" y="11189"/>
                    <a:pt x="35989" y="11376"/>
                  </a:cubicBezTo>
                  <a:cubicBezTo>
                    <a:pt x="35887" y="11591"/>
                    <a:pt x="35787" y="11713"/>
                    <a:pt x="35683" y="11713"/>
                  </a:cubicBezTo>
                  <a:cubicBezTo>
                    <a:pt x="35528" y="11713"/>
                    <a:pt x="35361" y="11444"/>
                    <a:pt x="35152" y="10818"/>
                  </a:cubicBezTo>
                  <a:cubicBezTo>
                    <a:pt x="35041" y="10507"/>
                    <a:pt x="34933" y="10381"/>
                    <a:pt x="34822" y="10381"/>
                  </a:cubicBezTo>
                  <a:cubicBezTo>
                    <a:pt x="34560" y="10381"/>
                    <a:pt x="34286" y="11088"/>
                    <a:pt x="33942" y="11725"/>
                  </a:cubicBezTo>
                  <a:cubicBezTo>
                    <a:pt x="33841" y="11900"/>
                    <a:pt x="33748" y="11975"/>
                    <a:pt x="33660" y="11975"/>
                  </a:cubicBezTo>
                  <a:cubicBezTo>
                    <a:pt x="33305" y="11975"/>
                    <a:pt x="33040" y="10750"/>
                    <a:pt x="32686" y="10004"/>
                  </a:cubicBezTo>
                  <a:cubicBezTo>
                    <a:pt x="32539" y="9677"/>
                    <a:pt x="32417" y="9557"/>
                    <a:pt x="32319" y="9557"/>
                  </a:cubicBezTo>
                  <a:cubicBezTo>
                    <a:pt x="32137" y="9557"/>
                    <a:pt x="32033" y="9965"/>
                    <a:pt x="31988" y="10237"/>
                  </a:cubicBezTo>
                  <a:cubicBezTo>
                    <a:pt x="31944" y="10513"/>
                    <a:pt x="31728" y="10626"/>
                    <a:pt x="31497" y="10626"/>
                  </a:cubicBezTo>
                  <a:cubicBezTo>
                    <a:pt x="31360" y="10626"/>
                    <a:pt x="31217" y="10585"/>
                    <a:pt x="31104" y="10516"/>
                  </a:cubicBezTo>
                  <a:cubicBezTo>
                    <a:pt x="31000" y="10456"/>
                    <a:pt x="30927" y="10428"/>
                    <a:pt x="30836" y="10428"/>
                  </a:cubicBezTo>
                  <a:cubicBezTo>
                    <a:pt x="30642" y="10428"/>
                    <a:pt x="30369" y="10557"/>
                    <a:pt x="29545" y="10795"/>
                  </a:cubicBezTo>
                  <a:cubicBezTo>
                    <a:pt x="28336" y="11144"/>
                    <a:pt x="27428" y="12028"/>
                    <a:pt x="26149" y="12702"/>
                  </a:cubicBezTo>
                  <a:cubicBezTo>
                    <a:pt x="25937" y="12810"/>
                    <a:pt x="25723" y="12856"/>
                    <a:pt x="25508" y="12856"/>
                  </a:cubicBezTo>
                  <a:cubicBezTo>
                    <a:pt x="24420" y="12856"/>
                    <a:pt x="23297" y="11698"/>
                    <a:pt x="22287" y="11563"/>
                  </a:cubicBezTo>
                  <a:cubicBezTo>
                    <a:pt x="21218" y="11437"/>
                    <a:pt x="21112" y="10406"/>
                    <a:pt x="20303" y="10406"/>
                  </a:cubicBezTo>
                  <a:cubicBezTo>
                    <a:pt x="20214" y="10406"/>
                    <a:pt x="20116" y="10418"/>
                    <a:pt x="20007" y="10446"/>
                  </a:cubicBezTo>
                  <a:cubicBezTo>
                    <a:pt x="19692" y="10520"/>
                    <a:pt x="19464" y="10547"/>
                    <a:pt x="19273" y="10547"/>
                  </a:cubicBezTo>
                  <a:cubicBezTo>
                    <a:pt x="18798" y="10547"/>
                    <a:pt x="18546" y="10379"/>
                    <a:pt x="17750" y="10330"/>
                  </a:cubicBezTo>
                  <a:cubicBezTo>
                    <a:pt x="16736" y="10247"/>
                    <a:pt x="15740" y="9722"/>
                    <a:pt x="14730" y="9722"/>
                  </a:cubicBezTo>
                  <a:cubicBezTo>
                    <a:pt x="14605" y="9722"/>
                    <a:pt x="14480" y="9730"/>
                    <a:pt x="14354" y="9748"/>
                  </a:cubicBezTo>
                  <a:cubicBezTo>
                    <a:pt x="14279" y="9757"/>
                    <a:pt x="14204" y="9762"/>
                    <a:pt x="14131" y="9762"/>
                  </a:cubicBezTo>
                  <a:cubicBezTo>
                    <a:pt x="13091" y="9762"/>
                    <a:pt x="12217" y="8894"/>
                    <a:pt x="11283" y="8655"/>
                  </a:cubicBezTo>
                  <a:cubicBezTo>
                    <a:pt x="10536" y="8451"/>
                    <a:pt x="10074" y="8173"/>
                    <a:pt x="9500" y="8173"/>
                  </a:cubicBezTo>
                  <a:cubicBezTo>
                    <a:pt x="9287" y="8173"/>
                    <a:pt x="9058" y="8211"/>
                    <a:pt x="8794" y="8306"/>
                  </a:cubicBezTo>
                  <a:cubicBezTo>
                    <a:pt x="7817" y="8655"/>
                    <a:pt x="6188" y="9632"/>
                    <a:pt x="5444" y="9981"/>
                  </a:cubicBezTo>
                  <a:cubicBezTo>
                    <a:pt x="4699" y="10330"/>
                    <a:pt x="4397" y="11214"/>
                    <a:pt x="3955" y="12074"/>
                  </a:cubicBezTo>
                  <a:cubicBezTo>
                    <a:pt x="3536" y="12935"/>
                    <a:pt x="3071" y="13238"/>
                    <a:pt x="2373" y="13284"/>
                  </a:cubicBezTo>
                  <a:cubicBezTo>
                    <a:pt x="2224" y="13294"/>
                    <a:pt x="2109" y="13296"/>
                    <a:pt x="2021" y="13296"/>
                  </a:cubicBezTo>
                  <a:cubicBezTo>
                    <a:pt x="1913" y="13296"/>
                    <a:pt x="1844" y="13292"/>
                    <a:pt x="1798" y="13292"/>
                  </a:cubicBezTo>
                  <a:cubicBezTo>
                    <a:pt x="1698" y="13292"/>
                    <a:pt x="1702" y="13310"/>
                    <a:pt x="1652" y="13424"/>
                  </a:cubicBezTo>
                  <a:cubicBezTo>
                    <a:pt x="1652" y="13424"/>
                    <a:pt x="1512" y="14377"/>
                    <a:pt x="1652" y="14680"/>
                  </a:cubicBezTo>
                  <a:cubicBezTo>
                    <a:pt x="1791" y="14959"/>
                    <a:pt x="2931" y="15610"/>
                    <a:pt x="3187" y="15959"/>
                  </a:cubicBezTo>
                  <a:cubicBezTo>
                    <a:pt x="3443" y="16332"/>
                    <a:pt x="3722" y="16936"/>
                    <a:pt x="3955" y="17053"/>
                  </a:cubicBezTo>
                  <a:cubicBezTo>
                    <a:pt x="4188" y="17192"/>
                    <a:pt x="5188" y="17914"/>
                    <a:pt x="5467" y="18449"/>
                  </a:cubicBezTo>
                  <a:cubicBezTo>
                    <a:pt x="5746" y="19007"/>
                    <a:pt x="4374" y="19170"/>
                    <a:pt x="3955" y="19170"/>
                  </a:cubicBezTo>
                  <a:cubicBezTo>
                    <a:pt x="3536" y="19170"/>
                    <a:pt x="4048" y="18518"/>
                    <a:pt x="3955" y="18263"/>
                  </a:cubicBezTo>
                  <a:cubicBezTo>
                    <a:pt x="3906" y="18068"/>
                    <a:pt x="3688" y="17986"/>
                    <a:pt x="3450" y="17986"/>
                  </a:cubicBezTo>
                  <a:cubicBezTo>
                    <a:pt x="3347" y="17986"/>
                    <a:pt x="3239" y="18002"/>
                    <a:pt x="3141" y="18030"/>
                  </a:cubicBezTo>
                  <a:cubicBezTo>
                    <a:pt x="2792" y="18100"/>
                    <a:pt x="1698" y="18984"/>
                    <a:pt x="838" y="19449"/>
                  </a:cubicBezTo>
                  <a:cubicBezTo>
                    <a:pt x="0" y="19914"/>
                    <a:pt x="233" y="20217"/>
                    <a:pt x="558" y="20380"/>
                  </a:cubicBezTo>
                  <a:cubicBezTo>
                    <a:pt x="907" y="20542"/>
                    <a:pt x="1280" y="20775"/>
                    <a:pt x="1396" y="21519"/>
                  </a:cubicBezTo>
                  <a:cubicBezTo>
                    <a:pt x="1467" y="22109"/>
                    <a:pt x="2114" y="22177"/>
                    <a:pt x="2411" y="22177"/>
                  </a:cubicBezTo>
                  <a:cubicBezTo>
                    <a:pt x="2501" y="22177"/>
                    <a:pt x="2559" y="22171"/>
                    <a:pt x="2559" y="22171"/>
                  </a:cubicBezTo>
                  <a:cubicBezTo>
                    <a:pt x="2918" y="22171"/>
                    <a:pt x="3718" y="21980"/>
                    <a:pt x="4420" y="21980"/>
                  </a:cubicBezTo>
                  <a:cubicBezTo>
                    <a:pt x="5038" y="21980"/>
                    <a:pt x="5579" y="22128"/>
                    <a:pt x="5677" y="22683"/>
                  </a:cubicBezTo>
                  <a:cubicBezTo>
                    <a:pt x="5886" y="23892"/>
                    <a:pt x="4839" y="24148"/>
                    <a:pt x="3955" y="24148"/>
                  </a:cubicBezTo>
                  <a:cubicBezTo>
                    <a:pt x="3071" y="24148"/>
                    <a:pt x="2513" y="25288"/>
                    <a:pt x="1791" y="26684"/>
                  </a:cubicBezTo>
                  <a:cubicBezTo>
                    <a:pt x="1047" y="28080"/>
                    <a:pt x="2978" y="30220"/>
                    <a:pt x="3234" y="30220"/>
                  </a:cubicBezTo>
                  <a:cubicBezTo>
                    <a:pt x="3344" y="30220"/>
                    <a:pt x="3619" y="30173"/>
                    <a:pt x="3918" y="30173"/>
                  </a:cubicBezTo>
                  <a:cubicBezTo>
                    <a:pt x="4313" y="30173"/>
                    <a:pt x="4750" y="30255"/>
                    <a:pt x="4909" y="30639"/>
                  </a:cubicBezTo>
                  <a:cubicBezTo>
                    <a:pt x="5139" y="31245"/>
                    <a:pt x="5125" y="32019"/>
                    <a:pt x="5490" y="32019"/>
                  </a:cubicBezTo>
                  <a:cubicBezTo>
                    <a:pt x="5531" y="32019"/>
                    <a:pt x="5578" y="32010"/>
                    <a:pt x="5630" y="31988"/>
                  </a:cubicBezTo>
                  <a:cubicBezTo>
                    <a:pt x="5795" y="31921"/>
                    <a:pt x="5955" y="31897"/>
                    <a:pt x="6125" y="31897"/>
                  </a:cubicBezTo>
                  <a:cubicBezTo>
                    <a:pt x="6485" y="31897"/>
                    <a:pt x="6892" y="32003"/>
                    <a:pt x="7491" y="32035"/>
                  </a:cubicBezTo>
                  <a:cubicBezTo>
                    <a:pt x="8375" y="32081"/>
                    <a:pt x="8422" y="32244"/>
                    <a:pt x="8422" y="32756"/>
                  </a:cubicBezTo>
                  <a:cubicBezTo>
                    <a:pt x="8422" y="33291"/>
                    <a:pt x="7747" y="34361"/>
                    <a:pt x="6933" y="35106"/>
                  </a:cubicBezTo>
                  <a:cubicBezTo>
                    <a:pt x="6095" y="35827"/>
                    <a:pt x="4234" y="36548"/>
                    <a:pt x="3141" y="37223"/>
                  </a:cubicBezTo>
                  <a:cubicBezTo>
                    <a:pt x="2047" y="37897"/>
                    <a:pt x="2396" y="38223"/>
                    <a:pt x="2978" y="38316"/>
                  </a:cubicBezTo>
                  <a:cubicBezTo>
                    <a:pt x="3005" y="38322"/>
                    <a:pt x="3034" y="38324"/>
                    <a:pt x="3065" y="38324"/>
                  </a:cubicBezTo>
                  <a:cubicBezTo>
                    <a:pt x="3658" y="38324"/>
                    <a:pt x="4862" y="37275"/>
                    <a:pt x="7119" y="36036"/>
                  </a:cubicBezTo>
                  <a:cubicBezTo>
                    <a:pt x="9515" y="34733"/>
                    <a:pt x="11120" y="32872"/>
                    <a:pt x="11958" y="31569"/>
                  </a:cubicBezTo>
                  <a:cubicBezTo>
                    <a:pt x="12795" y="30267"/>
                    <a:pt x="11493" y="31151"/>
                    <a:pt x="11958" y="30267"/>
                  </a:cubicBezTo>
                  <a:cubicBezTo>
                    <a:pt x="12185" y="29835"/>
                    <a:pt x="12484" y="29664"/>
                    <a:pt x="12738" y="29664"/>
                  </a:cubicBezTo>
                  <a:cubicBezTo>
                    <a:pt x="13006" y="29664"/>
                    <a:pt x="13225" y="29853"/>
                    <a:pt x="13261" y="30127"/>
                  </a:cubicBezTo>
                  <a:cubicBezTo>
                    <a:pt x="13300" y="30556"/>
                    <a:pt x="13420" y="30887"/>
                    <a:pt x="13732" y="30887"/>
                  </a:cubicBezTo>
                  <a:cubicBezTo>
                    <a:pt x="13793" y="30887"/>
                    <a:pt x="13860" y="30875"/>
                    <a:pt x="13935" y="30848"/>
                  </a:cubicBezTo>
                  <a:cubicBezTo>
                    <a:pt x="14400" y="30685"/>
                    <a:pt x="16052" y="29848"/>
                    <a:pt x="16052" y="29708"/>
                  </a:cubicBezTo>
                  <a:cubicBezTo>
                    <a:pt x="16052" y="29545"/>
                    <a:pt x="16308" y="28661"/>
                    <a:pt x="16843" y="28499"/>
                  </a:cubicBezTo>
                  <a:cubicBezTo>
                    <a:pt x="16877" y="28489"/>
                    <a:pt x="16916" y="28485"/>
                    <a:pt x="16958" y="28485"/>
                  </a:cubicBezTo>
                  <a:cubicBezTo>
                    <a:pt x="17559" y="28485"/>
                    <a:pt x="18986" y="29350"/>
                    <a:pt x="20007" y="29545"/>
                  </a:cubicBezTo>
                  <a:cubicBezTo>
                    <a:pt x="21100" y="29755"/>
                    <a:pt x="24311" y="31872"/>
                    <a:pt x="25358" y="32919"/>
                  </a:cubicBezTo>
                  <a:cubicBezTo>
                    <a:pt x="26381" y="33966"/>
                    <a:pt x="29243" y="37432"/>
                    <a:pt x="29964" y="38572"/>
                  </a:cubicBezTo>
                  <a:cubicBezTo>
                    <a:pt x="30685" y="39712"/>
                    <a:pt x="31569" y="41061"/>
                    <a:pt x="32104" y="42061"/>
                  </a:cubicBezTo>
                  <a:cubicBezTo>
                    <a:pt x="32616" y="43038"/>
                    <a:pt x="31732" y="42620"/>
                    <a:pt x="31476" y="42945"/>
                  </a:cubicBezTo>
                  <a:cubicBezTo>
                    <a:pt x="31220" y="43248"/>
                    <a:pt x="33035" y="44155"/>
                    <a:pt x="34012" y="44900"/>
                  </a:cubicBezTo>
                  <a:cubicBezTo>
                    <a:pt x="34989" y="45644"/>
                    <a:pt x="35059" y="46924"/>
                    <a:pt x="35222" y="47668"/>
                  </a:cubicBezTo>
                  <a:cubicBezTo>
                    <a:pt x="35384" y="48389"/>
                    <a:pt x="34570" y="52833"/>
                    <a:pt x="35222" y="55205"/>
                  </a:cubicBezTo>
                  <a:cubicBezTo>
                    <a:pt x="35896" y="57578"/>
                    <a:pt x="37595" y="59951"/>
                    <a:pt x="37944" y="60417"/>
                  </a:cubicBezTo>
                  <a:cubicBezTo>
                    <a:pt x="38292" y="60905"/>
                    <a:pt x="39712" y="61556"/>
                    <a:pt x="40479" y="62301"/>
                  </a:cubicBezTo>
                  <a:cubicBezTo>
                    <a:pt x="41270" y="63045"/>
                    <a:pt x="42852" y="66070"/>
                    <a:pt x="42969" y="66302"/>
                  </a:cubicBezTo>
                  <a:cubicBezTo>
                    <a:pt x="43085" y="66535"/>
                    <a:pt x="42340" y="66581"/>
                    <a:pt x="42271" y="66814"/>
                  </a:cubicBezTo>
                  <a:cubicBezTo>
                    <a:pt x="42201" y="67047"/>
                    <a:pt x="43317" y="67931"/>
                    <a:pt x="43992" y="68024"/>
                  </a:cubicBezTo>
                  <a:cubicBezTo>
                    <a:pt x="44644" y="68094"/>
                    <a:pt x="44806" y="69536"/>
                    <a:pt x="46016" y="70699"/>
                  </a:cubicBezTo>
                  <a:cubicBezTo>
                    <a:pt x="46404" y="71079"/>
                    <a:pt x="46634" y="71216"/>
                    <a:pt x="46757" y="71216"/>
                  </a:cubicBezTo>
                  <a:cubicBezTo>
                    <a:pt x="47019" y="71216"/>
                    <a:pt x="46803" y="70602"/>
                    <a:pt x="46598" y="70397"/>
                  </a:cubicBezTo>
                  <a:cubicBezTo>
                    <a:pt x="46272" y="70094"/>
                    <a:pt x="43946" y="66233"/>
                    <a:pt x="43062" y="64674"/>
                  </a:cubicBezTo>
                  <a:cubicBezTo>
                    <a:pt x="42545" y="63787"/>
                    <a:pt x="42692" y="63352"/>
                    <a:pt x="43034" y="63352"/>
                  </a:cubicBezTo>
                  <a:cubicBezTo>
                    <a:pt x="43294" y="63352"/>
                    <a:pt x="43665" y="63601"/>
                    <a:pt x="43946" y="64092"/>
                  </a:cubicBezTo>
                  <a:cubicBezTo>
                    <a:pt x="44620" y="65209"/>
                    <a:pt x="49366" y="71141"/>
                    <a:pt x="49948" y="72025"/>
                  </a:cubicBezTo>
                  <a:cubicBezTo>
                    <a:pt x="50529" y="72932"/>
                    <a:pt x="49203" y="72932"/>
                    <a:pt x="50715" y="74747"/>
                  </a:cubicBezTo>
                  <a:cubicBezTo>
                    <a:pt x="52010" y="76297"/>
                    <a:pt x="56003" y="76954"/>
                    <a:pt x="57738" y="76954"/>
                  </a:cubicBezTo>
                  <a:cubicBezTo>
                    <a:pt x="58060" y="76954"/>
                    <a:pt x="58304" y="76931"/>
                    <a:pt x="58439" y="76887"/>
                  </a:cubicBezTo>
                  <a:cubicBezTo>
                    <a:pt x="58505" y="76868"/>
                    <a:pt x="58572" y="76858"/>
                    <a:pt x="58639" y="76858"/>
                  </a:cubicBezTo>
                  <a:cubicBezTo>
                    <a:pt x="59443" y="76858"/>
                    <a:pt x="60298" y="78185"/>
                    <a:pt x="61114" y="78679"/>
                  </a:cubicBezTo>
                  <a:cubicBezTo>
                    <a:pt x="62022" y="79237"/>
                    <a:pt x="63953" y="79307"/>
                    <a:pt x="64348" y="79539"/>
                  </a:cubicBezTo>
                  <a:cubicBezTo>
                    <a:pt x="64743" y="79772"/>
                    <a:pt x="64534" y="80400"/>
                    <a:pt x="64930" y="80586"/>
                  </a:cubicBezTo>
                  <a:cubicBezTo>
                    <a:pt x="65325" y="80796"/>
                    <a:pt x="65628" y="81494"/>
                    <a:pt x="65628" y="81912"/>
                  </a:cubicBezTo>
                  <a:cubicBezTo>
                    <a:pt x="65628" y="82331"/>
                    <a:pt x="66418" y="82308"/>
                    <a:pt x="66954" y="82610"/>
                  </a:cubicBezTo>
                  <a:cubicBezTo>
                    <a:pt x="67512" y="82936"/>
                    <a:pt x="68442" y="83308"/>
                    <a:pt x="69443" y="84099"/>
                  </a:cubicBezTo>
                  <a:cubicBezTo>
                    <a:pt x="69658" y="84260"/>
                    <a:pt x="69821" y="84324"/>
                    <a:pt x="69944" y="84324"/>
                  </a:cubicBezTo>
                  <a:cubicBezTo>
                    <a:pt x="70405" y="84324"/>
                    <a:pt x="70304" y="83424"/>
                    <a:pt x="70304" y="83424"/>
                  </a:cubicBezTo>
                  <a:cubicBezTo>
                    <a:pt x="70304" y="83424"/>
                    <a:pt x="70632" y="83074"/>
                    <a:pt x="71288" y="83074"/>
                  </a:cubicBezTo>
                  <a:cubicBezTo>
                    <a:pt x="71308" y="83074"/>
                    <a:pt x="71329" y="83075"/>
                    <a:pt x="71350" y="83076"/>
                  </a:cubicBezTo>
                  <a:cubicBezTo>
                    <a:pt x="72048" y="83122"/>
                    <a:pt x="71746" y="83866"/>
                    <a:pt x="72141" y="84495"/>
                  </a:cubicBezTo>
                  <a:lnTo>
                    <a:pt x="72863" y="83238"/>
                  </a:lnTo>
                  <a:cubicBezTo>
                    <a:pt x="72863" y="83238"/>
                    <a:pt x="72029" y="82423"/>
                    <a:pt x="71082" y="82423"/>
                  </a:cubicBezTo>
                  <a:cubicBezTo>
                    <a:pt x="70956" y="82423"/>
                    <a:pt x="70828" y="82438"/>
                    <a:pt x="70699" y="82471"/>
                  </a:cubicBezTo>
                  <a:cubicBezTo>
                    <a:pt x="70233" y="82580"/>
                    <a:pt x="69844" y="82642"/>
                    <a:pt x="69487" y="82642"/>
                  </a:cubicBezTo>
                  <a:cubicBezTo>
                    <a:pt x="69006" y="82642"/>
                    <a:pt x="68584" y="82528"/>
                    <a:pt x="68117" y="82261"/>
                  </a:cubicBezTo>
                  <a:cubicBezTo>
                    <a:pt x="67303" y="81796"/>
                    <a:pt x="67465" y="80912"/>
                    <a:pt x="67698" y="79260"/>
                  </a:cubicBezTo>
                  <a:cubicBezTo>
                    <a:pt x="67931" y="77632"/>
                    <a:pt x="67419" y="77399"/>
                    <a:pt x="66837" y="77097"/>
                  </a:cubicBezTo>
                  <a:cubicBezTo>
                    <a:pt x="66668" y="77002"/>
                    <a:pt x="66419" y="76968"/>
                    <a:pt x="66136" y="76968"/>
                  </a:cubicBezTo>
                  <a:cubicBezTo>
                    <a:pt x="65451" y="76968"/>
                    <a:pt x="64567" y="77166"/>
                    <a:pt x="64139" y="77166"/>
                  </a:cubicBezTo>
                  <a:cubicBezTo>
                    <a:pt x="63557" y="77166"/>
                    <a:pt x="63766" y="76585"/>
                    <a:pt x="63836" y="75771"/>
                  </a:cubicBezTo>
                  <a:cubicBezTo>
                    <a:pt x="63906" y="74956"/>
                    <a:pt x="64767" y="73468"/>
                    <a:pt x="65046" y="72770"/>
                  </a:cubicBezTo>
                  <a:cubicBezTo>
                    <a:pt x="65166" y="72471"/>
                    <a:pt x="64926" y="72385"/>
                    <a:pt x="64550" y="72385"/>
                  </a:cubicBezTo>
                  <a:cubicBezTo>
                    <a:pt x="64047" y="72385"/>
                    <a:pt x="63301" y="72537"/>
                    <a:pt x="62836" y="72537"/>
                  </a:cubicBezTo>
                  <a:cubicBezTo>
                    <a:pt x="61998" y="72537"/>
                    <a:pt x="62161" y="73002"/>
                    <a:pt x="62161" y="73584"/>
                  </a:cubicBezTo>
                  <a:cubicBezTo>
                    <a:pt x="62161" y="74165"/>
                    <a:pt x="61393" y="74561"/>
                    <a:pt x="60719" y="74980"/>
                  </a:cubicBezTo>
                  <a:cubicBezTo>
                    <a:pt x="60484" y="75139"/>
                    <a:pt x="60118" y="75205"/>
                    <a:pt x="59714" y="75205"/>
                  </a:cubicBezTo>
                  <a:cubicBezTo>
                    <a:pt x="58999" y="75205"/>
                    <a:pt x="58164" y="75000"/>
                    <a:pt x="57718" y="74747"/>
                  </a:cubicBezTo>
                  <a:cubicBezTo>
                    <a:pt x="57020" y="74352"/>
                    <a:pt x="56601" y="72653"/>
                    <a:pt x="56322" y="71909"/>
                  </a:cubicBezTo>
                  <a:cubicBezTo>
                    <a:pt x="56043" y="71164"/>
                    <a:pt x="56438" y="69071"/>
                    <a:pt x="56624" y="68768"/>
                  </a:cubicBezTo>
                  <a:cubicBezTo>
                    <a:pt x="56834" y="68443"/>
                    <a:pt x="56136" y="67791"/>
                    <a:pt x="57229" y="66535"/>
                  </a:cubicBezTo>
                  <a:cubicBezTo>
                    <a:pt x="58049" y="65590"/>
                    <a:pt x="59210" y="65301"/>
                    <a:pt x="60315" y="65301"/>
                  </a:cubicBezTo>
                  <a:cubicBezTo>
                    <a:pt x="60652" y="65301"/>
                    <a:pt x="60985" y="65328"/>
                    <a:pt x="61300" y="65372"/>
                  </a:cubicBezTo>
                  <a:cubicBezTo>
                    <a:pt x="61557" y="65407"/>
                    <a:pt x="61762" y="65422"/>
                    <a:pt x="61929" y="65422"/>
                  </a:cubicBezTo>
                  <a:cubicBezTo>
                    <a:pt x="62654" y="65422"/>
                    <a:pt x="62665" y="65133"/>
                    <a:pt x="63138" y="64906"/>
                  </a:cubicBezTo>
                  <a:cubicBezTo>
                    <a:pt x="63273" y="64842"/>
                    <a:pt x="63505" y="64817"/>
                    <a:pt x="63794" y="64817"/>
                  </a:cubicBezTo>
                  <a:cubicBezTo>
                    <a:pt x="64718" y="64817"/>
                    <a:pt x="66230" y="65070"/>
                    <a:pt x="67039" y="65070"/>
                  </a:cubicBezTo>
                  <a:cubicBezTo>
                    <a:pt x="67065" y="65070"/>
                    <a:pt x="67091" y="65070"/>
                    <a:pt x="67116" y="65069"/>
                  </a:cubicBezTo>
                  <a:cubicBezTo>
                    <a:pt x="67131" y="65069"/>
                    <a:pt x="67145" y="65068"/>
                    <a:pt x="67159" y="65068"/>
                  </a:cubicBezTo>
                  <a:cubicBezTo>
                    <a:pt x="68120" y="65068"/>
                    <a:pt x="68236" y="66636"/>
                    <a:pt x="68419" y="67163"/>
                  </a:cubicBezTo>
                  <a:cubicBezTo>
                    <a:pt x="68629" y="67698"/>
                    <a:pt x="69257" y="69373"/>
                    <a:pt x="69978" y="69420"/>
                  </a:cubicBezTo>
                  <a:cubicBezTo>
                    <a:pt x="69984" y="69420"/>
                    <a:pt x="69990" y="69420"/>
                    <a:pt x="69996" y="69420"/>
                  </a:cubicBezTo>
                  <a:cubicBezTo>
                    <a:pt x="70711" y="69420"/>
                    <a:pt x="70021" y="66709"/>
                    <a:pt x="69606" y="65325"/>
                  </a:cubicBezTo>
                  <a:cubicBezTo>
                    <a:pt x="69164" y="63929"/>
                    <a:pt x="69629" y="63464"/>
                    <a:pt x="69675" y="63069"/>
                  </a:cubicBezTo>
                  <a:cubicBezTo>
                    <a:pt x="69722" y="62696"/>
                    <a:pt x="71653" y="61487"/>
                    <a:pt x="73072" y="60510"/>
                  </a:cubicBezTo>
                  <a:cubicBezTo>
                    <a:pt x="74468" y="59533"/>
                    <a:pt x="73770" y="58718"/>
                    <a:pt x="73491" y="57788"/>
                  </a:cubicBezTo>
                  <a:cubicBezTo>
                    <a:pt x="73360" y="57351"/>
                    <a:pt x="73352" y="57222"/>
                    <a:pt x="73404" y="57222"/>
                  </a:cubicBezTo>
                  <a:cubicBezTo>
                    <a:pt x="73463" y="57222"/>
                    <a:pt x="73600" y="57388"/>
                    <a:pt x="73723" y="57462"/>
                  </a:cubicBezTo>
                  <a:cubicBezTo>
                    <a:pt x="73787" y="57507"/>
                    <a:pt x="73843" y="57531"/>
                    <a:pt x="73897" y="57531"/>
                  </a:cubicBezTo>
                  <a:cubicBezTo>
                    <a:pt x="74038" y="57531"/>
                    <a:pt x="74169" y="57367"/>
                    <a:pt x="74421" y="56997"/>
                  </a:cubicBezTo>
                  <a:cubicBezTo>
                    <a:pt x="74770" y="56485"/>
                    <a:pt x="75282" y="54880"/>
                    <a:pt x="75282" y="54880"/>
                  </a:cubicBezTo>
                  <a:cubicBezTo>
                    <a:pt x="75631" y="54089"/>
                    <a:pt x="76166" y="54135"/>
                    <a:pt x="77399" y="53740"/>
                  </a:cubicBezTo>
                  <a:cubicBezTo>
                    <a:pt x="78655" y="53321"/>
                    <a:pt x="78283" y="52856"/>
                    <a:pt x="77981" y="52391"/>
                  </a:cubicBezTo>
                  <a:cubicBezTo>
                    <a:pt x="77655" y="51925"/>
                    <a:pt x="78074" y="51553"/>
                    <a:pt x="78190" y="51088"/>
                  </a:cubicBezTo>
                  <a:cubicBezTo>
                    <a:pt x="78283" y="50622"/>
                    <a:pt x="81493" y="49692"/>
                    <a:pt x="82284" y="49203"/>
                  </a:cubicBezTo>
                  <a:cubicBezTo>
                    <a:pt x="82441" y="49109"/>
                    <a:pt x="82544" y="49070"/>
                    <a:pt x="82605" y="49070"/>
                  </a:cubicBezTo>
                  <a:cubicBezTo>
                    <a:pt x="82846" y="49070"/>
                    <a:pt x="82446" y="49665"/>
                    <a:pt x="82075" y="49832"/>
                  </a:cubicBezTo>
                  <a:cubicBezTo>
                    <a:pt x="81610" y="50041"/>
                    <a:pt x="81447" y="50762"/>
                    <a:pt x="81563" y="51344"/>
                  </a:cubicBezTo>
                  <a:cubicBezTo>
                    <a:pt x="81581" y="51452"/>
                    <a:pt x="81643" y="51496"/>
                    <a:pt x="81733" y="51496"/>
                  </a:cubicBezTo>
                  <a:cubicBezTo>
                    <a:pt x="82108" y="51496"/>
                    <a:pt x="82980" y="50722"/>
                    <a:pt x="83262" y="50553"/>
                  </a:cubicBezTo>
                  <a:cubicBezTo>
                    <a:pt x="83634" y="50343"/>
                    <a:pt x="84681" y="49669"/>
                    <a:pt x="85914" y="48994"/>
                  </a:cubicBezTo>
                  <a:cubicBezTo>
                    <a:pt x="87170" y="48319"/>
                    <a:pt x="86076" y="47761"/>
                    <a:pt x="85751" y="47552"/>
                  </a:cubicBezTo>
                  <a:cubicBezTo>
                    <a:pt x="85724" y="47533"/>
                    <a:pt x="85693" y="47525"/>
                    <a:pt x="85659" y="47525"/>
                  </a:cubicBezTo>
                  <a:cubicBezTo>
                    <a:pt x="85305" y="47525"/>
                    <a:pt x="84563" y="48391"/>
                    <a:pt x="84172" y="48391"/>
                  </a:cubicBezTo>
                  <a:cubicBezTo>
                    <a:pt x="84163" y="48391"/>
                    <a:pt x="84154" y="48390"/>
                    <a:pt x="84146" y="48389"/>
                  </a:cubicBezTo>
                  <a:cubicBezTo>
                    <a:pt x="83727" y="48319"/>
                    <a:pt x="83424" y="47877"/>
                    <a:pt x="82866" y="47715"/>
                  </a:cubicBezTo>
                  <a:cubicBezTo>
                    <a:pt x="82284" y="47552"/>
                    <a:pt x="82494" y="47179"/>
                    <a:pt x="82540" y="46505"/>
                  </a:cubicBezTo>
                  <a:cubicBezTo>
                    <a:pt x="82587" y="45830"/>
                    <a:pt x="82657" y="45109"/>
                    <a:pt x="82657" y="44807"/>
                  </a:cubicBezTo>
                  <a:cubicBezTo>
                    <a:pt x="82657" y="44747"/>
                    <a:pt x="82588" y="44721"/>
                    <a:pt x="82473" y="44721"/>
                  </a:cubicBezTo>
                  <a:cubicBezTo>
                    <a:pt x="81960" y="44721"/>
                    <a:pt x="80526" y="45233"/>
                    <a:pt x="80051" y="45574"/>
                  </a:cubicBezTo>
                  <a:cubicBezTo>
                    <a:pt x="79654" y="45872"/>
                    <a:pt x="79244" y="46017"/>
                    <a:pt x="78983" y="46017"/>
                  </a:cubicBezTo>
                  <a:cubicBezTo>
                    <a:pt x="78877" y="46017"/>
                    <a:pt x="78795" y="45993"/>
                    <a:pt x="78748" y="45946"/>
                  </a:cubicBezTo>
                  <a:cubicBezTo>
                    <a:pt x="78609" y="45784"/>
                    <a:pt x="80586" y="44481"/>
                    <a:pt x="81610" y="43760"/>
                  </a:cubicBezTo>
                  <a:cubicBezTo>
                    <a:pt x="82051" y="43456"/>
                    <a:pt x="82728" y="43371"/>
                    <a:pt x="83451" y="43371"/>
                  </a:cubicBezTo>
                  <a:cubicBezTo>
                    <a:pt x="84365" y="43371"/>
                    <a:pt x="85353" y="43507"/>
                    <a:pt x="86029" y="43507"/>
                  </a:cubicBezTo>
                  <a:cubicBezTo>
                    <a:pt x="86086" y="43507"/>
                    <a:pt x="86141" y="43506"/>
                    <a:pt x="86193" y="43504"/>
                  </a:cubicBezTo>
                  <a:cubicBezTo>
                    <a:pt x="87333" y="43457"/>
                    <a:pt x="89031" y="41689"/>
                    <a:pt x="89775" y="40805"/>
                  </a:cubicBezTo>
                  <a:cubicBezTo>
                    <a:pt x="90497" y="39921"/>
                    <a:pt x="89031" y="38991"/>
                    <a:pt x="88473" y="38572"/>
                  </a:cubicBezTo>
                  <a:cubicBezTo>
                    <a:pt x="87891" y="38153"/>
                    <a:pt x="87891" y="37595"/>
                    <a:pt x="87170" y="37269"/>
                  </a:cubicBezTo>
                  <a:cubicBezTo>
                    <a:pt x="86449" y="36967"/>
                    <a:pt x="85565" y="35199"/>
                    <a:pt x="84983" y="33966"/>
                  </a:cubicBezTo>
                  <a:cubicBezTo>
                    <a:pt x="84425" y="32709"/>
                    <a:pt x="83494" y="30848"/>
                    <a:pt x="82820" y="29336"/>
                  </a:cubicBezTo>
                  <a:lnTo>
                    <a:pt x="82796" y="29336"/>
                  </a:lnTo>
                  <a:cubicBezTo>
                    <a:pt x="82796" y="29336"/>
                    <a:pt x="82755" y="29246"/>
                    <a:pt x="82653" y="29246"/>
                  </a:cubicBezTo>
                  <a:cubicBezTo>
                    <a:pt x="82584" y="29246"/>
                    <a:pt x="82486" y="29288"/>
                    <a:pt x="82354" y="29429"/>
                  </a:cubicBezTo>
                  <a:cubicBezTo>
                    <a:pt x="82052" y="29778"/>
                    <a:pt x="81307" y="31732"/>
                    <a:pt x="80191" y="31965"/>
                  </a:cubicBezTo>
                  <a:cubicBezTo>
                    <a:pt x="80105" y="31982"/>
                    <a:pt x="80025" y="31991"/>
                    <a:pt x="79949" y="31991"/>
                  </a:cubicBezTo>
                  <a:cubicBezTo>
                    <a:pt x="79010" y="31991"/>
                    <a:pt x="78766" y="30723"/>
                    <a:pt x="78702" y="29755"/>
                  </a:cubicBezTo>
                  <a:cubicBezTo>
                    <a:pt x="78632" y="28708"/>
                    <a:pt x="78934" y="28545"/>
                    <a:pt x="78120" y="28219"/>
                  </a:cubicBezTo>
                  <a:cubicBezTo>
                    <a:pt x="77306" y="27917"/>
                    <a:pt x="76794" y="26707"/>
                    <a:pt x="75864" y="25963"/>
                  </a:cubicBezTo>
                  <a:cubicBezTo>
                    <a:pt x="75541" y="25712"/>
                    <a:pt x="75262" y="25647"/>
                    <a:pt x="74985" y="25647"/>
                  </a:cubicBezTo>
                  <a:cubicBezTo>
                    <a:pt x="74683" y="25647"/>
                    <a:pt x="74382" y="25725"/>
                    <a:pt x="74025" y="25725"/>
                  </a:cubicBezTo>
                  <a:cubicBezTo>
                    <a:pt x="73767" y="25725"/>
                    <a:pt x="73480" y="25684"/>
                    <a:pt x="73142" y="25544"/>
                  </a:cubicBezTo>
                  <a:cubicBezTo>
                    <a:pt x="72975" y="25476"/>
                    <a:pt x="72834" y="25446"/>
                    <a:pt x="72713" y="25446"/>
                  </a:cubicBezTo>
                  <a:cubicBezTo>
                    <a:pt x="71925" y="25446"/>
                    <a:pt x="72042" y="26761"/>
                    <a:pt x="72002" y="27568"/>
                  </a:cubicBezTo>
                  <a:cubicBezTo>
                    <a:pt x="71979" y="28499"/>
                    <a:pt x="72467" y="28731"/>
                    <a:pt x="72327" y="30150"/>
                  </a:cubicBezTo>
                  <a:cubicBezTo>
                    <a:pt x="72165" y="31546"/>
                    <a:pt x="71350" y="31616"/>
                    <a:pt x="72444" y="32989"/>
                  </a:cubicBezTo>
                  <a:cubicBezTo>
                    <a:pt x="73537" y="34338"/>
                    <a:pt x="72816" y="36292"/>
                    <a:pt x="71699" y="36943"/>
                  </a:cubicBezTo>
                  <a:cubicBezTo>
                    <a:pt x="70559" y="37618"/>
                    <a:pt x="70443" y="37688"/>
                    <a:pt x="71164" y="38735"/>
                  </a:cubicBezTo>
                  <a:cubicBezTo>
                    <a:pt x="71862" y="39782"/>
                    <a:pt x="71281" y="42061"/>
                    <a:pt x="70420" y="42085"/>
                  </a:cubicBezTo>
                  <a:cubicBezTo>
                    <a:pt x="70414" y="42085"/>
                    <a:pt x="70409" y="42085"/>
                    <a:pt x="70403" y="42085"/>
                  </a:cubicBezTo>
                  <a:cubicBezTo>
                    <a:pt x="69548" y="42085"/>
                    <a:pt x="68697" y="38587"/>
                    <a:pt x="68466" y="37385"/>
                  </a:cubicBezTo>
                  <a:cubicBezTo>
                    <a:pt x="68233" y="36176"/>
                    <a:pt x="65511" y="35966"/>
                    <a:pt x="64022" y="35431"/>
                  </a:cubicBezTo>
                  <a:cubicBezTo>
                    <a:pt x="62557" y="34896"/>
                    <a:pt x="60091" y="32709"/>
                    <a:pt x="59253" y="31546"/>
                  </a:cubicBezTo>
                  <a:cubicBezTo>
                    <a:pt x="58392" y="30383"/>
                    <a:pt x="58741" y="29755"/>
                    <a:pt x="58928" y="28778"/>
                  </a:cubicBezTo>
                  <a:cubicBezTo>
                    <a:pt x="59137" y="27801"/>
                    <a:pt x="60137" y="26079"/>
                    <a:pt x="60533" y="25660"/>
                  </a:cubicBezTo>
                  <a:cubicBezTo>
                    <a:pt x="60928" y="25242"/>
                    <a:pt x="61742" y="24846"/>
                    <a:pt x="61742" y="24846"/>
                  </a:cubicBezTo>
                  <a:cubicBezTo>
                    <a:pt x="62208" y="24381"/>
                    <a:pt x="61649" y="24055"/>
                    <a:pt x="61463" y="23823"/>
                  </a:cubicBezTo>
                  <a:cubicBezTo>
                    <a:pt x="61393" y="23734"/>
                    <a:pt x="61419" y="23713"/>
                    <a:pt x="61504" y="23713"/>
                  </a:cubicBezTo>
                  <a:cubicBezTo>
                    <a:pt x="61582" y="23713"/>
                    <a:pt x="61709" y="23731"/>
                    <a:pt x="61855" y="23731"/>
                  </a:cubicBezTo>
                  <a:cubicBezTo>
                    <a:pt x="61967" y="23731"/>
                    <a:pt x="62089" y="23721"/>
                    <a:pt x="62208" y="23683"/>
                  </a:cubicBezTo>
                  <a:cubicBezTo>
                    <a:pt x="62626" y="23520"/>
                    <a:pt x="62440" y="23101"/>
                    <a:pt x="63301" y="23101"/>
                  </a:cubicBezTo>
                  <a:cubicBezTo>
                    <a:pt x="64139" y="23101"/>
                    <a:pt x="64348" y="21915"/>
                    <a:pt x="64650" y="21333"/>
                  </a:cubicBezTo>
                  <a:cubicBezTo>
                    <a:pt x="64883" y="20918"/>
                    <a:pt x="64783" y="20859"/>
                    <a:pt x="64606" y="20859"/>
                  </a:cubicBezTo>
                  <a:cubicBezTo>
                    <a:pt x="64535" y="20859"/>
                    <a:pt x="64451" y="20868"/>
                    <a:pt x="64371" y="20868"/>
                  </a:cubicBezTo>
                  <a:cubicBezTo>
                    <a:pt x="64115" y="20868"/>
                    <a:pt x="63557" y="20519"/>
                    <a:pt x="62859" y="20170"/>
                  </a:cubicBezTo>
                  <a:cubicBezTo>
                    <a:pt x="62526" y="20004"/>
                    <a:pt x="62468" y="19917"/>
                    <a:pt x="62583" y="19917"/>
                  </a:cubicBezTo>
                  <a:cubicBezTo>
                    <a:pt x="62708" y="19917"/>
                    <a:pt x="63039" y="20021"/>
                    <a:pt x="63441" y="20240"/>
                  </a:cubicBezTo>
                  <a:cubicBezTo>
                    <a:pt x="63871" y="20480"/>
                    <a:pt x="64108" y="20556"/>
                    <a:pt x="64299" y="20556"/>
                  </a:cubicBezTo>
                  <a:cubicBezTo>
                    <a:pt x="64459" y="20556"/>
                    <a:pt x="64586" y="20502"/>
                    <a:pt x="64767" y="20449"/>
                  </a:cubicBezTo>
                  <a:cubicBezTo>
                    <a:pt x="65162" y="20333"/>
                    <a:pt x="65558" y="19542"/>
                    <a:pt x="65441" y="18844"/>
                  </a:cubicBezTo>
                  <a:cubicBezTo>
                    <a:pt x="65371" y="18423"/>
                    <a:pt x="65309" y="18281"/>
                    <a:pt x="65410" y="18281"/>
                  </a:cubicBezTo>
                  <a:cubicBezTo>
                    <a:pt x="65475" y="18281"/>
                    <a:pt x="65611" y="18342"/>
                    <a:pt x="65860" y="18425"/>
                  </a:cubicBezTo>
                  <a:cubicBezTo>
                    <a:pt x="66210" y="18529"/>
                    <a:pt x="66473" y="18611"/>
                    <a:pt x="66751" y="18611"/>
                  </a:cubicBezTo>
                  <a:cubicBezTo>
                    <a:pt x="66971" y="18611"/>
                    <a:pt x="67200" y="18559"/>
                    <a:pt x="67489" y="18425"/>
                  </a:cubicBezTo>
                  <a:cubicBezTo>
                    <a:pt x="68163" y="18100"/>
                    <a:pt x="68675" y="17634"/>
                    <a:pt x="69280" y="16750"/>
                  </a:cubicBezTo>
                  <a:cubicBezTo>
                    <a:pt x="69908" y="15843"/>
                    <a:pt x="68582" y="14796"/>
                    <a:pt x="68698" y="14215"/>
                  </a:cubicBezTo>
                  <a:cubicBezTo>
                    <a:pt x="68815" y="13633"/>
                    <a:pt x="69326" y="12982"/>
                    <a:pt x="68396" y="11772"/>
                  </a:cubicBezTo>
                  <a:cubicBezTo>
                    <a:pt x="68067" y="11345"/>
                    <a:pt x="67684" y="11193"/>
                    <a:pt x="67315" y="11193"/>
                  </a:cubicBezTo>
                  <a:cubicBezTo>
                    <a:pt x="66638" y="11193"/>
                    <a:pt x="66011" y="11702"/>
                    <a:pt x="65860" y="11958"/>
                  </a:cubicBezTo>
                  <a:cubicBezTo>
                    <a:pt x="65628" y="12354"/>
                    <a:pt x="66488" y="13447"/>
                    <a:pt x="66209" y="13517"/>
                  </a:cubicBezTo>
                  <a:cubicBezTo>
                    <a:pt x="65930" y="13586"/>
                    <a:pt x="65744" y="15122"/>
                    <a:pt x="65092" y="16169"/>
                  </a:cubicBezTo>
                  <a:cubicBezTo>
                    <a:pt x="64939" y="16407"/>
                    <a:pt x="64790" y="16507"/>
                    <a:pt x="64652" y="16507"/>
                  </a:cubicBezTo>
                  <a:cubicBezTo>
                    <a:pt x="64186" y="16507"/>
                    <a:pt x="63852" y="15364"/>
                    <a:pt x="63906" y="14610"/>
                  </a:cubicBezTo>
                  <a:cubicBezTo>
                    <a:pt x="63999" y="13633"/>
                    <a:pt x="63953" y="13447"/>
                    <a:pt x="63255" y="12726"/>
                  </a:cubicBezTo>
                  <a:cubicBezTo>
                    <a:pt x="63135" y="12606"/>
                    <a:pt x="63037" y="12554"/>
                    <a:pt x="62957" y="12554"/>
                  </a:cubicBezTo>
                  <a:cubicBezTo>
                    <a:pt x="62570" y="12554"/>
                    <a:pt x="62575" y="13761"/>
                    <a:pt x="62324" y="14377"/>
                  </a:cubicBezTo>
                  <a:cubicBezTo>
                    <a:pt x="62259" y="14521"/>
                    <a:pt x="62202" y="14583"/>
                    <a:pt x="62153" y="14583"/>
                  </a:cubicBezTo>
                  <a:cubicBezTo>
                    <a:pt x="61957" y="14583"/>
                    <a:pt x="61882" y="13592"/>
                    <a:pt x="61882" y="12958"/>
                  </a:cubicBezTo>
                  <a:cubicBezTo>
                    <a:pt x="61882" y="12191"/>
                    <a:pt x="61626" y="12260"/>
                    <a:pt x="60998" y="12121"/>
                  </a:cubicBezTo>
                  <a:cubicBezTo>
                    <a:pt x="60370" y="11958"/>
                    <a:pt x="60649" y="10934"/>
                    <a:pt x="60835" y="10097"/>
                  </a:cubicBezTo>
                  <a:cubicBezTo>
                    <a:pt x="61021" y="9236"/>
                    <a:pt x="59974" y="7491"/>
                    <a:pt x="59090" y="6700"/>
                  </a:cubicBezTo>
                  <a:cubicBezTo>
                    <a:pt x="58183" y="5933"/>
                    <a:pt x="58741" y="6305"/>
                    <a:pt x="59044" y="5654"/>
                  </a:cubicBezTo>
                  <a:cubicBezTo>
                    <a:pt x="59370" y="5002"/>
                    <a:pt x="59323" y="4630"/>
                    <a:pt x="59137" y="4095"/>
                  </a:cubicBezTo>
                  <a:cubicBezTo>
                    <a:pt x="59053" y="3881"/>
                    <a:pt x="59066" y="3820"/>
                    <a:pt x="59175" y="3820"/>
                  </a:cubicBezTo>
                  <a:cubicBezTo>
                    <a:pt x="59324" y="3820"/>
                    <a:pt x="59654" y="3936"/>
                    <a:pt x="60165" y="3936"/>
                  </a:cubicBezTo>
                  <a:cubicBezTo>
                    <a:pt x="60216" y="3936"/>
                    <a:pt x="60269" y="3935"/>
                    <a:pt x="60323" y="3932"/>
                  </a:cubicBezTo>
                  <a:cubicBezTo>
                    <a:pt x="61347" y="3909"/>
                    <a:pt x="61045" y="3699"/>
                    <a:pt x="61696" y="1768"/>
                  </a:cubicBezTo>
                  <a:cubicBezTo>
                    <a:pt x="62129" y="514"/>
                    <a:pt x="62035" y="324"/>
                    <a:pt x="61758" y="324"/>
                  </a:cubicBezTo>
                  <a:cubicBezTo>
                    <a:pt x="61637" y="324"/>
                    <a:pt x="61482" y="360"/>
                    <a:pt x="61321" y="360"/>
                  </a:cubicBezTo>
                  <a:cubicBezTo>
                    <a:pt x="61276" y="360"/>
                    <a:pt x="61230" y="357"/>
                    <a:pt x="61184" y="349"/>
                  </a:cubicBezTo>
                  <a:cubicBezTo>
                    <a:pt x="60603" y="280"/>
                    <a:pt x="60463" y="0"/>
                    <a:pt x="592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6"/>
            <p:cNvSpPr/>
            <p:nvPr/>
          </p:nvSpPr>
          <p:spPr>
            <a:xfrm>
              <a:off x="11100862" y="1707897"/>
              <a:ext cx="49582" cy="28121"/>
            </a:xfrm>
            <a:custGeom>
              <a:avLst/>
              <a:gdLst/>
              <a:ahLst/>
              <a:cxnLst/>
              <a:rect l="l" t="t" r="r" b="b"/>
              <a:pathLst>
                <a:path w="2211" h="1254" extrusionOk="0">
                  <a:moveTo>
                    <a:pt x="94" y="1"/>
                  </a:moveTo>
                  <a:cubicBezTo>
                    <a:pt x="1" y="1"/>
                    <a:pt x="1" y="140"/>
                    <a:pt x="1" y="233"/>
                  </a:cubicBezTo>
                  <a:cubicBezTo>
                    <a:pt x="140" y="280"/>
                    <a:pt x="94" y="303"/>
                    <a:pt x="187" y="443"/>
                  </a:cubicBezTo>
                  <a:cubicBezTo>
                    <a:pt x="489" y="838"/>
                    <a:pt x="954" y="1141"/>
                    <a:pt x="1466" y="1234"/>
                  </a:cubicBezTo>
                  <a:cubicBezTo>
                    <a:pt x="1534" y="1246"/>
                    <a:pt x="1606" y="1253"/>
                    <a:pt x="1678" y="1253"/>
                  </a:cubicBezTo>
                  <a:cubicBezTo>
                    <a:pt x="1879" y="1253"/>
                    <a:pt x="2078" y="1196"/>
                    <a:pt x="2164" y="1024"/>
                  </a:cubicBezTo>
                  <a:cubicBezTo>
                    <a:pt x="2211" y="931"/>
                    <a:pt x="2211" y="815"/>
                    <a:pt x="2187" y="722"/>
                  </a:cubicBezTo>
                  <a:cubicBezTo>
                    <a:pt x="2048" y="373"/>
                    <a:pt x="1536" y="443"/>
                    <a:pt x="1257" y="210"/>
                  </a:cubicBezTo>
                  <a:cubicBezTo>
                    <a:pt x="1187" y="164"/>
                    <a:pt x="1117" y="71"/>
                    <a:pt x="1047" y="47"/>
                  </a:cubicBezTo>
                  <a:cubicBezTo>
                    <a:pt x="978" y="24"/>
                    <a:pt x="908" y="1"/>
                    <a:pt x="81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6"/>
            <p:cNvSpPr/>
            <p:nvPr/>
          </p:nvSpPr>
          <p:spPr>
            <a:xfrm>
              <a:off x="11187983" y="1665872"/>
              <a:ext cx="124190" cy="130626"/>
            </a:xfrm>
            <a:custGeom>
              <a:avLst/>
              <a:gdLst/>
              <a:ahLst/>
              <a:cxnLst/>
              <a:rect l="l" t="t" r="r" b="b"/>
              <a:pathLst>
                <a:path w="5538" h="5825" extrusionOk="0">
                  <a:moveTo>
                    <a:pt x="3153" y="0"/>
                  </a:moveTo>
                  <a:cubicBezTo>
                    <a:pt x="2805" y="0"/>
                    <a:pt x="2164" y="339"/>
                    <a:pt x="2164" y="339"/>
                  </a:cubicBezTo>
                  <a:lnTo>
                    <a:pt x="2187" y="339"/>
                  </a:lnTo>
                  <a:cubicBezTo>
                    <a:pt x="1606" y="1177"/>
                    <a:pt x="1" y="4131"/>
                    <a:pt x="163" y="4387"/>
                  </a:cubicBezTo>
                  <a:cubicBezTo>
                    <a:pt x="286" y="4612"/>
                    <a:pt x="427" y="5090"/>
                    <a:pt x="1094" y="5090"/>
                  </a:cubicBezTo>
                  <a:cubicBezTo>
                    <a:pt x="1185" y="5090"/>
                    <a:pt x="1285" y="5081"/>
                    <a:pt x="1396" y="5062"/>
                  </a:cubicBezTo>
                  <a:cubicBezTo>
                    <a:pt x="2049" y="4948"/>
                    <a:pt x="2599" y="4662"/>
                    <a:pt x="2893" y="4662"/>
                  </a:cubicBezTo>
                  <a:cubicBezTo>
                    <a:pt x="3018" y="4662"/>
                    <a:pt x="3097" y="4714"/>
                    <a:pt x="3118" y="4852"/>
                  </a:cubicBezTo>
                  <a:cubicBezTo>
                    <a:pt x="3161" y="5282"/>
                    <a:pt x="3125" y="5533"/>
                    <a:pt x="3557" y="5533"/>
                  </a:cubicBezTo>
                  <a:cubicBezTo>
                    <a:pt x="3593" y="5533"/>
                    <a:pt x="3633" y="5531"/>
                    <a:pt x="3676" y="5527"/>
                  </a:cubicBezTo>
                  <a:cubicBezTo>
                    <a:pt x="3698" y="5525"/>
                    <a:pt x="3720" y="5525"/>
                    <a:pt x="3743" y="5525"/>
                  </a:cubicBezTo>
                  <a:cubicBezTo>
                    <a:pt x="4173" y="5525"/>
                    <a:pt x="4739" y="5825"/>
                    <a:pt x="5085" y="5825"/>
                  </a:cubicBezTo>
                  <a:cubicBezTo>
                    <a:pt x="5205" y="5825"/>
                    <a:pt x="5299" y="5788"/>
                    <a:pt x="5351" y="5690"/>
                  </a:cubicBezTo>
                  <a:cubicBezTo>
                    <a:pt x="5537" y="5271"/>
                    <a:pt x="5281" y="4271"/>
                    <a:pt x="5026" y="3875"/>
                  </a:cubicBezTo>
                  <a:cubicBezTo>
                    <a:pt x="4770" y="3457"/>
                    <a:pt x="5142" y="2363"/>
                    <a:pt x="4397" y="2363"/>
                  </a:cubicBezTo>
                  <a:cubicBezTo>
                    <a:pt x="4125" y="2363"/>
                    <a:pt x="3808" y="2387"/>
                    <a:pt x="3521" y="2387"/>
                  </a:cubicBezTo>
                  <a:cubicBezTo>
                    <a:pt x="3048" y="2387"/>
                    <a:pt x="2653" y="2324"/>
                    <a:pt x="2653" y="1991"/>
                  </a:cubicBezTo>
                  <a:cubicBezTo>
                    <a:pt x="2653" y="1479"/>
                    <a:pt x="3583" y="130"/>
                    <a:pt x="3258" y="14"/>
                  </a:cubicBezTo>
                  <a:cubicBezTo>
                    <a:pt x="3227" y="4"/>
                    <a:pt x="3192" y="0"/>
                    <a:pt x="31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6"/>
            <p:cNvSpPr/>
            <p:nvPr/>
          </p:nvSpPr>
          <p:spPr>
            <a:xfrm>
              <a:off x="9483100" y="1450480"/>
              <a:ext cx="51151" cy="52093"/>
            </a:xfrm>
            <a:custGeom>
              <a:avLst/>
              <a:gdLst/>
              <a:ahLst/>
              <a:cxnLst/>
              <a:rect l="l" t="t" r="r" b="b"/>
              <a:pathLst>
                <a:path w="2281" h="2323" extrusionOk="0">
                  <a:moveTo>
                    <a:pt x="2003" y="0"/>
                  </a:moveTo>
                  <a:cubicBezTo>
                    <a:pt x="1854" y="0"/>
                    <a:pt x="1682" y="110"/>
                    <a:pt x="1582" y="243"/>
                  </a:cubicBezTo>
                  <a:cubicBezTo>
                    <a:pt x="1466" y="383"/>
                    <a:pt x="1350" y="569"/>
                    <a:pt x="1187" y="639"/>
                  </a:cubicBezTo>
                  <a:cubicBezTo>
                    <a:pt x="1094" y="639"/>
                    <a:pt x="977" y="685"/>
                    <a:pt x="908" y="732"/>
                  </a:cubicBezTo>
                  <a:cubicBezTo>
                    <a:pt x="582" y="941"/>
                    <a:pt x="303" y="1197"/>
                    <a:pt x="93" y="1523"/>
                  </a:cubicBezTo>
                  <a:cubicBezTo>
                    <a:pt x="47" y="1593"/>
                    <a:pt x="0" y="1709"/>
                    <a:pt x="24" y="1779"/>
                  </a:cubicBezTo>
                  <a:cubicBezTo>
                    <a:pt x="47" y="1825"/>
                    <a:pt x="70" y="1872"/>
                    <a:pt x="93" y="1895"/>
                  </a:cubicBezTo>
                  <a:cubicBezTo>
                    <a:pt x="279" y="2104"/>
                    <a:pt x="489" y="2314"/>
                    <a:pt x="768" y="2314"/>
                  </a:cubicBezTo>
                  <a:cubicBezTo>
                    <a:pt x="793" y="2320"/>
                    <a:pt x="820" y="2323"/>
                    <a:pt x="847" y="2323"/>
                  </a:cubicBezTo>
                  <a:cubicBezTo>
                    <a:pt x="922" y="2323"/>
                    <a:pt x="1002" y="2301"/>
                    <a:pt x="1070" y="2267"/>
                  </a:cubicBezTo>
                  <a:cubicBezTo>
                    <a:pt x="1768" y="2035"/>
                    <a:pt x="2164" y="1244"/>
                    <a:pt x="2257" y="499"/>
                  </a:cubicBezTo>
                  <a:cubicBezTo>
                    <a:pt x="2280" y="336"/>
                    <a:pt x="2280" y="174"/>
                    <a:pt x="2164" y="57"/>
                  </a:cubicBezTo>
                  <a:cubicBezTo>
                    <a:pt x="2118" y="18"/>
                    <a:pt x="2062" y="0"/>
                    <a:pt x="200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6"/>
            <p:cNvSpPr/>
            <p:nvPr/>
          </p:nvSpPr>
          <p:spPr>
            <a:xfrm>
              <a:off x="10472738" y="970540"/>
              <a:ext cx="73061" cy="73509"/>
            </a:xfrm>
            <a:custGeom>
              <a:avLst/>
              <a:gdLst/>
              <a:ahLst/>
              <a:cxnLst/>
              <a:rect l="l" t="t" r="r" b="b"/>
              <a:pathLst>
                <a:path w="3258" h="3278" extrusionOk="0">
                  <a:moveTo>
                    <a:pt x="1325" y="0"/>
                  </a:moveTo>
                  <a:cubicBezTo>
                    <a:pt x="1226" y="0"/>
                    <a:pt x="1164" y="33"/>
                    <a:pt x="1164" y="33"/>
                  </a:cubicBezTo>
                  <a:cubicBezTo>
                    <a:pt x="1001" y="498"/>
                    <a:pt x="1141" y="1289"/>
                    <a:pt x="769" y="1522"/>
                  </a:cubicBezTo>
                  <a:cubicBezTo>
                    <a:pt x="396" y="1755"/>
                    <a:pt x="1" y="1964"/>
                    <a:pt x="489" y="2290"/>
                  </a:cubicBezTo>
                  <a:cubicBezTo>
                    <a:pt x="924" y="2600"/>
                    <a:pt x="1744" y="3278"/>
                    <a:pt x="2296" y="3278"/>
                  </a:cubicBezTo>
                  <a:cubicBezTo>
                    <a:pt x="2365" y="3278"/>
                    <a:pt x="2431" y="3267"/>
                    <a:pt x="2490" y="3244"/>
                  </a:cubicBezTo>
                  <a:cubicBezTo>
                    <a:pt x="3025" y="3058"/>
                    <a:pt x="3258" y="2755"/>
                    <a:pt x="2886" y="1987"/>
                  </a:cubicBezTo>
                  <a:cubicBezTo>
                    <a:pt x="2490" y="1220"/>
                    <a:pt x="2071" y="615"/>
                    <a:pt x="1885" y="359"/>
                  </a:cubicBezTo>
                  <a:cubicBezTo>
                    <a:pt x="1670" y="63"/>
                    <a:pt x="1462" y="0"/>
                    <a:pt x="13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6"/>
            <p:cNvSpPr/>
            <p:nvPr/>
          </p:nvSpPr>
          <p:spPr>
            <a:xfrm>
              <a:off x="10447712" y="1007788"/>
              <a:ext cx="25049" cy="25071"/>
            </a:xfrm>
            <a:custGeom>
              <a:avLst/>
              <a:gdLst/>
              <a:ahLst/>
              <a:cxnLst/>
              <a:rect l="l" t="t" r="r" b="b"/>
              <a:pathLst>
                <a:path w="1117" h="1118" extrusionOk="0">
                  <a:moveTo>
                    <a:pt x="558" y="1"/>
                  </a:moveTo>
                  <a:cubicBezTo>
                    <a:pt x="512" y="24"/>
                    <a:pt x="465" y="24"/>
                    <a:pt x="442" y="47"/>
                  </a:cubicBezTo>
                  <a:cubicBezTo>
                    <a:pt x="419" y="70"/>
                    <a:pt x="396" y="117"/>
                    <a:pt x="396" y="140"/>
                  </a:cubicBezTo>
                  <a:cubicBezTo>
                    <a:pt x="372" y="164"/>
                    <a:pt x="372" y="187"/>
                    <a:pt x="372" y="210"/>
                  </a:cubicBezTo>
                  <a:cubicBezTo>
                    <a:pt x="256" y="489"/>
                    <a:pt x="0" y="1117"/>
                    <a:pt x="465" y="1117"/>
                  </a:cubicBezTo>
                  <a:cubicBezTo>
                    <a:pt x="558" y="1117"/>
                    <a:pt x="675" y="1071"/>
                    <a:pt x="745" y="1001"/>
                  </a:cubicBezTo>
                  <a:cubicBezTo>
                    <a:pt x="814" y="908"/>
                    <a:pt x="814" y="815"/>
                    <a:pt x="861" y="699"/>
                  </a:cubicBezTo>
                  <a:cubicBezTo>
                    <a:pt x="931" y="559"/>
                    <a:pt x="1047" y="443"/>
                    <a:pt x="1094" y="280"/>
                  </a:cubicBezTo>
                  <a:cubicBezTo>
                    <a:pt x="1117" y="233"/>
                    <a:pt x="1117" y="164"/>
                    <a:pt x="1094" y="117"/>
                  </a:cubicBezTo>
                  <a:cubicBezTo>
                    <a:pt x="1070" y="70"/>
                    <a:pt x="1024" y="47"/>
                    <a:pt x="977" y="47"/>
                  </a:cubicBezTo>
                  <a:cubicBezTo>
                    <a:pt x="838" y="1"/>
                    <a:pt x="698" y="1"/>
                    <a:pt x="5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" name="Google Shape;1440;p6"/>
          <p:cNvGrpSpPr/>
          <p:nvPr/>
        </p:nvGrpSpPr>
        <p:grpSpPr>
          <a:xfrm flipH="1">
            <a:off x="7620491" y="-872243"/>
            <a:ext cx="3711338" cy="3560485"/>
            <a:chOff x="11940791" y="128482"/>
            <a:chExt cx="3711338" cy="3560485"/>
          </a:xfrm>
        </p:grpSpPr>
        <p:sp>
          <p:nvSpPr>
            <p:cNvPr id="1441" name="Google Shape;1441;p6"/>
            <p:cNvSpPr/>
            <p:nvPr/>
          </p:nvSpPr>
          <p:spPr>
            <a:xfrm>
              <a:off x="14784527" y="1586376"/>
              <a:ext cx="48886" cy="232480"/>
            </a:xfrm>
            <a:custGeom>
              <a:avLst/>
              <a:gdLst/>
              <a:ahLst/>
              <a:cxnLst/>
              <a:rect l="l" t="t" r="r" b="b"/>
              <a:pathLst>
                <a:path w="2180" h="10367" extrusionOk="0">
                  <a:moveTo>
                    <a:pt x="1135" y="0"/>
                  </a:moveTo>
                  <a:cubicBezTo>
                    <a:pt x="1093" y="0"/>
                    <a:pt x="1041" y="44"/>
                    <a:pt x="978" y="139"/>
                  </a:cubicBezTo>
                  <a:cubicBezTo>
                    <a:pt x="582" y="767"/>
                    <a:pt x="1" y="2023"/>
                    <a:pt x="163" y="2954"/>
                  </a:cubicBezTo>
                  <a:cubicBezTo>
                    <a:pt x="303" y="3884"/>
                    <a:pt x="210" y="6211"/>
                    <a:pt x="210" y="6722"/>
                  </a:cubicBezTo>
                  <a:cubicBezTo>
                    <a:pt x="210" y="7258"/>
                    <a:pt x="163" y="7351"/>
                    <a:pt x="303" y="8142"/>
                  </a:cubicBezTo>
                  <a:cubicBezTo>
                    <a:pt x="466" y="8909"/>
                    <a:pt x="1" y="10049"/>
                    <a:pt x="94" y="10305"/>
                  </a:cubicBezTo>
                  <a:cubicBezTo>
                    <a:pt x="112" y="10348"/>
                    <a:pt x="141" y="10367"/>
                    <a:pt x="177" y="10367"/>
                  </a:cubicBezTo>
                  <a:cubicBezTo>
                    <a:pt x="376" y="10367"/>
                    <a:pt x="792" y="9807"/>
                    <a:pt x="792" y="9630"/>
                  </a:cubicBezTo>
                  <a:cubicBezTo>
                    <a:pt x="792" y="9582"/>
                    <a:pt x="826" y="9563"/>
                    <a:pt x="881" y="9563"/>
                  </a:cubicBezTo>
                  <a:cubicBezTo>
                    <a:pt x="1035" y="9563"/>
                    <a:pt x="1346" y="9712"/>
                    <a:pt x="1466" y="9747"/>
                  </a:cubicBezTo>
                  <a:cubicBezTo>
                    <a:pt x="1470" y="9748"/>
                    <a:pt x="1473" y="9748"/>
                    <a:pt x="1475" y="9748"/>
                  </a:cubicBezTo>
                  <a:cubicBezTo>
                    <a:pt x="1576" y="9748"/>
                    <a:pt x="978" y="8848"/>
                    <a:pt x="978" y="8235"/>
                  </a:cubicBezTo>
                  <a:cubicBezTo>
                    <a:pt x="978" y="7637"/>
                    <a:pt x="1083" y="6199"/>
                    <a:pt x="1453" y="6199"/>
                  </a:cubicBezTo>
                  <a:cubicBezTo>
                    <a:pt x="1472" y="6199"/>
                    <a:pt x="1492" y="6203"/>
                    <a:pt x="1513" y="6211"/>
                  </a:cubicBezTo>
                  <a:cubicBezTo>
                    <a:pt x="1659" y="6267"/>
                    <a:pt x="1805" y="6330"/>
                    <a:pt x="1912" y="6330"/>
                  </a:cubicBezTo>
                  <a:cubicBezTo>
                    <a:pt x="2113" y="6330"/>
                    <a:pt x="2180" y="6112"/>
                    <a:pt x="1862" y="5234"/>
                  </a:cubicBezTo>
                  <a:cubicBezTo>
                    <a:pt x="1396" y="3884"/>
                    <a:pt x="1303" y="2582"/>
                    <a:pt x="1303" y="2582"/>
                  </a:cubicBezTo>
                  <a:cubicBezTo>
                    <a:pt x="1303" y="1358"/>
                    <a:pt x="1370" y="0"/>
                    <a:pt x="113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6"/>
            <p:cNvSpPr/>
            <p:nvPr/>
          </p:nvSpPr>
          <p:spPr>
            <a:xfrm>
              <a:off x="14570122" y="1825785"/>
              <a:ext cx="285896" cy="328280"/>
            </a:xfrm>
            <a:custGeom>
              <a:avLst/>
              <a:gdLst/>
              <a:ahLst/>
              <a:cxnLst/>
              <a:rect l="l" t="t" r="r" b="b"/>
              <a:pathLst>
                <a:path w="12749" h="14639" extrusionOk="0">
                  <a:moveTo>
                    <a:pt x="9855" y="1"/>
                  </a:moveTo>
                  <a:cubicBezTo>
                    <a:pt x="9809" y="1"/>
                    <a:pt x="9778" y="36"/>
                    <a:pt x="9771" y="118"/>
                  </a:cubicBezTo>
                  <a:cubicBezTo>
                    <a:pt x="9724" y="629"/>
                    <a:pt x="9934" y="1862"/>
                    <a:pt x="9469" y="2235"/>
                  </a:cubicBezTo>
                  <a:cubicBezTo>
                    <a:pt x="9003" y="2607"/>
                    <a:pt x="7956" y="3212"/>
                    <a:pt x="8049" y="3747"/>
                  </a:cubicBezTo>
                  <a:cubicBezTo>
                    <a:pt x="8166" y="4259"/>
                    <a:pt x="8585" y="4631"/>
                    <a:pt x="8422" y="4933"/>
                  </a:cubicBezTo>
                  <a:cubicBezTo>
                    <a:pt x="8259" y="5259"/>
                    <a:pt x="8049" y="5771"/>
                    <a:pt x="8049" y="6143"/>
                  </a:cubicBezTo>
                  <a:cubicBezTo>
                    <a:pt x="8049" y="6492"/>
                    <a:pt x="7794" y="8469"/>
                    <a:pt x="7119" y="8562"/>
                  </a:cubicBezTo>
                  <a:cubicBezTo>
                    <a:pt x="6444" y="8679"/>
                    <a:pt x="5514" y="8842"/>
                    <a:pt x="5351" y="9307"/>
                  </a:cubicBezTo>
                  <a:cubicBezTo>
                    <a:pt x="5211" y="9772"/>
                    <a:pt x="4793" y="10191"/>
                    <a:pt x="4164" y="10400"/>
                  </a:cubicBezTo>
                  <a:cubicBezTo>
                    <a:pt x="3536" y="10586"/>
                    <a:pt x="2350" y="10540"/>
                    <a:pt x="1885" y="11168"/>
                  </a:cubicBezTo>
                  <a:cubicBezTo>
                    <a:pt x="1419" y="11796"/>
                    <a:pt x="675" y="12145"/>
                    <a:pt x="675" y="12145"/>
                  </a:cubicBezTo>
                  <a:cubicBezTo>
                    <a:pt x="675" y="12145"/>
                    <a:pt x="0" y="12634"/>
                    <a:pt x="70" y="12889"/>
                  </a:cubicBezTo>
                  <a:cubicBezTo>
                    <a:pt x="87" y="12985"/>
                    <a:pt x="140" y="12999"/>
                    <a:pt x="208" y="12999"/>
                  </a:cubicBezTo>
                  <a:cubicBezTo>
                    <a:pt x="238" y="12999"/>
                    <a:pt x="271" y="12997"/>
                    <a:pt x="304" y="12997"/>
                  </a:cubicBezTo>
                  <a:cubicBezTo>
                    <a:pt x="401" y="12997"/>
                    <a:pt x="506" y="13019"/>
                    <a:pt x="582" y="13192"/>
                  </a:cubicBezTo>
                  <a:cubicBezTo>
                    <a:pt x="745" y="13564"/>
                    <a:pt x="675" y="14239"/>
                    <a:pt x="745" y="14495"/>
                  </a:cubicBezTo>
                  <a:cubicBezTo>
                    <a:pt x="761" y="14586"/>
                    <a:pt x="857" y="14638"/>
                    <a:pt x="978" y="14638"/>
                  </a:cubicBezTo>
                  <a:cubicBezTo>
                    <a:pt x="1197" y="14638"/>
                    <a:pt x="1499" y="14464"/>
                    <a:pt x="1559" y="14029"/>
                  </a:cubicBezTo>
                  <a:cubicBezTo>
                    <a:pt x="1675" y="13355"/>
                    <a:pt x="1768" y="12680"/>
                    <a:pt x="1722" y="12471"/>
                  </a:cubicBezTo>
                  <a:cubicBezTo>
                    <a:pt x="1675" y="12261"/>
                    <a:pt x="1931" y="11843"/>
                    <a:pt x="2234" y="11843"/>
                  </a:cubicBezTo>
                  <a:cubicBezTo>
                    <a:pt x="2461" y="11843"/>
                    <a:pt x="3394" y="11433"/>
                    <a:pt x="3934" y="11433"/>
                  </a:cubicBezTo>
                  <a:cubicBezTo>
                    <a:pt x="4167" y="11433"/>
                    <a:pt x="4327" y="11509"/>
                    <a:pt x="4327" y="11726"/>
                  </a:cubicBezTo>
                  <a:cubicBezTo>
                    <a:pt x="4327" y="12108"/>
                    <a:pt x="4486" y="12294"/>
                    <a:pt x="4741" y="12294"/>
                  </a:cubicBezTo>
                  <a:cubicBezTo>
                    <a:pt x="4984" y="12294"/>
                    <a:pt x="5313" y="12125"/>
                    <a:pt x="5677" y="11796"/>
                  </a:cubicBezTo>
                  <a:cubicBezTo>
                    <a:pt x="6398" y="11121"/>
                    <a:pt x="8259" y="10749"/>
                    <a:pt x="8678" y="10540"/>
                  </a:cubicBezTo>
                  <a:cubicBezTo>
                    <a:pt x="9096" y="10330"/>
                    <a:pt x="8468" y="9144"/>
                    <a:pt x="8934" y="8516"/>
                  </a:cubicBezTo>
                  <a:cubicBezTo>
                    <a:pt x="9399" y="7911"/>
                    <a:pt x="10073" y="7167"/>
                    <a:pt x="9934" y="6236"/>
                  </a:cubicBezTo>
                  <a:cubicBezTo>
                    <a:pt x="9771" y="5305"/>
                    <a:pt x="9143" y="3863"/>
                    <a:pt x="9306" y="3700"/>
                  </a:cubicBezTo>
                  <a:cubicBezTo>
                    <a:pt x="9387" y="3619"/>
                    <a:pt x="9643" y="3578"/>
                    <a:pt x="9899" y="3578"/>
                  </a:cubicBezTo>
                  <a:cubicBezTo>
                    <a:pt x="10155" y="3578"/>
                    <a:pt x="10411" y="3619"/>
                    <a:pt x="10492" y="3700"/>
                  </a:cubicBezTo>
                  <a:cubicBezTo>
                    <a:pt x="10539" y="3747"/>
                    <a:pt x="10619" y="3771"/>
                    <a:pt x="10714" y="3771"/>
                  </a:cubicBezTo>
                  <a:cubicBezTo>
                    <a:pt x="10948" y="3771"/>
                    <a:pt x="11274" y="3626"/>
                    <a:pt x="11423" y="3328"/>
                  </a:cubicBezTo>
                  <a:cubicBezTo>
                    <a:pt x="11632" y="2909"/>
                    <a:pt x="12679" y="2909"/>
                    <a:pt x="12726" y="2700"/>
                  </a:cubicBezTo>
                  <a:cubicBezTo>
                    <a:pt x="12749" y="2653"/>
                    <a:pt x="12726" y="2584"/>
                    <a:pt x="12726" y="2467"/>
                  </a:cubicBezTo>
                  <a:cubicBezTo>
                    <a:pt x="12656" y="1955"/>
                    <a:pt x="12260" y="1560"/>
                    <a:pt x="11748" y="1490"/>
                  </a:cubicBezTo>
                  <a:cubicBezTo>
                    <a:pt x="11306" y="1397"/>
                    <a:pt x="10864" y="1281"/>
                    <a:pt x="10864" y="1188"/>
                  </a:cubicBezTo>
                  <a:cubicBezTo>
                    <a:pt x="10864" y="1070"/>
                    <a:pt x="10114" y="1"/>
                    <a:pt x="98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6"/>
            <p:cNvSpPr/>
            <p:nvPr/>
          </p:nvSpPr>
          <p:spPr>
            <a:xfrm>
              <a:off x="14618111" y="2087709"/>
              <a:ext cx="49940" cy="35880"/>
            </a:xfrm>
            <a:custGeom>
              <a:avLst/>
              <a:gdLst/>
              <a:ahLst/>
              <a:cxnLst/>
              <a:rect l="l" t="t" r="r" b="b"/>
              <a:pathLst>
                <a:path w="2227" h="1600" extrusionOk="0">
                  <a:moveTo>
                    <a:pt x="1367" y="0"/>
                  </a:moveTo>
                  <a:cubicBezTo>
                    <a:pt x="1244" y="0"/>
                    <a:pt x="1100" y="14"/>
                    <a:pt x="931" y="46"/>
                  </a:cubicBezTo>
                  <a:cubicBezTo>
                    <a:pt x="373" y="163"/>
                    <a:pt x="373" y="512"/>
                    <a:pt x="373" y="512"/>
                  </a:cubicBezTo>
                  <a:cubicBezTo>
                    <a:pt x="47" y="674"/>
                    <a:pt x="0" y="1465"/>
                    <a:pt x="0" y="1465"/>
                  </a:cubicBezTo>
                  <a:cubicBezTo>
                    <a:pt x="0" y="1465"/>
                    <a:pt x="300" y="1600"/>
                    <a:pt x="500" y="1600"/>
                  </a:cubicBezTo>
                  <a:cubicBezTo>
                    <a:pt x="600" y="1600"/>
                    <a:pt x="675" y="1566"/>
                    <a:pt x="675" y="1465"/>
                  </a:cubicBezTo>
                  <a:cubicBezTo>
                    <a:pt x="675" y="1140"/>
                    <a:pt x="884" y="884"/>
                    <a:pt x="1047" y="884"/>
                  </a:cubicBezTo>
                  <a:cubicBezTo>
                    <a:pt x="1129" y="884"/>
                    <a:pt x="1252" y="924"/>
                    <a:pt x="1405" y="924"/>
                  </a:cubicBezTo>
                  <a:cubicBezTo>
                    <a:pt x="1512" y="924"/>
                    <a:pt x="1634" y="904"/>
                    <a:pt x="1769" y="837"/>
                  </a:cubicBezTo>
                  <a:cubicBezTo>
                    <a:pt x="2033" y="695"/>
                    <a:pt x="2227" y="0"/>
                    <a:pt x="136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6"/>
            <p:cNvSpPr/>
            <p:nvPr/>
          </p:nvSpPr>
          <p:spPr>
            <a:xfrm>
              <a:off x="14853641" y="1850318"/>
              <a:ext cx="24286" cy="21618"/>
            </a:xfrm>
            <a:custGeom>
              <a:avLst/>
              <a:gdLst/>
              <a:ahLst/>
              <a:cxnLst/>
              <a:rect l="l" t="t" r="r" b="b"/>
              <a:pathLst>
                <a:path w="1083" h="964" extrusionOk="0">
                  <a:moveTo>
                    <a:pt x="804" y="1"/>
                  </a:moveTo>
                  <a:cubicBezTo>
                    <a:pt x="533" y="230"/>
                    <a:pt x="1" y="963"/>
                    <a:pt x="193" y="963"/>
                  </a:cubicBezTo>
                  <a:cubicBezTo>
                    <a:pt x="216" y="963"/>
                    <a:pt x="248" y="953"/>
                    <a:pt x="292" y="931"/>
                  </a:cubicBezTo>
                  <a:cubicBezTo>
                    <a:pt x="711" y="722"/>
                    <a:pt x="1083" y="94"/>
                    <a:pt x="1083" y="94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6"/>
            <p:cNvSpPr/>
            <p:nvPr/>
          </p:nvSpPr>
          <p:spPr>
            <a:xfrm>
              <a:off x="14879990" y="1826839"/>
              <a:ext cx="38638" cy="19039"/>
            </a:xfrm>
            <a:custGeom>
              <a:avLst/>
              <a:gdLst/>
              <a:ahLst/>
              <a:cxnLst/>
              <a:rect l="l" t="t" r="r" b="b"/>
              <a:pathLst>
                <a:path w="1723" h="849" extrusionOk="0">
                  <a:moveTo>
                    <a:pt x="1257" y="1"/>
                  </a:moveTo>
                  <a:cubicBezTo>
                    <a:pt x="1094" y="1"/>
                    <a:pt x="1" y="745"/>
                    <a:pt x="257" y="838"/>
                  </a:cubicBezTo>
                  <a:cubicBezTo>
                    <a:pt x="273" y="846"/>
                    <a:pt x="292" y="849"/>
                    <a:pt x="315" y="849"/>
                  </a:cubicBezTo>
                  <a:cubicBezTo>
                    <a:pt x="657" y="849"/>
                    <a:pt x="1722" y="71"/>
                    <a:pt x="1722" y="71"/>
                  </a:cubicBezTo>
                  <a:lnTo>
                    <a:pt x="125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6"/>
            <p:cNvSpPr/>
            <p:nvPr/>
          </p:nvSpPr>
          <p:spPr>
            <a:xfrm>
              <a:off x="14920692" y="1808069"/>
              <a:ext cx="23501" cy="13051"/>
            </a:xfrm>
            <a:custGeom>
              <a:avLst/>
              <a:gdLst/>
              <a:ahLst/>
              <a:cxnLst/>
              <a:rect l="l" t="t" r="r" b="b"/>
              <a:pathLst>
                <a:path w="1048" h="582" extrusionOk="0">
                  <a:moveTo>
                    <a:pt x="675" y="0"/>
                  </a:moveTo>
                  <a:lnTo>
                    <a:pt x="675" y="24"/>
                  </a:lnTo>
                  <a:cubicBezTo>
                    <a:pt x="419" y="210"/>
                    <a:pt x="0" y="582"/>
                    <a:pt x="419" y="582"/>
                  </a:cubicBezTo>
                  <a:cubicBezTo>
                    <a:pt x="838" y="582"/>
                    <a:pt x="1047" y="117"/>
                    <a:pt x="1047" y="117"/>
                  </a:cubicBezTo>
                  <a:lnTo>
                    <a:pt x="675" y="0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6"/>
            <p:cNvSpPr/>
            <p:nvPr/>
          </p:nvSpPr>
          <p:spPr>
            <a:xfrm>
              <a:off x="14965026" y="1785106"/>
              <a:ext cx="12558" cy="6817"/>
            </a:xfrm>
            <a:custGeom>
              <a:avLst/>
              <a:gdLst/>
              <a:ahLst/>
              <a:cxnLst/>
              <a:rect l="l" t="t" r="r" b="b"/>
              <a:pathLst>
                <a:path w="560" h="304" extrusionOk="0">
                  <a:moveTo>
                    <a:pt x="303" y="1"/>
                  </a:moveTo>
                  <a:lnTo>
                    <a:pt x="1" y="303"/>
                  </a:lnTo>
                  <a:lnTo>
                    <a:pt x="559" y="257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6"/>
            <p:cNvSpPr/>
            <p:nvPr/>
          </p:nvSpPr>
          <p:spPr>
            <a:xfrm>
              <a:off x="14267541" y="2932010"/>
              <a:ext cx="744981" cy="560625"/>
            </a:xfrm>
            <a:custGeom>
              <a:avLst/>
              <a:gdLst/>
              <a:ahLst/>
              <a:cxnLst/>
              <a:rect l="l" t="t" r="r" b="b"/>
              <a:pathLst>
                <a:path w="33221" h="25000" extrusionOk="0">
                  <a:moveTo>
                    <a:pt x="23900" y="0"/>
                  </a:moveTo>
                  <a:cubicBezTo>
                    <a:pt x="23710" y="0"/>
                    <a:pt x="23439" y="163"/>
                    <a:pt x="23311" y="456"/>
                  </a:cubicBezTo>
                  <a:cubicBezTo>
                    <a:pt x="23148" y="805"/>
                    <a:pt x="22892" y="2945"/>
                    <a:pt x="22962" y="4504"/>
                  </a:cubicBezTo>
                  <a:cubicBezTo>
                    <a:pt x="22994" y="5595"/>
                    <a:pt x="22445" y="5786"/>
                    <a:pt x="21985" y="5786"/>
                  </a:cubicBezTo>
                  <a:cubicBezTo>
                    <a:pt x="21788" y="5786"/>
                    <a:pt x="21608" y="5751"/>
                    <a:pt x="21496" y="5737"/>
                  </a:cubicBezTo>
                  <a:cubicBezTo>
                    <a:pt x="21124" y="5690"/>
                    <a:pt x="18541" y="3666"/>
                    <a:pt x="18332" y="3294"/>
                  </a:cubicBezTo>
                  <a:cubicBezTo>
                    <a:pt x="18123" y="2945"/>
                    <a:pt x="19100" y="1991"/>
                    <a:pt x="19263" y="1433"/>
                  </a:cubicBezTo>
                  <a:cubicBezTo>
                    <a:pt x="19344" y="1142"/>
                    <a:pt x="18489" y="1037"/>
                    <a:pt x="17503" y="1037"/>
                  </a:cubicBezTo>
                  <a:cubicBezTo>
                    <a:pt x="16517" y="1037"/>
                    <a:pt x="15401" y="1142"/>
                    <a:pt x="14959" y="1270"/>
                  </a:cubicBezTo>
                  <a:cubicBezTo>
                    <a:pt x="14075" y="1526"/>
                    <a:pt x="13656" y="2782"/>
                    <a:pt x="13400" y="3341"/>
                  </a:cubicBezTo>
                  <a:cubicBezTo>
                    <a:pt x="13321" y="3521"/>
                    <a:pt x="13226" y="3589"/>
                    <a:pt x="13124" y="3589"/>
                  </a:cubicBezTo>
                  <a:cubicBezTo>
                    <a:pt x="12896" y="3589"/>
                    <a:pt x="12632" y="3247"/>
                    <a:pt x="12423" y="3038"/>
                  </a:cubicBezTo>
                  <a:cubicBezTo>
                    <a:pt x="12232" y="2861"/>
                    <a:pt x="11905" y="2700"/>
                    <a:pt x="11531" y="2700"/>
                  </a:cubicBezTo>
                  <a:cubicBezTo>
                    <a:pt x="11268" y="2700"/>
                    <a:pt x="10981" y="2780"/>
                    <a:pt x="10702" y="2992"/>
                  </a:cubicBezTo>
                  <a:cubicBezTo>
                    <a:pt x="10027" y="3503"/>
                    <a:pt x="8771" y="4597"/>
                    <a:pt x="8166" y="4760"/>
                  </a:cubicBezTo>
                  <a:cubicBezTo>
                    <a:pt x="7538" y="4899"/>
                    <a:pt x="7538" y="5225"/>
                    <a:pt x="7584" y="5946"/>
                  </a:cubicBezTo>
                  <a:cubicBezTo>
                    <a:pt x="7631" y="6667"/>
                    <a:pt x="6700" y="7458"/>
                    <a:pt x="5514" y="7807"/>
                  </a:cubicBezTo>
                  <a:cubicBezTo>
                    <a:pt x="4327" y="8179"/>
                    <a:pt x="2350" y="8901"/>
                    <a:pt x="1349" y="9436"/>
                  </a:cubicBezTo>
                  <a:cubicBezTo>
                    <a:pt x="372" y="9948"/>
                    <a:pt x="675" y="10669"/>
                    <a:pt x="535" y="11669"/>
                  </a:cubicBezTo>
                  <a:cubicBezTo>
                    <a:pt x="372" y="12646"/>
                    <a:pt x="0" y="12274"/>
                    <a:pt x="1140" y="14670"/>
                  </a:cubicBezTo>
                  <a:cubicBezTo>
                    <a:pt x="2303" y="17066"/>
                    <a:pt x="2257" y="19602"/>
                    <a:pt x="1978" y="20323"/>
                  </a:cubicBezTo>
                  <a:cubicBezTo>
                    <a:pt x="1792" y="20847"/>
                    <a:pt x="2649" y="21457"/>
                    <a:pt x="3570" y="21457"/>
                  </a:cubicBezTo>
                  <a:cubicBezTo>
                    <a:pt x="3916" y="21457"/>
                    <a:pt x="4271" y="21371"/>
                    <a:pt x="4583" y="21161"/>
                  </a:cubicBezTo>
                  <a:cubicBezTo>
                    <a:pt x="5723" y="20370"/>
                    <a:pt x="6747" y="20533"/>
                    <a:pt x="8049" y="20370"/>
                  </a:cubicBezTo>
                  <a:cubicBezTo>
                    <a:pt x="9352" y="20230"/>
                    <a:pt x="8724" y="20277"/>
                    <a:pt x="11679" y="18718"/>
                  </a:cubicBezTo>
                  <a:cubicBezTo>
                    <a:pt x="12500" y="18288"/>
                    <a:pt x="13260" y="18108"/>
                    <a:pt x="13946" y="18108"/>
                  </a:cubicBezTo>
                  <a:cubicBezTo>
                    <a:pt x="15746" y="18108"/>
                    <a:pt x="17038" y="19349"/>
                    <a:pt x="17611" y="20579"/>
                  </a:cubicBezTo>
                  <a:cubicBezTo>
                    <a:pt x="17872" y="21165"/>
                    <a:pt x="18104" y="21371"/>
                    <a:pt x="18317" y="21371"/>
                  </a:cubicBezTo>
                  <a:cubicBezTo>
                    <a:pt x="18730" y="21371"/>
                    <a:pt x="19073" y="20599"/>
                    <a:pt x="19425" y="20323"/>
                  </a:cubicBezTo>
                  <a:cubicBezTo>
                    <a:pt x="19527" y="20240"/>
                    <a:pt x="19605" y="20198"/>
                    <a:pt x="19671" y="20198"/>
                  </a:cubicBezTo>
                  <a:cubicBezTo>
                    <a:pt x="19941" y="20198"/>
                    <a:pt x="20029" y="20883"/>
                    <a:pt x="20775" y="22301"/>
                  </a:cubicBezTo>
                  <a:cubicBezTo>
                    <a:pt x="21705" y="24069"/>
                    <a:pt x="23683" y="24999"/>
                    <a:pt x="24986" y="24999"/>
                  </a:cubicBezTo>
                  <a:cubicBezTo>
                    <a:pt x="26288" y="24999"/>
                    <a:pt x="27428" y="24627"/>
                    <a:pt x="28568" y="24441"/>
                  </a:cubicBezTo>
                  <a:cubicBezTo>
                    <a:pt x="29708" y="24232"/>
                    <a:pt x="29755" y="23906"/>
                    <a:pt x="29964" y="22929"/>
                  </a:cubicBezTo>
                  <a:cubicBezTo>
                    <a:pt x="30173" y="21928"/>
                    <a:pt x="31267" y="19695"/>
                    <a:pt x="32244" y="17625"/>
                  </a:cubicBezTo>
                  <a:cubicBezTo>
                    <a:pt x="33221" y="15554"/>
                    <a:pt x="32244" y="12949"/>
                    <a:pt x="31732" y="12065"/>
                  </a:cubicBezTo>
                  <a:cubicBezTo>
                    <a:pt x="31197" y="11181"/>
                    <a:pt x="29708" y="9157"/>
                    <a:pt x="28824" y="8226"/>
                  </a:cubicBezTo>
                  <a:cubicBezTo>
                    <a:pt x="27940" y="7295"/>
                    <a:pt x="26730" y="6272"/>
                    <a:pt x="26544" y="5178"/>
                  </a:cubicBezTo>
                  <a:cubicBezTo>
                    <a:pt x="26335" y="4085"/>
                    <a:pt x="25753" y="3085"/>
                    <a:pt x="25125" y="2689"/>
                  </a:cubicBezTo>
                  <a:cubicBezTo>
                    <a:pt x="24520" y="2270"/>
                    <a:pt x="24637" y="479"/>
                    <a:pt x="24032" y="37"/>
                  </a:cubicBezTo>
                  <a:cubicBezTo>
                    <a:pt x="23997" y="12"/>
                    <a:pt x="23951" y="0"/>
                    <a:pt x="239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6"/>
            <p:cNvSpPr/>
            <p:nvPr/>
          </p:nvSpPr>
          <p:spPr>
            <a:xfrm>
              <a:off x="14839827" y="3541544"/>
              <a:ext cx="68374" cy="62723"/>
            </a:xfrm>
            <a:custGeom>
              <a:avLst/>
              <a:gdLst/>
              <a:ahLst/>
              <a:cxnLst/>
              <a:rect l="l" t="t" r="r" b="b"/>
              <a:pathLst>
                <a:path w="3049" h="2797" extrusionOk="0">
                  <a:moveTo>
                    <a:pt x="479" y="1"/>
                  </a:moveTo>
                  <a:cubicBezTo>
                    <a:pt x="451" y="1"/>
                    <a:pt x="424" y="2"/>
                    <a:pt x="396" y="5"/>
                  </a:cubicBezTo>
                  <a:cubicBezTo>
                    <a:pt x="1" y="52"/>
                    <a:pt x="163" y="633"/>
                    <a:pt x="280" y="982"/>
                  </a:cubicBezTo>
                  <a:cubicBezTo>
                    <a:pt x="605" y="1820"/>
                    <a:pt x="629" y="2797"/>
                    <a:pt x="1164" y="2797"/>
                  </a:cubicBezTo>
                  <a:cubicBezTo>
                    <a:pt x="1885" y="2797"/>
                    <a:pt x="3048" y="1982"/>
                    <a:pt x="2839" y="1029"/>
                  </a:cubicBezTo>
                  <a:cubicBezTo>
                    <a:pt x="2694" y="387"/>
                    <a:pt x="2550" y="287"/>
                    <a:pt x="2230" y="287"/>
                  </a:cubicBezTo>
                  <a:cubicBezTo>
                    <a:pt x="2086" y="287"/>
                    <a:pt x="1907" y="307"/>
                    <a:pt x="1676" y="307"/>
                  </a:cubicBezTo>
                  <a:cubicBezTo>
                    <a:pt x="1327" y="307"/>
                    <a:pt x="896" y="1"/>
                    <a:pt x="47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6"/>
            <p:cNvSpPr/>
            <p:nvPr/>
          </p:nvSpPr>
          <p:spPr>
            <a:xfrm>
              <a:off x="15339613" y="3401904"/>
              <a:ext cx="113740" cy="160294"/>
            </a:xfrm>
            <a:custGeom>
              <a:avLst/>
              <a:gdLst/>
              <a:ahLst/>
              <a:cxnLst/>
              <a:rect l="l" t="t" r="r" b="b"/>
              <a:pathLst>
                <a:path w="5072" h="7148" extrusionOk="0">
                  <a:moveTo>
                    <a:pt x="81" y="0"/>
                  </a:moveTo>
                  <a:cubicBezTo>
                    <a:pt x="6" y="0"/>
                    <a:pt x="1" y="80"/>
                    <a:pt x="163" y="323"/>
                  </a:cubicBezTo>
                  <a:lnTo>
                    <a:pt x="163" y="300"/>
                  </a:lnTo>
                  <a:cubicBezTo>
                    <a:pt x="1559" y="2393"/>
                    <a:pt x="1768" y="3580"/>
                    <a:pt x="1280" y="4208"/>
                  </a:cubicBezTo>
                  <a:cubicBezTo>
                    <a:pt x="47" y="5767"/>
                    <a:pt x="2676" y="5069"/>
                    <a:pt x="1768" y="6744"/>
                  </a:cubicBezTo>
                  <a:cubicBezTo>
                    <a:pt x="1706" y="6868"/>
                    <a:pt x="1965" y="7147"/>
                    <a:pt x="2241" y="7147"/>
                  </a:cubicBezTo>
                  <a:cubicBezTo>
                    <a:pt x="2378" y="7147"/>
                    <a:pt x="2521" y="7077"/>
                    <a:pt x="2629" y="6883"/>
                  </a:cubicBezTo>
                  <a:cubicBezTo>
                    <a:pt x="3001" y="6232"/>
                    <a:pt x="3164" y="5232"/>
                    <a:pt x="3792" y="4766"/>
                  </a:cubicBezTo>
                  <a:cubicBezTo>
                    <a:pt x="4537" y="4255"/>
                    <a:pt x="5072" y="3068"/>
                    <a:pt x="4025" y="2952"/>
                  </a:cubicBezTo>
                  <a:cubicBezTo>
                    <a:pt x="3001" y="2859"/>
                    <a:pt x="2350" y="3115"/>
                    <a:pt x="2141" y="2277"/>
                  </a:cubicBezTo>
                  <a:cubicBezTo>
                    <a:pt x="2024" y="1812"/>
                    <a:pt x="1722" y="1184"/>
                    <a:pt x="1489" y="742"/>
                  </a:cubicBezTo>
                  <a:cubicBezTo>
                    <a:pt x="1343" y="449"/>
                    <a:pt x="1047" y="269"/>
                    <a:pt x="718" y="269"/>
                  </a:cubicBezTo>
                  <a:cubicBezTo>
                    <a:pt x="681" y="269"/>
                    <a:pt x="643" y="272"/>
                    <a:pt x="605" y="276"/>
                  </a:cubicBezTo>
                  <a:cubicBezTo>
                    <a:pt x="605" y="276"/>
                    <a:pt x="221" y="0"/>
                    <a:pt x="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6"/>
            <p:cNvSpPr/>
            <p:nvPr/>
          </p:nvSpPr>
          <p:spPr>
            <a:xfrm>
              <a:off x="15230336" y="3543607"/>
              <a:ext cx="131724" cy="145359"/>
            </a:xfrm>
            <a:custGeom>
              <a:avLst/>
              <a:gdLst/>
              <a:ahLst/>
              <a:cxnLst/>
              <a:rect l="l" t="t" r="r" b="b"/>
              <a:pathLst>
                <a:path w="5874" h="6482" extrusionOk="0">
                  <a:moveTo>
                    <a:pt x="4948" y="0"/>
                  </a:moveTo>
                  <a:cubicBezTo>
                    <a:pt x="4497" y="0"/>
                    <a:pt x="4083" y="303"/>
                    <a:pt x="3989" y="774"/>
                  </a:cubicBezTo>
                  <a:cubicBezTo>
                    <a:pt x="3850" y="1588"/>
                    <a:pt x="3617" y="2426"/>
                    <a:pt x="3059" y="2495"/>
                  </a:cubicBezTo>
                  <a:cubicBezTo>
                    <a:pt x="2221" y="2612"/>
                    <a:pt x="988" y="4170"/>
                    <a:pt x="663" y="4473"/>
                  </a:cubicBezTo>
                  <a:cubicBezTo>
                    <a:pt x="382" y="4754"/>
                    <a:pt x="0" y="6482"/>
                    <a:pt x="1124" y="6482"/>
                  </a:cubicBezTo>
                  <a:cubicBezTo>
                    <a:pt x="1209" y="6482"/>
                    <a:pt x="1304" y="6472"/>
                    <a:pt x="1407" y="6450"/>
                  </a:cubicBezTo>
                  <a:cubicBezTo>
                    <a:pt x="2849" y="6124"/>
                    <a:pt x="3175" y="5403"/>
                    <a:pt x="3687" y="4380"/>
                  </a:cubicBezTo>
                  <a:cubicBezTo>
                    <a:pt x="4199" y="3333"/>
                    <a:pt x="5455" y="2705"/>
                    <a:pt x="5548" y="1983"/>
                  </a:cubicBezTo>
                  <a:cubicBezTo>
                    <a:pt x="5664" y="1262"/>
                    <a:pt x="5874" y="215"/>
                    <a:pt x="5455" y="122"/>
                  </a:cubicBezTo>
                  <a:cubicBezTo>
                    <a:pt x="5385" y="99"/>
                    <a:pt x="5315" y="76"/>
                    <a:pt x="5246" y="53"/>
                  </a:cubicBezTo>
                  <a:lnTo>
                    <a:pt x="5269" y="53"/>
                  </a:lnTo>
                  <a:cubicBezTo>
                    <a:pt x="5162" y="17"/>
                    <a:pt x="5054" y="0"/>
                    <a:pt x="494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6"/>
            <p:cNvSpPr/>
            <p:nvPr/>
          </p:nvSpPr>
          <p:spPr>
            <a:xfrm>
              <a:off x="14399512" y="2277582"/>
              <a:ext cx="40208" cy="62655"/>
            </a:xfrm>
            <a:custGeom>
              <a:avLst/>
              <a:gdLst/>
              <a:ahLst/>
              <a:cxnLst/>
              <a:rect l="l" t="t" r="r" b="b"/>
              <a:pathLst>
                <a:path w="1793" h="2794" extrusionOk="0">
                  <a:moveTo>
                    <a:pt x="1536" y="1"/>
                  </a:moveTo>
                  <a:cubicBezTo>
                    <a:pt x="1280" y="1"/>
                    <a:pt x="978" y="47"/>
                    <a:pt x="978" y="47"/>
                  </a:cubicBezTo>
                  <a:cubicBezTo>
                    <a:pt x="559" y="350"/>
                    <a:pt x="1" y="1094"/>
                    <a:pt x="47" y="1559"/>
                  </a:cubicBezTo>
                  <a:cubicBezTo>
                    <a:pt x="94" y="2025"/>
                    <a:pt x="187" y="2746"/>
                    <a:pt x="396" y="2792"/>
                  </a:cubicBezTo>
                  <a:cubicBezTo>
                    <a:pt x="400" y="2793"/>
                    <a:pt x="403" y="2794"/>
                    <a:pt x="406" y="2794"/>
                  </a:cubicBezTo>
                  <a:cubicBezTo>
                    <a:pt x="626" y="2794"/>
                    <a:pt x="1280" y="1347"/>
                    <a:pt x="1280" y="1141"/>
                  </a:cubicBezTo>
                  <a:cubicBezTo>
                    <a:pt x="1280" y="931"/>
                    <a:pt x="1792" y="1"/>
                    <a:pt x="1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6"/>
            <p:cNvSpPr/>
            <p:nvPr/>
          </p:nvSpPr>
          <p:spPr>
            <a:xfrm>
              <a:off x="14392224" y="2402735"/>
              <a:ext cx="84834" cy="128249"/>
            </a:xfrm>
            <a:custGeom>
              <a:avLst/>
              <a:gdLst/>
              <a:ahLst/>
              <a:cxnLst/>
              <a:rect l="l" t="t" r="r" b="b"/>
              <a:pathLst>
                <a:path w="3783" h="5719" extrusionOk="0">
                  <a:moveTo>
                    <a:pt x="1814" y="1"/>
                  </a:moveTo>
                  <a:cubicBezTo>
                    <a:pt x="1799" y="1"/>
                    <a:pt x="1784" y="2"/>
                    <a:pt x="1768" y="3"/>
                  </a:cubicBezTo>
                  <a:cubicBezTo>
                    <a:pt x="1629" y="26"/>
                    <a:pt x="1489" y="26"/>
                    <a:pt x="1373" y="50"/>
                  </a:cubicBezTo>
                  <a:cubicBezTo>
                    <a:pt x="954" y="73"/>
                    <a:pt x="628" y="352"/>
                    <a:pt x="559" y="748"/>
                  </a:cubicBezTo>
                  <a:cubicBezTo>
                    <a:pt x="465" y="1190"/>
                    <a:pt x="349" y="1632"/>
                    <a:pt x="210" y="1934"/>
                  </a:cubicBezTo>
                  <a:cubicBezTo>
                    <a:pt x="0" y="2399"/>
                    <a:pt x="47" y="3144"/>
                    <a:pt x="419" y="3609"/>
                  </a:cubicBezTo>
                  <a:cubicBezTo>
                    <a:pt x="763" y="4040"/>
                    <a:pt x="610" y="4550"/>
                    <a:pt x="954" y="4550"/>
                  </a:cubicBezTo>
                  <a:cubicBezTo>
                    <a:pt x="981" y="4550"/>
                    <a:pt x="1012" y="4547"/>
                    <a:pt x="1047" y="4540"/>
                  </a:cubicBezTo>
                  <a:cubicBezTo>
                    <a:pt x="1338" y="4467"/>
                    <a:pt x="1874" y="4385"/>
                    <a:pt x="2258" y="4385"/>
                  </a:cubicBezTo>
                  <a:cubicBezTo>
                    <a:pt x="2488" y="4385"/>
                    <a:pt x="2664" y="4415"/>
                    <a:pt x="2699" y="4493"/>
                  </a:cubicBezTo>
                  <a:cubicBezTo>
                    <a:pt x="2815" y="4679"/>
                    <a:pt x="3280" y="5214"/>
                    <a:pt x="2862" y="5424"/>
                  </a:cubicBezTo>
                  <a:cubicBezTo>
                    <a:pt x="2607" y="5537"/>
                    <a:pt x="3023" y="5718"/>
                    <a:pt x="3367" y="5718"/>
                  </a:cubicBezTo>
                  <a:cubicBezTo>
                    <a:pt x="3589" y="5718"/>
                    <a:pt x="3782" y="5643"/>
                    <a:pt x="3746" y="5424"/>
                  </a:cubicBezTo>
                  <a:cubicBezTo>
                    <a:pt x="3629" y="4842"/>
                    <a:pt x="3327" y="3911"/>
                    <a:pt x="2908" y="3818"/>
                  </a:cubicBezTo>
                  <a:cubicBezTo>
                    <a:pt x="2489" y="3702"/>
                    <a:pt x="1722" y="3330"/>
                    <a:pt x="1675" y="2981"/>
                  </a:cubicBezTo>
                  <a:cubicBezTo>
                    <a:pt x="1605" y="2609"/>
                    <a:pt x="2280" y="1725"/>
                    <a:pt x="2280" y="1213"/>
                  </a:cubicBezTo>
                  <a:cubicBezTo>
                    <a:pt x="2280" y="694"/>
                    <a:pt x="2280" y="1"/>
                    <a:pt x="181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6"/>
            <p:cNvSpPr/>
            <p:nvPr/>
          </p:nvSpPr>
          <p:spPr>
            <a:xfrm>
              <a:off x="14337440" y="2549081"/>
              <a:ext cx="59247" cy="40500"/>
            </a:xfrm>
            <a:custGeom>
              <a:avLst/>
              <a:gdLst/>
              <a:ahLst/>
              <a:cxnLst/>
              <a:rect l="l" t="t" r="r" b="b"/>
              <a:pathLst>
                <a:path w="2642" h="1806" extrusionOk="0">
                  <a:moveTo>
                    <a:pt x="2478" y="0"/>
                  </a:moveTo>
                  <a:cubicBezTo>
                    <a:pt x="2318" y="0"/>
                    <a:pt x="2064" y="55"/>
                    <a:pt x="1978" y="84"/>
                  </a:cubicBezTo>
                  <a:cubicBezTo>
                    <a:pt x="1350" y="340"/>
                    <a:pt x="0" y="1806"/>
                    <a:pt x="466" y="1806"/>
                  </a:cubicBezTo>
                  <a:cubicBezTo>
                    <a:pt x="931" y="1806"/>
                    <a:pt x="2490" y="247"/>
                    <a:pt x="2606" y="84"/>
                  </a:cubicBezTo>
                  <a:cubicBezTo>
                    <a:pt x="2642" y="22"/>
                    <a:pt x="2578" y="0"/>
                    <a:pt x="247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6"/>
            <p:cNvSpPr/>
            <p:nvPr/>
          </p:nvSpPr>
          <p:spPr>
            <a:xfrm>
              <a:off x="14424898" y="2569577"/>
              <a:ext cx="90978" cy="69002"/>
            </a:xfrm>
            <a:custGeom>
              <a:avLst/>
              <a:gdLst/>
              <a:ahLst/>
              <a:cxnLst/>
              <a:rect l="l" t="t" r="r" b="b"/>
              <a:pathLst>
                <a:path w="4057" h="3077" extrusionOk="0">
                  <a:moveTo>
                    <a:pt x="3257" y="1"/>
                  </a:moveTo>
                  <a:cubicBezTo>
                    <a:pt x="3243" y="1"/>
                    <a:pt x="3230" y="3"/>
                    <a:pt x="3219" y="8"/>
                  </a:cubicBezTo>
                  <a:lnTo>
                    <a:pt x="2963" y="473"/>
                  </a:lnTo>
                  <a:cubicBezTo>
                    <a:pt x="2963" y="473"/>
                    <a:pt x="2289" y="775"/>
                    <a:pt x="2289" y="985"/>
                  </a:cubicBezTo>
                  <a:cubicBezTo>
                    <a:pt x="2289" y="1067"/>
                    <a:pt x="2153" y="1091"/>
                    <a:pt x="1969" y="1091"/>
                  </a:cubicBezTo>
                  <a:cubicBezTo>
                    <a:pt x="1682" y="1091"/>
                    <a:pt x="1277" y="1031"/>
                    <a:pt x="1079" y="1031"/>
                  </a:cubicBezTo>
                  <a:cubicBezTo>
                    <a:pt x="777" y="1031"/>
                    <a:pt x="148" y="1706"/>
                    <a:pt x="55" y="2078"/>
                  </a:cubicBezTo>
                  <a:cubicBezTo>
                    <a:pt x="0" y="2254"/>
                    <a:pt x="91" y="2347"/>
                    <a:pt x="211" y="2347"/>
                  </a:cubicBezTo>
                  <a:cubicBezTo>
                    <a:pt x="346" y="2347"/>
                    <a:pt x="518" y="2231"/>
                    <a:pt x="567" y="1985"/>
                  </a:cubicBezTo>
                  <a:cubicBezTo>
                    <a:pt x="625" y="1741"/>
                    <a:pt x="835" y="1659"/>
                    <a:pt x="1082" y="1659"/>
                  </a:cubicBezTo>
                  <a:cubicBezTo>
                    <a:pt x="1329" y="1659"/>
                    <a:pt x="1614" y="1741"/>
                    <a:pt x="1823" y="1822"/>
                  </a:cubicBezTo>
                  <a:cubicBezTo>
                    <a:pt x="2242" y="1985"/>
                    <a:pt x="2172" y="2706"/>
                    <a:pt x="2591" y="2916"/>
                  </a:cubicBezTo>
                  <a:cubicBezTo>
                    <a:pt x="2788" y="3014"/>
                    <a:pt x="2938" y="3076"/>
                    <a:pt x="3052" y="3076"/>
                  </a:cubicBezTo>
                  <a:cubicBezTo>
                    <a:pt x="3181" y="3076"/>
                    <a:pt x="3263" y="2997"/>
                    <a:pt x="3312" y="2799"/>
                  </a:cubicBezTo>
                  <a:cubicBezTo>
                    <a:pt x="3429" y="2450"/>
                    <a:pt x="3126" y="2241"/>
                    <a:pt x="3382" y="2078"/>
                  </a:cubicBezTo>
                  <a:cubicBezTo>
                    <a:pt x="3410" y="2060"/>
                    <a:pt x="3438" y="2052"/>
                    <a:pt x="3465" y="2052"/>
                  </a:cubicBezTo>
                  <a:cubicBezTo>
                    <a:pt x="3631" y="2052"/>
                    <a:pt x="3772" y="2343"/>
                    <a:pt x="3867" y="2343"/>
                  </a:cubicBezTo>
                  <a:cubicBezTo>
                    <a:pt x="3896" y="2343"/>
                    <a:pt x="3921" y="2314"/>
                    <a:pt x="3940" y="2241"/>
                  </a:cubicBezTo>
                  <a:cubicBezTo>
                    <a:pt x="4057" y="1869"/>
                    <a:pt x="3940" y="1147"/>
                    <a:pt x="3987" y="775"/>
                  </a:cubicBezTo>
                  <a:cubicBezTo>
                    <a:pt x="4052" y="449"/>
                    <a:pt x="3467" y="1"/>
                    <a:pt x="325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6"/>
            <p:cNvSpPr/>
            <p:nvPr/>
          </p:nvSpPr>
          <p:spPr>
            <a:xfrm>
              <a:off x="14199190" y="2614584"/>
              <a:ext cx="201399" cy="199134"/>
            </a:xfrm>
            <a:custGeom>
              <a:avLst/>
              <a:gdLst/>
              <a:ahLst/>
              <a:cxnLst/>
              <a:rect l="l" t="t" r="r" b="b"/>
              <a:pathLst>
                <a:path w="8981" h="8880" extrusionOk="0">
                  <a:moveTo>
                    <a:pt x="6573" y="0"/>
                  </a:moveTo>
                  <a:cubicBezTo>
                    <a:pt x="6408" y="0"/>
                    <a:pt x="6119" y="490"/>
                    <a:pt x="6119" y="490"/>
                  </a:cubicBezTo>
                  <a:cubicBezTo>
                    <a:pt x="5142" y="1327"/>
                    <a:pt x="3467" y="2770"/>
                    <a:pt x="2746" y="3281"/>
                  </a:cubicBezTo>
                  <a:cubicBezTo>
                    <a:pt x="2025" y="3793"/>
                    <a:pt x="1699" y="4119"/>
                    <a:pt x="1024" y="4119"/>
                  </a:cubicBezTo>
                  <a:cubicBezTo>
                    <a:pt x="350" y="4119"/>
                    <a:pt x="1" y="4282"/>
                    <a:pt x="47" y="5096"/>
                  </a:cubicBezTo>
                  <a:cubicBezTo>
                    <a:pt x="94" y="5933"/>
                    <a:pt x="675" y="6771"/>
                    <a:pt x="768" y="7329"/>
                  </a:cubicBezTo>
                  <a:cubicBezTo>
                    <a:pt x="885" y="7911"/>
                    <a:pt x="768" y="8213"/>
                    <a:pt x="2234" y="8330"/>
                  </a:cubicBezTo>
                  <a:cubicBezTo>
                    <a:pt x="3676" y="8423"/>
                    <a:pt x="3886" y="8748"/>
                    <a:pt x="4607" y="8841"/>
                  </a:cubicBezTo>
                  <a:cubicBezTo>
                    <a:pt x="4776" y="8863"/>
                    <a:pt x="4950" y="8879"/>
                    <a:pt x="5118" y="8879"/>
                  </a:cubicBezTo>
                  <a:cubicBezTo>
                    <a:pt x="5688" y="8879"/>
                    <a:pt x="6203" y="8691"/>
                    <a:pt x="6328" y="7864"/>
                  </a:cubicBezTo>
                  <a:cubicBezTo>
                    <a:pt x="6491" y="6771"/>
                    <a:pt x="6375" y="5933"/>
                    <a:pt x="7003" y="5631"/>
                  </a:cubicBezTo>
                  <a:cubicBezTo>
                    <a:pt x="7631" y="5305"/>
                    <a:pt x="8143" y="5003"/>
                    <a:pt x="7840" y="4840"/>
                  </a:cubicBezTo>
                  <a:cubicBezTo>
                    <a:pt x="7515" y="4677"/>
                    <a:pt x="6701" y="3537"/>
                    <a:pt x="6956" y="3026"/>
                  </a:cubicBezTo>
                  <a:cubicBezTo>
                    <a:pt x="7212" y="2514"/>
                    <a:pt x="8980" y="1676"/>
                    <a:pt x="7934" y="1211"/>
                  </a:cubicBezTo>
                  <a:cubicBezTo>
                    <a:pt x="6910" y="746"/>
                    <a:pt x="7026" y="94"/>
                    <a:pt x="6584" y="1"/>
                  </a:cubicBezTo>
                  <a:cubicBezTo>
                    <a:pt x="6581" y="1"/>
                    <a:pt x="6577" y="0"/>
                    <a:pt x="65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6"/>
            <p:cNvSpPr/>
            <p:nvPr/>
          </p:nvSpPr>
          <p:spPr>
            <a:xfrm>
              <a:off x="13941998" y="2640171"/>
              <a:ext cx="227995" cy="206265"/>
            </a:xfrm>
            <a:custGeom>
              <a:avLst/>
              <a:gdLst/>
              <a:ahLst/>
              <a:cxnLst/>
              <a:rect l="l" t="t" r="r" b="b"/>
              <a:pathLst>
                <a:path w="10167" h="9198" extrusionOk="0">
                  <a:moveTo>
                    <a:pt x="1071" y="0"/>
                  </a:moveTo>
                  <a:lnTo>
                    <a:pt x="1094" y="23"/>
                  </a:lnTo>
                  <a:cubicBezTo>
                    <a:pt x="605" y="23"/>
                    <a:pt x="0" y="116"/>
                    <a:pt x="931" y="907"/>
                  </a:cubicBezTo>
                  <a:cubicBezTo>
                    <a:pt x="1862" y="1675"/>
                    <a:pt x="2443" y="2303"/>
                    <a:pt x="3257" y="3490"/>
                  </a:cubicBezTo>
                  <a:cubicBezTo>
                    <a:pt x="4095" y="4699"/>
                    <a:pt x="6375" y="8375"/>
                    <a:pt x="7166" y="8840"/>
                  </a:cubicBezTo>
                  <a:cubicBezTo>
                    <a:pt x="7511" y="9050"/>
                    <a:pt x="8026" y="9198"/>
                    <a:pt x="8469" y="9198"/>
                  </a:cubicBezTo>
                  <a:cubicBezTo>
                    <a:pt x="9011" y="9198"/>
                    <a:pt x="9444" y="8977"/>
                    <a:pt x="9329" y="8375"/>
                  </a:cubicBezTo>
                  <a:cubicBezTo>
                    <a:pt x="9120" y="7282"/>
                    <a:pt x="10167" y="6956"/>
                    <a:pt x="9585" y="6491"/>
                  </a:cubicBezTo>
                  <a:cubicBezTo>
                    <a:pt x="9027" y="6025"/>
                    <a:pt x="8724" y="5979"/>
                    <a:pt x="8096" y="5677"/>
                  </a:cubicBezTo>
                  <a:cubicBezTo>
                    <a:pt x="7468" y="5351"/>
                    <a:pt x="7212" y="4676"/>
                    <a:pt x="7049" y="4374"/>
                  </a:cubicBezTo>
                  <a:cubicBezTo>
                    <a:pt x="6887" y="4048"/>
                    <a:pt x="4863" y="2955"/>
                    <a:pt x="4188" y="2094"/>
                  </a:cubicBezTo>
                  <a:cubicBezTo>
                    <a:pt x="2792" y="279"/>
                    <a:pt x="1071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6"/>
            <p:cNvSpPr/>
            <p:nvPr/>
          </p:nvSpPr>
          <p:spPr>
            <a:xfrm>
              <a:off x="14579495" y="2752184"/>
              <a:ext cx="378265" cy="179108"/>
            </a:xfrm>
            <a:custGeom>
              <a:avLst/>
              <a:gdLst/>
              <a:ahLst/>
              <a:cxnLst/>
              <a:rect l="l" t="t" r="r" b="b"/>
              <a:pathLst>
                <a:path w="16868" h="7987" extrusionOk="0">
                  <a:moveTo>
                    <a:pt x="2521" y="1"/>
                  </a:moveTo>
                  <a:cubicBezTo>
                    <a:pt x="2028" y="1"/>
                    <a:pt x="1440" y="133"/>
                    <a:pt x="1094" y="216"/>
                  </a:cubicBezTo>
                  <a:cubicBezTo>
                    <a:pt x="1094" y="216"/>
                    <a:pt x="420" y="356"/>
                    <a:pt x="210" y="519"/>
                  </a:cubicBezTo>
                  <a:cubicBezTo>
                    <a:pt x="1" y="682"/>
                    <a:pt x="1885" y="937"/>
                    <a:pt x="1932" y="1147"/>
                  </a:cubicBezTo>
                  <a:cubicBezTo>
                    <a:pt x="1978" y="1356"/>
                    <a:pt x="1769" y="1659"/>
                    <a:pt x="1676" y="1915"/>
                  </a:cubicBezTo>
                  <a:cubicBezTo>
                    <a:pt x="1560" y="2170"/>
                    <a:pt x="1769" y="2450"/>
                    <a:pt x="2281" y="2589"/>
                  </a:cubicBezTo>
                  <a:cubicBezTo>
                    <a:pt x="2816" y="2752"/>
                    <a:pt x="4375" y="3124"/>
                    <a:pt x="5305" y="3427"/>
                  </a:cubicBezTo>
                  <a:cubicBezTo>
                    <a:pt x="6236" y="3729"/>
                    <a:pt x="7352" y="4939"/>
                    <a:pt x="6747" y="5358"/>
                  </a:cubicBezTo>
                  <a:cubicBezTo>
                    <a:pt x="6073" y="5823"/>
                    <a:pt x="6026" y="6544"/>
                    <a:pt x="6864" y="6544"/>
                  </a:cubicBezTo>
                  <a:cubicBezTo>
                    <a:pt x="7444" y="6544"/>
                    <a:pt x="8681" y="6745"/>
                    <a:pt x="9650" y="6745"/>
                  </a:cubicBezTo>
                  <a:cubicBezTo>
                    <a:pt x="10081" y="6745"/>
                    <a:pt x="10459" y="6705"/>
                    <a:pt x="10702" y="6591"/>
                  </a:cubicBezTo>
                  <a:cubicBezTo>
                    <a:pt x="11253" y="6340"/>
                    <a:pt x="11445" y="5970"/>
                    <a:pt x="11793" y="5970"/>
                  </a:cubicBezTo>
                  <a:cubicBezTo>
                    <a:pt x="11930" y="5970"/>
                    <a:pt x="12091" y="6027"/>
                    <a:pt x="12308" y="6172"/>
                  </a:cubicBezTo>
                  <a:cubicBezTo>
                    <a:pt x="13098" y="6707"/>
                    <a:pt x="14494" y="7986"/>
                    <a:pt x="15681" y="7986"/>
                  </a:cubicBezTo>
                  <a:cubicBezTo>
                    <a:pt x="16867" y="7986"/>
                    <a:pt x="15681" y="7428"/>
                    <a:pt x="15169" y="6916"/>
                  </a:cubicBezTo>
                  <a:cubicBezTo>
                    <a:pt x="14657" y="6381"/>
                    <a:pt x="14029" y="5451"/>
                    <a:pt x="13820" y="4892"/>
                  </a:cubicBezTo>
                  <a:cubicBezTo>
                    <a:pt x="13610" y="4311"/>
                    <a:pt x="12517" y="3473"/>
                    <a:pt x="12098" y="3124"/>
                  </a:cubicBezTo>
                  <a:cubicBezTo>
                    <a:pt x="11679" y="2752"/>
                    <a:pt x="9981" y="2194"/>
                    <a:pt x="8469" y="1519"/>
                  </a:cubicBezTo>
                  <a:cubicBezTo>
                    <a:pt x="7614" y="1138"/>
                    <a:pt x="6863" y="1002"/>
                    <a:pt x="6318" y="1002"/>
                  </a:cubicBezTo>
                  <a:cubicBezTo>
                    <a:pt x="5898" y="1002"/>
                    <a:pt x="5599" y="1082"/>
                    <a:pt x="5468" y="1193"/>
                  </a:cubicBezTo>
                  <a:cubicBezTo>
                    <a:pt x="5142" y="1449"/>
                    <a:pt x="4584" y="2031"/>
                    <a:pt x="4119" y="2124"/>
                  </a:cubicBezTo>
                  <a:cubicBezTo>
                    <a:pt x="4091" y="2131"/>
                    <a:pt x="4063" y="2134"/>
                    <a:pt x="4037" y="2134"/>
                  </a:cubicBezTo>
                  <a:cubicBezTo>
                    <a:pt x="3621" y="2134"/>
                    <a:pt x="3374" y="1306"/>
                    <a:pt x="3374" y="519"/>
                  </a:cubicBezTo>
                  <a:cubicBezTo>
                    <a:pt x="3374" y="121"/>
                    <a:pt x="2991" y="1"/>
                    <a:pt x="252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6"/>
            <p:cNvSpPr/>
            <p:nvPr/>
          </p:nvSpPr>
          <p:spPr>
            <a:xfrm>
              <a:off x="14135032" y="2849800"/>
              <a:ext cx="193550" cy="49133"/>
            </a:xfrm>
            <a:custGeom>
              <a:avLst/>
              <a:gdLst/>
              <a:ahLst/>
              <a:cxnLst/>
              <a:rect l="l" t="t" r="r" b="b"/>
              <a:pathLst>
                <a:path w="8631" h="2191" extrusionOk="0">
                  <a:moveTo>
                    <a:pt x="916" y="1"/>
                  </a:moveTo>
                  <a:cubicBezTo>
                    <a:pt x="888" y="1"/>
                    <a:pt x="862" y="2"/>
                    <a:pt x="838" y="4"/>
                  </a:cubicBezTo>
                  <a:cubicBezTo>
                    <a:pt x="326" y="74"/>
                    <a:pt x="0" y="1005"/>
                    <a:pt x="1140" y="1167"/>
                  </a:cubicBezTo>
                  <a:cubicBezTo>
                    <a:pt x="2280" y="1307"/>
                    <a:pt x="4095" y="1935"/>
                    <a:pt x="5141" y="1935"/>
                  </a:cubicBezTo>
                  <a:cubicBezTo>
                    <a:pt x="6188" y="1935"/>
                    <a:pt x="7584" y="2191"/>
                    <a:pt x="7887" y="2191"/>
                  </a:cubicBezTo>
                  <a:cubicBezTo>
                    <a:pt x="8212" y="2191"/>
                    <a:pt x="8631" y="2028"/>
                    <a:pt x="7956" y="1679"/>
                  </a:cubicBezTo>
                  <a:cubicBezTo>
                    <a:pt x="7282" y="1307"/>
                    <a:pt x="5816" y="1377"/>
                    <a:pt x="6235" y="1260"/>
                  </a:cubicBezTo>
                  <a:cubicBezTo>
                    <a:pt x="6627" y="1173"/>
                    <a:pt x="7141" y="577"/>
                    <a:pt x="6233" y="577"/>
                  </a:cubicBezTo>
                  <a:cubicBezTo>
                    <a:pt x="6171" y="577"/>
                    <a:pt x="6102" y="580"/>
                    <a:pt x="6025" y="586"/>
                  </a:cubicBezTo>
                  <a:cubicBezTo>
                    <a:pt x="4839" y="702"/>
                    <a:pt x="4002" y="749"/>
                    <a:pt x="3629" y="749"/>
                  </a:cubicBezTo>
                  <a:cubicBezTo>
                    <a:pt x="3280" y="749"/>
                    <a:pt x="3071" y="632"/>
                    <a:pt x="3071" y="632"/>
                  </a:cubicBezTo>
                  <a:cubicBezTo>
                    <a:pt x="2827" y="433"/>
                    <a:pt x="1485" y="1"/>
                    <a:pt x="91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6"/>
            <p:cNvSpPr/>
            <p:nvPr/>
          </p:nvSpPr>
          <p:spPr>
            <a:xfrm>
              <a:off x="14314477" y="2892856"/>
              <a:ext cx="69293" cy="13567"/>
            </a:xfrm>
            <a:custGeom>
              <a:avLst/>
              <a:gdLst/>
              <a:ahLst/>
              <a:cxnLst/>
              <a:rect l="l" t="t" r="r" b="b"/>
              <a:pathLst>
                <a:path w="3090" h="605" extrusionOk="0">
                  <a:moveTo>
                    <a:pt x="2084" y="0"/>
                  </a:moveTo>
                  <a:cubicBezTo>
                    <a:pt x="1845" y="0"/>
                    <a:pt x="1653" y="15"/>
                    <a:pt x="1653" y="15"/>
                  </a:cubicBezTo>
                  <a:cubicBezTo>
                    <a:pt x="978" y="108"/>
                    <a:pt x="1" y="573"/>
                    <a:pt x="815" y="573"/>
                  </a:cubicBezTo>
                  <a:cubicBezTo>
                    <a:pt x="1182" y="573"/>
                    <a:pt x="1597" y="605"/>
                    <a:pt x="1966" y="605"/>
                  </a:cubicBezTo>
                  <a:cubicBezTo>
                    <a:pt x="2440" y="605"/>
                    <a:pt x="2838" y="553"/>
                    <a:pt x="2955" y="318"/>
                  </a:cubicBezTo>
                  <a:cubicBezTo>
                    <a:pt x="3090" y="48"/>
                    <a:pt x="2513" y="0"/>
                    <a:pt x="2084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6"/>
            <p:cNvSpPr/>
            <p:nvPr/>
          </p:nvSpPr>
          <p:spPr>
            <a:xfrm>
              <a:off x="14460038" y="2896915"/>
              <a:ext cx="74092" cy="34961"/>
            </a:xfrm>
            <a:custGeom>
              <a:avLst/>
              <a:gdLst/>
              <a:ahLst/>
              <a:cxnLst/>
              <a:rect l="l" t="t" r="r" b="b"/>
              <a:pathLst>
                <a:path w="3304" h="1559" extrusionOk="0">
                  <a:moveTo>
                    <a:pt x="2781" y="0"/>
                  </a:moveTo>
                  <a:cubicBezTo>
                    <a:pt x="2213" y="0"/>
                    <a:pt x="1233" y="206"/>
                    <a:pt x="1233" y="206"/>
                  </a:cubicBezTo>
                  <a:cubicBezTo>
                    <a:pt x="512" y="392"/>
                    <a:pt x="1" y="602"/>
                    <a:pt x="1" y="974"/>
                  </a:cubicBezTo>
                  <a:cubicBezTo>
                    <a:pt x="1" y="1242"/>
                    <a:pt x="266" y="1558"/>
                    <a:pt x="553" y="1558"/>
                  </a:cubicBezTo>
                  <a:cubicBezTo>
                    <a:pt x="665" y="1558"/>
                    <a:pt x="780" y="1510"/>
                    <a:pt x="885" y="1393"/>
                  </a:cubicBezTo>
                  <a:cubicBezTo>
                    <a:pt x="1233" y="974"/>
                    <a:pt x="3304" y="346"/>
                    <a:pt x="3164" y="90"/>
                  </a:cubicBezTo>
                  <a:cubicBezTo>
                    <a:pt x="3123" y="25"/>
                    <a:pt x="2976" y="0"/>
                    <a:pt x="27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6"/>
            <p:cNvSpPr/>
            <p:nvPr/>
          </p:nvSpPr>
          <p:spPr>
            <a:xfrm>
              <a:off x="14387515" y="2880052"/>
              <a:ext cx="85910" cy="24040"/>
            </a:xfrm>
            <a:custGeom>
              <a:avLst/>
              <a:gdLst/>
              <a:ahLst/>
              <a:cxnLst/>
              <a:rect l="l" t="t" r="r" b="b"/>
              <a:pathLst>
                <a:path w="3831" h="1072" extrusionOk="0">
                  <a:moveTo>
                    <a:pt x="3505" y="0"/>
                  </a:moveTo>
                  <a:cubicBezTo>
                    <a:pt x="3444" y="0"/>
                    <a:pt x="3356" y="23"/>
                    <a:pt x="3235" y="74"/>
                  </a:cubicBezTo>
                  <a:cubicBezTo>
                    <a:pt x="2444" y="377"/>
                    <a:pt x="722" y="423"/>
                    <a:pt x="722" y="423"/>
                  </a:cubicBezTo>
                  <a:lnTo>
                    <a:pt x="745" y="423"/>
                  </a:lnTo>
                  <a:cubicBezTo>
                    <a:pt x="327" y="633"/>
                    <a:pt x="1" y="1005"/>
                    <a:pt x="792" y="1005"/>
                  </a:cubicBezTo>
                  <a:cubicBezTo>
                    <a:pt x="1224" y="1005"/>
                    <a:pt x="1773" y="1071"/>
                    <a:pt x="2238" y="1071"/>
                  </a:cubicBezTo>
                  <a:cubicBezTo>
                    <a:pt x="2599" y="1071"/>
                    <a:pt x="2909" y="1031"/>
                    <a:pt x="3072" y="889"/>
                  </a:cubicBezTo>
                  <a:cubicBezTo>
                    <a:pt x="3385" y="634"/>
                    <a:pt x="3830" y="0"/>
                    <a:pt x="350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6"/>
            <p:cNvSpPr/>
            <p:nvPr/>
          </p:nvSpPr>
          <p:spPr>
            <a:xfrm>
              <a:off x="14380743" y="2910751"/>
              <a:ext cx="33929" cy="18523"/>
            </a:xfrm>
            <a:custGeom>
              <a:avLst/>
              <a:gdLst/>
              <a:ahLst/>
              <a:cxnLst/>
              <a:rect l="l" t="t" r="r" b="b"/>
              <a:pathLst>
                <a:path w="1513" h="826" extrusionOk="0">
                  <a:moveTo>
                    <a:pt x="601" y="0"/>
                  </a:moveTo>
                  <a:cubicBezTo>
                    <a:pt x="268" y="0"/>
                    <a:pt x="0" y="148"/>
                    <a:pt x="0" y="148"/>
                  </a:cubicBezTo>
                  <a:cubicBezTo>
                    <a:pt x="156" y="348"/>
                    <a:pt x="823" y="825"/>
                    <a:pt x="1145" y="825"/>
                  </a:cubicBezTo>
                  <a:cubicBezTo>
                    <a:pt x="1160" y="825"/>
                    <a:pt x="1174" y="824"/>
                    <a:pt x="1187" y="822"/>
                  </a:cubicBezTo>
                  <a:cubicBezTo>
                    <a:pt x="1513" y="776"/>
                    <a:pt x="1396" y="194"/>
                    <a:pt x="931" y="55"/>
                  </a:cubicBezTo>
                  <a:cubicBezTo>
                    <a:pt x="819" y="15"/>
                    <a:pt x="706" y="0"/>
                    <a:pt x="6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6"/>
            <p:cNvSpPr/>
            <p:nvPr/>
          </p:nvSpPr>
          <p:spPr>
            <a:xfrm>
              <a:off x="14364036" y="2755839"/>
              <a:ext cx="109412" cy="94701"/>
            </a:xfrm>
            <a:custGeom>
              <a:avLst/>
              <a:gdLst/>
              <a:ahLst/>
              <a:cxnLst/>
              <a:rect l="l" t="t" r="r" b="b"/>
              <a:pathLst>
                <a:path w="4879" h="4223" extrusionOk="0">
                  <a:moveTo>
                    <a:pt x="3130" y="1"/>
                  </a:moveTo>
                  <a:cubicBezTo>
                    <a:pt x="3074" y="1"/>
                    <a:pt x="3023" y="3"/>
                    <a:pt x="2979" y="7"/>
                  </a:cubicBezTo>
                  <a:cubicBezTo>
                    <a:pt x="2304" y="77"/>
                    <a:pt x="1350" y="53"/>
                    <a:pt x="745" y="379"/>
                  </a:cubicBezTo>
                  <a:cubicBezTo>
                    <a:pt x="1" y="774"/>
                    <a:pt x="187" y="937"/>
                    <a:pt x="443" y="1565"/>
                  </a:cubicBezTo>
                  <a:cubicBezTo>
                    <a:pt x="629" y="2007"/>
                    <a:pt x="792" y="2194"/>
                    <a:pt x="815" y="2705"/>
                  </a:cubicBezTo>
                  <a:cubicBezTo>
                    <a:pt x="838" y="3101"/>
                    <a:pt x="699" y="3473"/>
                    <a:pt x="862" y="3845"/>
                  </a:cubicBezTo>
                  <a:cubicBezTo>
                    <a:pt x="946" y="4064"/>
                    <a:pt x="1189" y="4222"/>
                    <a:pt x="1413" y="4222"/>
                  </a:cubicBezTo>
                  <a:cubicBezTo>
                    <a:pt x="1499" y="4222"/>
                    <a:pt x="1582" y="4199"/>
                    <a:pt x="1653" y="4148"/>
                  </a:cubicBezTo>
                  <a:cubicBezTo>
                    <a:pt x="1653" y="3729"/>
                    <a:pt x="1653" y="3310"/>
                    <a:pt x="1653" y="2891"/>
                  </a:cubicBezTo>
                  <a:cubicBezTo>
                    <a:pt x="1653" y="2682"/>
                    <a:pt x="1653" y="2449"/>
                    <a:pt x="1816" y="2310"/>
                  </a:cubicBezTo>
                  <a:cubicBezTo>
                    <a:pt x="1909" y="2248"/>
                    <a:pt x="2022" y="2227"/>
                    <a:pt x="2136" y="2227"/>
                  </a:cubicBezTo>
                  <a:cubicBezTo>
                    <a:pt x="2193" y="2227"/>
                    <a:pt x="2250" y="2232"/>
                    <a:pt x="2304" y="2240"/>
                  </a:cubicBezTo>
                  <a:cubicBezTo>
                    <a:pt x="2420" y="2240"/>
                    <a:pt x="2537" y="2240"/>
                    <a:pt x="2653" y="2310"/>
                  </a:cubicBezTo>
                  <a:cubicBezTo>
                    <a:pt x="2862" y="2426"/>
                    <a:pt x="2909" y="2705"/>
                    <a:pt x="3002" y="2915"/>
                  </a:cubicBezTo>
                  <a:cubicBezTo>
                    <a:pt x="3123" y="3178"/>
                    <a:pt x="3403" y="3370"/>
                    <a:pt x="3673" y="3370"/>
                  </a:cubicBezTo>
                  <a:cubicBezTo>
                    <a:pt x="3713" y="3370"/>
                    <a:pt x="3753" y="3366"/>
                    <a:pt x="3793" y="3357"/>
                  </a:cubicBezTo>
                  <a:cubicBezTo>
                    <a:pt x="4119" y="3287"/>
                    <a:pt x="4351" y="2891"/>
                    <a:pt x="4188" y="2612"/>
                  </a:cubicBezTo>
                  <a:cubicBezTo>
                    <a:pt x="4049" y="2333"/>
                    <a:pt x="3677" y="2287"/>
                    <a:pt x="3444" y="2124"/>
                  </a:cubicBezTo>
                  <a:cubicBezTo>
                    <a:pt x="3142" y="1914"/>
                    <a:pt x="3025" y="1472"/>
                    <a:pt x="3165" y="1147"/>
                  </a:cubicBezTo>
                  <a:lnTo>
                    <a:pt x="3165" y="1147"/>
                  </a:lnTo>
                  <a:cubicBezTo>
                    <a:pt x="3253" y="1167"/>
                    <a:pt x="3345" y="1177"/>
                    <a:pt x="3437" y="1177"/>
                  </a:cubicBezTo>
                  <a:cubicBezTo>
                    <a:pt x="3661" y="1177"/>
                    <a:pt x="3884" y="1116"/>
                    <a:pt x="4049" y="984"/>
                  </a:cubicBezTo>
                  <a:cubicBezTo>
                    <a:pt x="4878" y="239"/>
                    <a:pt x="3725" y="1"/>
                    <a:pt x="313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6"/>
            <p:cNvSpPr/>
            <p:nvPr/>
          </p:nvSpPr>
          <p:spPr>
            <a:xfrm>
              <a:off x="14395341" y="2715228"/>
              <a:ext cx="105936" cy="26170"/>
            </a:xfrm>
            <a:custGeom>
              <a:avLst/>
              <a:gdLst/>
              <a:ahLst/>
              <a:cxnLst/>
              <a:rect l="l" t="t" r="r" b="b"/>
              <a:pathLst>
                <a:path w="4724" h="1167" extrusionOk="0">
                  <a:moveTo>
                    <a:pt x="3980" y="1"/>
                  </a:moveTo>
                  <a:cubicBezTo>
                    <a:pt x="3654" y="1"/>
                    <a:pt x="3328" y="147"/>
                    <a:pt x="3002" y="213"/>
                  </a:cubicBezTo>
                  <a:cubicBezTo>
                    <a:pt x="2852" y="244"/>
                    <a:pt x="2699" y="255"/>
                    <a:pt x="2544" y="255"/>
                  </a:cubicBezTo>
                  <a:cubicBezTo>
                    <a:pt x="2160" y="255"/>
                    <a:pt x="1764" y="187"/>
                    <a:pt x="1377" y="187"/>
                  </a:cubicBezTo>
                  <a:cubicBezTo>
                    <a:pt x="1337" y="187"/>
                    <a:pt x="1297" y="188"/>
                    <a:pt x="1257" y="189"/>
                  </a:cubicBezTo>
                  <a:cubicBezTo>
                    <a:pt x="675" y="213"/>
                    <a:pt x="1" y="561"/>
                    <a:pt x="1" y="1166"/>
                  </a:cubicBezTo>
                  <a:cubicBezTo>
                    <a:pt x="280" y="1050"/>
                    <a:pt x="582" y="1027"/>
                    <a:pt x="908" y="1027"/>
                  </a:cubicBezTo>
                  <a:cubicBezTo>
                    <a:pt x="1908" y="1003"/>
                    <a:pt x="2932" y="957"/>
                    <a:pt x="3956" y="934"/>
                  </a:cubicBezTo>
                  <a:cubicBezTo>
                    <a:pt x="4142" y="934"/>
                    <a:pt x="4374" y="910"/>
                    <a:pt x="4491" y="748"/>
                  </a:cubicBezTo>
                  <a:cubicBezTo>
                    <a:pt x="4723" y="468"/>
                    <a:pt x="4398" y="50"/>
                    <a:pt x="4049" y="3"/>
                  </a:cubicBezTo>
                  <a:cubicBezTo>
                    <a:pt x="4026" y="2"/>
                    <a:pt x="4003" y="1"/>
                    <a:pt x="39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6"/>
            <p:cNvSpPr/>
            <p:nvPr/>
          </p:nvSpPr>
          <p:spPr>
            <a:xfrm>
              <a:off x="14528165" y="2702760"/>
              <a:ext cx="35185" cy="55479"/>
            </a:xfrm>
            <a:custGeom>
              <a:avLst/>
              <a:gdLst/>
              <a:ahLst/>
              <a:cxnLst/>
              <a:rect l="l" t="t" r="r" b="b"/>
              <a:pathLst>
                <a:path w="1569" h="2474" extrusionOk="0">
                  <a:moveTo>
                    <a:pt x="196" y="629"/>
                  </a:moveTo>
                  <a:cubicBezTo>
                    <a:pt x="194" y="646"/>
                    <a:pt x="191" y="664"/>
                    <a:pt x="189" y="681"/>
                  </a:cubicBezTo>
                  <a:lnTo>
                    <a:pt x="189" y="681"/>
                  </a:lnTo>
                  <a:lnTo>
                    <a:pt x="173" y="629"/>
                  </a:lnTo>
                  <a:close/>
                  <a:moveTo>
                    <a:pt x="568" y="1"/>
                  </a:moveTo>
                  <a:cubicBezTo>
                    <a:pt x="336" y="1"/>
                    <a:pt x="126" y="140"/>
                    <a:pt x="57" y="350"/>
                  </a:cubicBezTo>
                  <a:cubicBezTo>
                    <a:pt x="0" y="518"/>
                    <a:pt x="50" y="717"/>
                    <a:pt x="168" y="849"/>
                  </a:cubicBezTo>
                  <a:lnTo>
                    <a:pt x="168" y="849"/>
                  </a:lnTo>
                  <a:cubicBezTo>
                    <a:pt x="138" y="1109"/>
                    <a:pt x="116" y="1381"/>
                    <a:pt x="80" y="1653"/>
                  </a:cubicBezTo>
                  <a:cubicBezTo>
                    <a:pt x="57" y="1839"/>
                    <a:pt x="33" y="2048"/>
                    <a:pt x="126" y="2234"/>
                  </a:cubicBezTo>
                  <a:cubicBezTo>
                    <a:pt x="199" y="2361"/>
                    <a:pt x="342" y="2473"/>
                    <a:pt x="489" y="2473"/>
                  </a:cubicBezTo>
                  <a:cubicBezTo>
                    <a:pt x="531" y="2473"/>
                    <a:pt x="574" y="2464"/>
                    <a:pt x="615" y="2444"/>
                  </a:cubicBezTo>
                  <a:cubicBezTo>
                    <a:pt x="964" y="2257"/>
                    <a:pt x="615" y="1629"/>
                    <a:pt x="894" y="1327"/>
                  </a:cubicBezTo>
                  <a:cubicBezTo>
                    <a:pt x="1034" y="1187"/>
                    <a:pt x="1313" y="1187"/>
                    <a:pt x="1452" y="1024"/>
                  </a:cubicBezTo>
                  <a:cubicBezTo>
                    <a:pt x="1569" y="885"/>
                    <a:pt x="1545" y="652"/>
                    <a:pt x="1429" y="513"/>
                  </a:cubicBezTo>
                  <a:cubicBezTo>
                    <a:pt x="1313" y="350"/>
                    <a:pt x="1150" y="257"/>
                    <a:pt x="987" y="164"/>
                  </a:cubicBezTo>
                  <a:cubicBezTo>
                    <a:pt x="848" y="94"/>
                    <a:pt x="708" y="24"/>
                    <a:pt x="56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6"/>
            <p:cNvSpPr/>
            <p:nvPr/>
          </p:nvSpPr>
          <p:spPr>
            <a:xfrm>
              <a:off x="14537763" y="2784543"/>
              <a:ext cx="64719" cy="26888"/>
            </a:xfrm>
            <a:custGeom>
              <a:avLst/>
              <a:gdLst/>
              <a:ahLst/>
              <a:cxnLst/>
              <a:rect l="l" t="t" r="r" b="b"/>
              <a:pathLst>
                <a:path w="2886" h="1199" extrusionOk="0">
                  <a:moveTo>
                    <a:pt x="861" y="1"/>
                  </a:moveTo>
                  <a:cubicBezTo>
                    <a:pt x="643" y="1"/>
                    <a:pt x="424" y="25"/>
                    <a:pt x="210" y="76"/>
                  </a:cubicBezTo>
                  <a:lnTo>
                    <a:pt x="210" y="99"/>
                  </a:lnTo>
                  <a:cubicBezTo>
                    <a:pt x="280" y="355"/>
                    <a:pt x="1" y="681"/>
                    <a:pt x="187" y="844"/>
                  </a:cubicBezTo>
                  <a:cubicBezTo>
                    <a:pt x="257" y="890"/>
                    <a:pt x="303" y="890"/>
                    <a:pt x="373" y="914"/>
                  </a:cubicBezTo>
                  <a:cubicBezTo>
                    <a:pt x="675" y="960"/>
                    <a:pt x="955" y="1007"/>
                    <a:pt x="1257" y="1053"/>
                  </a:cubicBezTo>
                  <a:cubicBezTo>
                    <a:pt x="1490" y="1100"/>
                    <a:pt x="1699" y="1123"/>
                    <a:pt x="1932" y="1169"/>
                  </a:cubicBezTo>
                  <a:cubicBezTo>
                    <a:pt x="2060" y="1181"/>
                    <a:pt x="2188" y="1198"/>
                    <a:pt x="2313" y="1198"/>
                  </a:cubicBezTo>
                  <a:cubicBezTo>
                    <a:pt x="2438" y="1198"/>
                    <a:pt x="2560" y="1181"/>
                    <a:pt x="2676" y="1123"/>
                  </a:cubicBezTo>
                  <a:cubicBezTo>
                    <a:pt x="2792" y="1076"/>
                    <a:pt x="2886" y="937"/>
                    <a:pt x="2839" y="820"/>
                  </a:cubicBezTo>
                  <a:cubicBezTo>
                    <a:pt x="2816" y="774"/>
                    <a:pt x="2792" y="727"/>
                    <a:pt x="2746" y="704"/>
                  </a:cubicBezTo>
                  <a:cubicBezTo>
                    <a:pt x="2234" y="245"/>
                    <a:pt x="1548" y="1"/>
                    <a:pt x="86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6"/>
            <p:cNvSpPr/>
            <p:nvPr/>
          </p:nvSpPr>
          <p:spPr>
            <a:xfrm>
              <a:off x="14428732" y="2514345"/>
              <a:ext cx="27672" cy="46218"/>
            </a:xfrm>
            <a:custGeom>
              <a:avLst/>
              <a:gdLst/>
              <a:ahLst/>
              <a:cxnLst/>
              <a:rect l="l" t="t" r="r" b="b"/>
              <a:pathLst>
                <a:path w="1234" h="2061" extrusionOk="0">
                  <a:moveTo>
                    <a:pt x="312" y="1"/>
                  </a:moveTo>
                  <a:cubicBezTo>
                    <a:pt x="186" y="1"/>
                    <a:pt x="79" y="49"/>
                    <a:pt x="47" y="167"/>
                  </a:cubicBezTo>
                  <a:lnTo>
                    <a:pt x="164" y="144"/>
                  </a:lnTo>
                  <a:lnTo>
                    <a:pt x="164" y="144"/>
                  </a:lnTo>
                  <a:cubicBezTo>
                    <a:pt x="1" y="726"/>
                    <a:pt x="24" y="1331"/>
                    <a:pt x="210" y="1866"/>
                  </a:cubicBezTo>
                  <a:cubicBezTo>
                    <a:pt x="257" y="1959"/>
                    <a:pt x="280" y="2029"/>
                    <a:pt x="350" y="2052"/>
                  </a:cubicBezTo>
                  <a:cubicBezTo>
                    <a:pt x="368" y="2058"/>
                    <a:pt x="387" y="2061"/>
                    <a:pt x="405" y="2061"/>
                  </a:cubicBezTo>
                  <a:cubicBezTo>
                    <a:pt x="455" y="2061"/>
                    <a:pt x="502" y="2039"/>
                    <a:pt x="536" y="2005"/>
                  </a:cubicBezTo>
                  <a:cubicBezTo>
                    <a:pt x="1141" y="1633"/>
                    <a:pt x="1234" y="679"/>
                    <a:pt x="745" y="167"/>
                  </a:cubicBezTo>
                  <a:cubicBezTo>
                    <a:pt x="632" y="67"/>
                    <a:pt x="459" y="1"/>
                    <a:pt x="3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6"/>
            <p:cNvSpPr/>
            <p:nvPr/>
          </p:nvSpPr>
          <p:spPr>
            <a:xfrm>
              <a:off x="14475690" y="2508245"/>
              <a:ext cx="30790" cy="53798"/>
            </a:xfrm>
            <a:custGeom>
              <a:avLst/>
              <a:gdLst/>
              <a:ahLst/>
              <a:cxnLst/>
              <a:rect l="l" t="t" r="r" b="b"/>
              <a:pathLst>
                <a:path w="1373" h="2399" extrusionOk="0">
                  <a:moveTo>
                    <a:pt x="652" y="44"/>
                  </a:moveTo>
                  <a:cubicBezTo>
                    <a:pt x="652" y="80"/>
                    <a:pt x="651" y="116"/>
                    <a:pt x="650" y="153"/>
                  </a:cubicBezTo>
                  <a:lnTo>
                    <a:pt x="650" y="153"/>
                  </a:lnTo>
                  <a:lnTo>
                    <a:pt x="629" y="44"/>
                  </a:lnTo>
                  <a:close/>
                  <a:moveTo>
                    <a:pt x="520" y="1"/>
                  </a:moveTo>
                  <a:cubicBezTo>
                    <a:pt x="435" y="1"/>
                    <a:pt x="372" y="30"/>
                    <a:pt x="349" y="114"/>
                  </a:cubicBezTo>
                  <a:cubicBezTo>
                    <a:pt x="313" y="240"/>
                    <a:pt x="501" y="310"/>
                    <a:pt x="630" y="411"/>
                  </a:cubicBezTo>
                  <a:lnTo>
                    <a:pt x="630" y="411"/>
                  </a:lnTo>
                  <a:cubicBezTo>
                    <a:pt x="613" y="541"/>
                    <a:pt x="584" y="668"/>
                    <a:pt x="535" y="788"/>
                  </a:cubicBezTo>
                  <a:cubicBezTo>
                    <a:pt x="442" y="1044"/>
                    <a:pt x="256" y="1277"/>
                    <a:pt x="140" y="1533"/>
                  </a:cubicBezTo>
                  <a:cubicBezTo>
                    <a:pt x="47" y="1765"/>
                    <a:pt x="0" y="2091"/>
                    <a:pt x="187" y="2301"/>
                  </a:cubicBezTo>
                  <a:cubicBezTo>
                    <a:pt x="210" y="2347"/>
                    <a:pt x="256" y="2370"/>
                    <a:pt x="303" y="2394"/>
                  </a:cubicBezTo>
                  <a:cubicBezTo>
                    <a:pt x="315" y="2397"/>
                    <a:pt x="327" y="2398"/>
                    <a:pt x="339" y="2398"/>
                  </a:cubicBezTo>
                  <a:cubicBezTo>
                    <a:pt x="415" y="2398"/>
                    <a:pt x="475" y="2338"/>
                    <a:pt x="535" y="2277"/>
                  </a:cubicBezTo>
                  <a:cubicBezTo>
                    <a:pt x="1117" y="1765"/>
                    <a:pt x="1373" y="881"/>
                    <a:pt x="1140" y="137"/>
                  </a:cubicBezTo>
                  <a:cubicBezTo>
                    <a:pt x="953" y="121"/>
                    <a:pt x="692" y="1"/>
                    <a:pt x="52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6"/>
            <p:cNvSpPr/>
            <p:nvPr/>
          </p:nvSpPr>
          <p:spPr>
            <a:xfrm>
              <a:off x="14448556" y="2547287"/>
              <a:ext cx="16191" cy="32494"/>
            </a:xfrm>
            <a:custGeom>
              <a:avLst/>
              <a:gdLst/>
              <a:ahLst/>
              <a:cxnLst/>
              <a:rect l="l" t="t" r="r" b="b"/>
              <a:pathLst>
                <a:path w="722" h="1449" extrusionOk="0">
                  <a:moveTo>
                    <a:pt x="586" y="0"/>
                  </a:moveTo>
                  <a:cubicBezTo>
                    <a:pt x="499" y="0"/>
                    <a:pt x="410" y="26"/>
                    <a:pt x="350" y="71"/>
                  </a:cubicBezTo>
                  <a:lnTo>
                    <a:pt x="210" y="164"/>
                  </a:lnTo>
                  <a:lnTo>
                    <a:pt x="233" y="164"/>
                  </a:lnTo>
                  <a:cubicBezTo>
                    <a:pt x="233" y="350"/>
                    <a:pt x="140" y="536"/>
                    <a:pt x="94" y="699"/>
                  </a:cubicBezTo>
                  <a:cubicBezTo>
                    <a:pt x="24" y="885"/>
                    <a:pt x="1" y="1071"/>
                    <a:pt x="70" y="1234"/>
                  </a:cubicBezTo>
                  <a:cubicBezTo>
                    <a:pt x="119" y="1364"/>
                    <a:pt x="247" y="1448"/>
                    <a:pt x="367" y="1448"/>
                  </a:cubicBezTo>
                  <a:cubicBezTo>
                    <a:pt x="419" y="1448"/>
                    <a:pt x="470" y="1432"/>
                    <a:pt x="513" y="1397"/>
                  </a:cubicBezTo>
                  <a:cubicBezTo>
                    <a:pt x="466" y="932"/>
                    <a:pt x="536" y="443"/>
                    <a:pt x="722" y="24"/>
                  </a:cubicBezTo>
                  <a:cubicBezTo>
                    <a:pt x="681" y="8"/>
                    <a:pt x="634" y="0"/>
                    <a:pt x="58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6"/>
            <p:cNvSpPr/>
            <p:nvPr/>
          </p:nvSpPr>
          <p:spPr>
            <a:xfrm>
              <a:off x="14904008" y="2819011"/>
              <a:ext cx="80865" cy="43415"/>
            </a:xfrm>
            <a:custGeom>
              <a:avLst/>
              <a:gdLst/>
              <a:ahLst/>
              <a:cxnLst/>
              <a:rect l="l" t="t" r="r" b="b"/>
              <a:pathLst>
                <a:path w="3606" h="1936" extrusionOk="0">
                  <a:moveTo>
                    <a:pt x="2811" y="1"/>
                  </a:moveTo>
                  <a:cubicBezTo>
                    <a:pt x="2524" y="1"/>
                    <a:pt x="2233" y="354"/>
                    <a:pt x="2233" y="354"/>
                  </a:cubicBezTo>
                  <a:cubicBezTo>
                    <a:pt x="2210" y="563"/>
                    <a:pt x="2024" y="703"/>
                    <a:pt x="1815" y="749"/>
                  </a:cubicBezTo>
                  <a:cubicBezTo>
                    <a:pt x="1735" y="767"/>
                    <a:pt x="1655" y="774"/>
                    <a:pt x="1575" y="774"/>
                  </a:cubicBezTo>
                  <a:cubicBezTo>
                    <a:pt x="1445" y="774"/>
                    <a:pt x="1316" y="755"/>
                    <a:pt x="1187" y="726"/>
                  </a:cubicBezTo>
                  <a:cubicBezTo>
                    <a:pt x="1070" y="714"/>
                    <a:pt x="954" y="703"/>
                    <a:pt x="838" y="703"/>
                  </a:cubicBezTo>
                  <a:cubicBezTo>
                    <a:pt x="721" y="703"/>
                    <a:pt x="605" y="714"/>
                    <a:pt x="489" y="749"/>
                  </a:cubicBezTo>
                  <a:cubicBezTo>
                    <a:pt x="256" y="819"/>
                    <a:pt x="70" y="1005"/>
                    <a:pt x="47" y="1238"/>
                  </a:cubicBezTo>
                  <a:cubicBezTo>
                    <a:pt x="0" y="1656"/>
                    <a:pt x="512" y="1912"/>
                    <a:pt x="931" y="1936"/>
                  </a:cubicBezTo>
                  <a:cubicBezTo>
                    <a:pt x="1884" y="1936"/>
                    <a:pt x="2722" y="1331"/>
                    <a:pt x="3420" y="703"/>
                  </a:cubicBezTo>
                  <a:cubicBezTo>
                    <a:pt x="3513" y="633"/>
                    <a:pt x="3606" y="493"/>
                    <a:pt x="3559" y="377"/>
                  </a:cubicBezTo>
                  <a:cubicBezTo>
                    <a:pt x="3536" y="330"/>
                    <a:pt x="3490" y="284"/>
                    <a:pt x="3420" y="261"/>
                  </a:cubicBezTo>
                  <a:cubicBezTo>
                    <a:pt x="3420" y="261"/>
                    <a:pt x="3187" y="74"/>
                    <a:pt x="2862" y="5"/>
                  </a:cubicBezTo>
                  <a:cubicBezTo>
                    <a:pt x="2845" y="2"/>
                    <a:pt x="2828" y="1"/>
                    <a:pt x="281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6"/>
            <p:cNvSpPr/>
            <p:nvPr/>
          </p:nvSpPr>
          <p:spPr>
            <a:xfrm>
              <a:off x="15014070" y="2830560"/>
              <a:ext cx="56376" cy="38638"/>
            </a:xfrm>
            <a:custGeom>
              <a:avLst/>
              <a:gdLst/>
              <a:ahLst/>
              <a:cxnLst/>
              <a:rect l="l" t="t" r="r" b="b"/>
              <a:pathLst>
                <a:path w="2514" h="1723" extrusionOk="0">
                  <a:moveTo>
                    <a:pt x="131" y="0"/>
                  </a:moveTo>
                  <a:cubicBezTo>
                    <a:pt x="103" y="0"/>
                    <a:pt x="72" y="8"/>
                    <a:pt x="47" y="25"/>
                  </a:cubicBezTo>
                  <a:cubicBezTo>
                    <a:pt x="1" y="71"/>
                    <a:pt x="1" y="164"/>
                    <a:pt x="1" y="234"/>
                  </a:cubicBezTo>
                  <a:cubicBezTo>
                    <a:pt x="47" y="653"/>
                    <a:pt x="117" y="1141"/>
                    <a:pt x="466" y="1351"/>
                  </a:cubicBezTo>
                  <a:cubicBezTo>
                    <a:pt x="838" y="1560"/>
                    <a:pt x="1304" y="1723"/>
                    <a:pt x="1652" y="1723"/>
                  </a:cubicBezTo>
                  <a:cubicBezTo>
                    <a:pt x="2513" y="1630"/>
                    <a:pt x="978" y="1374"/>
                    <a:pt x="1164" y="653"/>
                  </a:cubicBezTo>
                  <a:cubicBezTo>
                    <a:pt x="1187" y="583"/>
                    <a:pt x="1141" y="490"/>
                    <a:pt x="1094" y="420"/>
                  </a:cubicBezTo>
                  <a:cubicBezTo>
                    <a:pt x="1024" y="374"/>
                    <a:pt x="955" y="327"/>
                    <a:pt x="861" y="304"/>
                  </a:cubicBezTo>
                  <a:lnTo>
                    <a:pt x="210" y="71"/>
                  </a:lnTo>
                  <a:cubicBezTo>
                    <a:pt x="225" y="26"/>
                    <a:pt x="182" y="0"/>
                    <a:pt x="13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6"/>
            <p:cNvSpPr/>
            <p:nvPr/>
          </p:nvSpPr>
          <p:spPr>
            <a:xfrm>
              <a:off x="14947288" y="2787279"/>
              <a:ext cx="43774" cy="39244"/>
            </a:xfrm>
            <a:custGeom>
              <a:avLst/>
              <a:gdLst/>
              <a:ahLst/>
              <a:cxnLst/>
              <a:rect l="l" t="t" r="r" b="b"/>
              <a:pathLst>
                <a:path w="1952" h="1750" extrusionOk="0">
                  <a:moveTo>
                    <a:pt x="94" y="1"/>
                  </a:moveTo>
                  <a:cubicBezTo>
                    <a:pt x="94" y="1"/>
                    <a:pt x="1" y="24"/>
                    <a:pt x="47" y="233"/>
                  </a:cubicBezTo>
                  <a:cubicBezTo>
                    <a:pt x="94" y="419"/>
                    <a:pt x="1327" y="1071"/>
                    <a:pt x="1536" y="1350"/>
                  </a:cubicBezTo>
                  <a:cubicBezTo>
                    <a:pt x="1722" y="1652"/>
                    <a:pt x="1629" y="1699"/>
                    <a:pt x="1722" y="1745"/>
                  </a:cubicBezTo>
                  <a:cubicBezTo>
                    <a:pt x="1728" y="1748"/>
                    <a:pt x="1733" y="1749"/>
                    <a:pt x="1738" y="1749"/>
                  </a:cubicBezTo>
                  <a:cubicBezTo>
                    <a:pt x="1830" y="1749"/>
                    <a:pt x="1951" y="1384"/>
                    <a:pt x="1885" y="1164"/>
                  </a:cubicBezTo>
                  <a:cubicBezTo>
                    <a:pt x="1792" y="931"/>
                    <a:pt x="722" y="326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6"/>
            <p:cNvSpPr/>
            <p:nvPr/>
          </p:nvSpPr>
          <p:spPr>
            <a:xfrm>
              <a:off x="11940791" y="461493"/>
              <a:ext cx="3711338" cy="2943438"/>
            </a:xfrm>
            <a:custGeom>
              <a:avLst/>
              <a:gdLst/>
              <a:ahLst/>
              <a:cxnLst/>
              <a:rect l="l" t="t" r="r" b="b"/>
              <a:pathLst>
                <a:path w="165500" h="131257" extrusionOk="0">
                  <a:moveTo>
                    <a:pt x="44923" y="58978"/>
                  </a:moveTo>
                  <a:cubicBezTo>
                    <a:pt x="45551" y="58978"/>
                    <a:pt x="44923" y="59281"/>
                    <a:pt x="44783" y="59374"/>
                  </a:cubicBezTo>
                  <a:cubicBezTo>
                    <a:pt x="44667" y="59444"/>
                    <a:pt x="44225" y="60072"/>
                    <a:pt x="43876" y="60653"/>
                  </a:cubicBezTo>
                  <a:cubicBezTo>
                    <a:pt x="43550" y="61258"/>
                    <a:pt x="43783" y="61793"/>
                    <a:pt x="44132" y="61886"/>
                  </a:cubicBezTo>
                  <a:cubicBezTo>
                    <a:pt x="44458" y="61956"/>
                    <a:pt x="45458" y="63049"/>
                    <a:pt x="46505" y="63724"/>
                  </a:cubicBezTo>
                  <a:cubicBezTo>
                    <a:pt x="47575" y="64399"/>
                    <a:pt x="46900" y="65376"/>
                    <a:pt x="46691" y="65585"/>
                  </a:cubicBezTo>
                  <a:cubicBezTo>
                    <a:pt x="46582" y="65694"/>
                    <a:pt x="45962" y="65772"/>
                    <a:pt x="45245" y="65772"/>
                  </a:cubicBezTo>
                  <a:cubicBezTo>
                    <a:pt x="44585" y="65772"/>
                    <a:pt x="43843" y="65706"/>
                    <a:pt x="43341" y="65539"/>
                  </a:cubicBezTo>
                  <a:cubicBezTo>
                    <a:pt x="42317" y="65166"/>
                    <a:pt x="41131" y="64841"/>
                    <a:pt x="40456" y="64841"/>
                  </a:cubicBezTo>
                  <a:cubicBezTo>
                    <a:pt x="39782" y="64841"/>
                    <a:pt x="39549" y="65259"/>
                    <a:pt x="39084" y="65608"/>
                  </a:cubicBezTo>
                  <a:cubicBezTo>
                    <a:pt x="38917" y="65741"/>
                    <a:pt x="38683" y="65788"/>
                    <a:pt x="38426" y="65788"/>
                  </a:cubicBezTo>
                  <a:cubicBezTo>
                    <a:pt x="37963" y="65788"/>
                    <a:pt x="37427" y="65637"/>
                    <a:pt x="37083" y="65562"/>
                  </a:cubicBezTo>
                  <a:cubicBezTo>
                    <a:pt x="37083" y="65562"/>
                    <a:pt x="36571" y="65259"/>
                    <a:pt x="36362" y="64934"/>
                  </a:cubicBezTo>
                  <a:cubicBezTo>
                    <a:pt x="36152" y="64631"/>
                    <a:pt x="36059" y="64468"/>
                    <a:pt x="36222" y="63724"/>
                  </a:cubicBezTo>
                  <a:cubicBezTo>
                    <a:pt x="36408" y="62980"/>
                    <a:pt x="36734" y="62747"/>
                    <a:pt x="36780" y="62351"/>
                  </a:cubicBezTo>
                  <a:cubicBezTo>
                    <a:pt x="36827" y="61956"/>
                    <a:pt x="37339" y="61886"/>
                    <a:pt x="37525" y="61421"/>
                  </a:cubicBezTo>
                  <a:cubicBezTo>
                    <a:pt x="37711" y="60956"/>
                    <a:pt x="37781" y="60909"/>
                    <a:pt x="37944" y="60630"/>
                  </a:cubicBezTo>
                  <a:cubicBezTo>
                    <a:pt x="38107" y="60351"/>
                    <a:pt x="38618" y="59769"/>
                    <a:pt x="39200" y="59630"/>
                  </a:cubicBezTo>
                  <a:cubicBezTo>
                    <a:pt x="39270" y="59609"/>
                    <a:pt x="39327" y="59600"/>
                    <a:pt x="39373" y="59600"/>
                  </a:cubicBezTo>
                  <a:cubicBezTo>
                    <a:pt x="39699" y="59600"/>
                    <a:pt x="39511" y="60045"/>
                    <a:pt x="39572" y="60188"/>
                  </a:cubicBezTo>
                  <a:cubicBezTo>
                    <a:pt x="39665" y="60351"/>
                    <a:pt x="40456" y="60234"/>
                    <a:pt x="40735" y="60351"/>
                  </a:cubicBezTo>
                  <a:cubicBezTo>
                    <a:pt x="40991" y="60467"/>
                    <a:pt x="40014" y="60723"/>
                    <a:pt x="39968" y="60793"/>
                  </a:cubicBezTo>
                  <a:cubicBezTo>
                    <a:pt x="39921" y="60863"/>
                    <a:pt x="40596" y="61212"/>
                    <a:pt x="40735" y="61770"/>
                  </a:cubicBezTo>
                  <a:cubicBezTo>
                    <a:pt x="40786" y="62024"/>
                    <a:pt x="40868" y="62109"/>
                    <a:pt x="40977" y="62109"/>
                  </a:cubicBezTo>
                  <a:cubicBezTo>
                    <a:pt x="41118" y="62109"/>
                    <a:pt x="41304" y="61968"/>
                    <a:pt x="41526" y="61863"/>
                  </a:cubicBezTo>
                  <a:cubicBezTo>
                    <a:pt x="41903" y="61686"/>
                    <a:pt x="42323" y="61466"/>
                    <a:pt x="42704" y="61466"/>
                  </a:cubicBezTo>
                  <a:cubicBezTo>
                    <a:pt x="42722" y="61466"/>
                    <a:pt x="42741" y="61466"/>
                    <a:pt x="42759" y="61467"/>
                  </a:cubicBezTo>
                  <a:cubicBezTo>
                    <a:pt x="42772" y="61468"/>
                    <a:pt x="42784" y="61469"/>
                    <a:pt x="42795" y="61469"/>
                  </a:cubicBezTo>
                  <a:cubicBezTo>
                    <a:pt x="43116" y="61469"/>
                    <a:pt x="42897" y="61160"/>
                    <a:pt x="42852" y="61025"/>
                  </a:cubicBezTo>
                  <a:cubicBezTo>
                    <a:pt x="42806" y="60886"/>
                    <a:pt x="42201" y="60909"/>
                    <a:pt x="41899" y="60886"/>
                  </a:cubicBezTo>
                  <a:cubicBezTo>
                    <a:pt x="41573" y="60863"/>
                    <a:pt x="41480" y="60397"/>
                    <a:pt x="41573" y="60118"/>
                  </a:cubicBezTo>
                  <a:cubicBezTo>
                    <a:pt x="41689" y="59816"/>
                    <a:pt x="42457" y="59653"/>
                    <a:pt x="42969" y="59467"/>
                  </a:cubicBezTo>
                  <a:cubicBezTo>
                    <a:pt x="43504" y="59281"/>
                    <a:pt x="44295" y="58978"/>
                    <a:pt x="44923" y="58978"/>
                  </a:cubicBezTo>
                  <a:close/>
                  <a:moveTo>
                    <a:pt x="55025" y="59351"/>
                  </a:moveTo>
                  <a:cubicBezTo>
                    <a:pt x="55276" y="59351"/>
                    <a:pt x="55546" y="59386"/>
                    <a:pt x="55834" y="59467"/>
                  </a:cubicBezTo>
                  <a:cubicBezTo>
                    <a:pt x="55834" y="59467"/>
                    <a:pt x="56159" y="59816"/>
                    <a:pt x="56183" y="60095"/>
                  </a:cubicBezTo>
                  <a:cubicBezTo>
                    <a:pt x="56229" y="60351"/>
                    <a:pt x="55996" y="60770"/>
                    <a:pt x="55880" y="60839"/>
                  </a:cubicBezTo>
                  <a:cubicBezTo>
                    <a:pt x="55554" y="61049"/>
                    <a:pt x="55205" y="61025"/>
                    <a:pt x="54903" y="61072"/>
                  </a:cubicBezTo>
                  <a:cubicBezTo>
                    <a:pt x="54619" y="61116"/>
                    <a:pt x="54725" y="61755"/>
                    <a:pt x="54449" y="61755"/>
                  </a:cubicBezTo>
                  <a:cubicBezTo>
                    <a:pt x="54432" y="61755"/>
                    <a:pt x="54412" y="61752"/>
                    <a:pt x="54391" y="61747"/>
                  </a:cubicBezTo>
                  <a:cubicBezTo>
                    <a:pt x="54331" y="61725"/>
                    <a:pt x="54280" y="61716"/>
                    <a:pt x="54239" y="61716"/>
                  </a:cubicBezTo>
                  <a:cubicBezTo>
                    <a:pt x="54055" y="61716"/>
                    <a:pt x="54045" y="61902"/>
                    <a:pt x="54159" y="62072"/>
                  </a:cubicBezTo>
                  <a:cubicBezTo>
                    <a:pt x="54321" y="62282"/>
                    <a:pt x="54601" y="63282"/>
                    <a:pt x="54857" y="63352"/>
                  </a:cubicBezTo>
                  <a:cubicBezTo>
                    <a:pt x="55089" y="63422"/>
                    <a:pt x="55694" y="63864"/>
                    <a:pt x="55717" y="64050"/>
                  </a:cubicBezTo>
                  <a:cubicBezTo>
                    <a:pt x="55757" y="64208"/>
                    <a:pt x="55662" y="64939"/>
                    <a:pt x="56005" y="64939"/>
                  </a:cubicBezTo>
                  <a:cubicBezTo>
                    <a:pt x="56065" y="64939"/>
                    <a:pt x="56139" y="64916"/>
                    <a:pt x="56229" y="64864"/>
                  </a:cubicBezTo>
                  <a:cubicBezTo>
                    <a:pt x="56347" y="64789"/>
                    <a:pt x="56453" y="64756"/>
                    <a:pt x="56549" y="64756"/>
                  </a:cubicBezTo>
                  <a:cubicBezTo>
                    <a:pt x="56929" y="64756"/>
                    <a:pt x="57155" y="65261"/>
                    <a:pt x="57322" y="65632"/>
                  </a:cubicBezTo>
                  <a:cubicBezTo>
                    <a:pt x="57459" y="65989"/>
                    <a:pt x="57321" y="66123"/>
                    <a:pt x="56917" y="66123"/>
                  </a:cubicBezTo>
                  <a:cubicBezTo>
                    <a:pt x="56770" y="66123"/>
                    <a:pt x="56587" y="66105"/>
                    <a:pt x="56369" y="66074"/>
                  </a:cubicBezTo>
                  <a:cubicBezTo>
                    <a:pt x="56313" y="66067"/>
                    <a:pt x="56262" y="66064"/>
                    <a:pt x="56217" y="66064"/>
                  </a:cubicBezTo>
                  <a:cubicBezTo>
                    <a:pt x="55613" y="66064"/>
                    <a:pt x="55847" y="66602"/>
                    <a:pt x="56020" y="66818"/>
                  </a:cubicBezTo>
                  <a:cubicBezTo>
                    <a:pt x="56183" y="67051"/>
                    <a:pt x="56578" y="67749"/>
                    <a:pt x="56787" y="68354"/>
                  </a:cubicBezTo>
                  <a:cubicBezTo>
                    <a:pt x="56997" y="68982"/>
                    <a:pt x="57067" y="69982"/>
                    <a:pt x="56578" y="70238"/>
                  </a:cubicBezTo>
                  <a:cubicBezTo>
                    <a:pt x="56484" y="70287"/>
                    <a:pt x="56350" y="70310"/>
                    <a:pt x="56188" y="70310"/>
                  </a:cubicBezTo>
                  <a:cubicBezTo>
                    <a:pt x="55512" y="70310"/>
                    <a:pt x="54356" y="69916"/>
                    <a:pt x="53624" y="69447"/>
                  </a:cubicBezTo>
                  <a:cubicBezTo>
                    <a:pt x="52716" y="68889"/>
                    <a:pt x="52972" y="68586"/>
                    <a:pt x="53182" y="67376"/>
                  </a:cubicBezTo>
                  <a:cubicBezTo>
                    <a:pt x="53391" y="66190"/>
                    <a:pt x="52856" y="65190"/>
                    <a:pt x="52367" y="64771"/>
                  </a:cubicBezTo>
                  <a:cubicBezTo>
                    <a:pt x="51902" y="64375"/>
                    <a:pt x="51855" y="63608"/>
                    <a:pt x="51832" y="63049"/>
                  </a:cubicBezTo>
                  <a:cubicBezTo>
                    <a:pt x="51809" y="62468"/>
                    <a:pt x="51437" y="62026"/>
                    <a:pt x="51437" y="61677"/>
                  </a:cubicBezTo>
                  <a:cubicBezTo>
                    <a:pt x="51437" y="61351"/>
                    <a:pt x="52623" y="60490"/>
                    <a:pt x="53205" y="60025"/>
                  </a:cubicBezTo>
                  <a:cubicBezTo>
                    <a:pt x="53660" y="59675"/>
                    <a:pt x="54260" y="59351"/>
                    <a:pt x="55025" y="59351"/>
                  </a:cubicBezTo>
                  <a:close/>
                  <a:moveTo>
                    <a:pt x="96817" y="1"/>
                  </a:moveTo>
                  <a:cubicBezTo>
                    <a:pt x="96686" y="1"/>
                    <a:pt x="96562" y="16"/>
                    <a:pt x="96452" y="51"/>
                  </a:cubicBezTo>
                  <a:cubicBezTo>
                    <a:pt x="95615" y="307"/>
                    <a:pt x="94987" y="1610"/>
                    <a:pt x="94777" y="2657"/>
                  </a:cubicBezTo>
                  <a:cubicBezTo>
                    <a:pt x="94591" y="3703"/>
                    <a:pt x="94265" y="4099"/>
                    <a:pt x="93544" y="4425"/>
                  </a:cubicBezTo>
                  <a:cubicBezTo>
                    <a:pt x="92823" y="4727"/>
                    <a:pt x="92753" y="5448"/>
                    <a:pt x="91613" y="5518"/>
                  </a:cubicBezTo>
                  <a:cubicBezTo>
                    <a:pt x="90473" y="5565"/>
                    <a:pt x="89334" y="5820"/>
                    <a:pt x="88659" y="6076"/>
                  </a:cubicBezTo>
                  <a:cubicBezTo>
                    <a:pt x="87984" y="6332"/>
                    <a:pt x="87519" y="6960"/>
                    <a:pt x="86170" y="6960"/>
                  </a:cubicBezTo>
                  <a:cubicBezTo>
                    <a:pt x="84797" y="6960"/>
                    <a:pt x="83611" y="8566"/>
                    <a:pt x="82680" y="9729"/>
                  </a:cubicBezTo>
                  <a:cubicBezTo>
                    <a:pt x="81750" y="10869"/>
                    <a:pt x="83355" y="11636"/>
                    <a:pt x="83006" y="12404"/>
                  </a:cubicBezTo>
                  <a:cubicBezTo>
                    <a:pt x="82634" y="13195"/>
                    <a:pt x="78330" y="13032"/>
                    <a:pt x="78074" y="13707"/>
                  </a:cubicBezTo>
                  <a:cubicBezTo>
                    <a:pt x="77818" y="14382"/>
                    <a:pt x="78958" y="16312"/>
                    <a:pt x="79423" y="16987"/>
                  </a:cubicBezTo>
                  <a:cubicBezTo>
                    <a:pt x="79888" y="17662"/>
                    <a:pt x="79516" y="18080"/>
                    <a:pt x="79004" y="18080"/>
                  </a:cubicBezTo>
                  <a:cubicBezTo>
                    <a:pt x="78469" y="18080"/>
                    <a:pt x="77446" y="16778"/>
                    <a:pt x="77027" y="16522"/>
                  </a:cubicBezTo>
                  <a:cubicBezTo>
                    <a:pt x="76987" y="16498"/>
                    <a:pt x="76937" y="16486"/>
                    <a:pt x="76878" y="16486"/>
                  </a:cubicBezTo>
                  <a:cubicBezTo>
                    <a:pt x="76308" y="16486"/>
                    <a:pt x="74891" y="17521"/>
                    <a:pt x="73817" y="18174"/>
                  </a:cubicBezTo>
                  <a:cubicBezTo>
                    <a:pt x="72607" y="18895"/>
                    <a:pt x="72979" y="22221"/>
                    <a:pt x="73235" y="23873"/>
                  </a:cubicBezTo>
                  <a:cubicBezTo>
                    <a:pt x="73399" y="24950"/>
                    <a:pt x="73093" y="25142"/>
                    <a:pt x="72717" y="25142"/>
                  </a:cubicBezTo>
                  <a:cubicBezTo>
                    <a:pt x="72508" y="25142"/>
                    <a:pt x="72278" y="25083"/>
                    <a:pt x="72095" y="25083"/>
                  </a:cubicBezTo>
                  <a:cubicBezTo>
                    <a:pt x="71583" y="25083"/>
                    <a:pt x="71932" y="21593"/>
                    <a:pt x="72002" y="20616"/>
                  </a:cubicBezTo>
                  <a:cubicBezTo>
                    <a:pt x="72048" y="19639"/>
                    <a:pt x="71374" y="19430"/>
                    <a:pt x="71839" y="17406"/>
                  </a:cubicBezTo>
                  <a:cubicBezTo>
                    <a:pt x="72304" y="15382"/>
                    <a:pt x="70955" y="15056"/>
                    <a:pt x="70118" y="14847"/>
                  </a:cubicBezTo>
                  <a:cubicBezTo>
                    <a:pt x="70004" y="14821"/>
                    <a:pt x="69903" y="14807"/>
                    <a:pt x="69812" y="14807"/>
                  </a:cubicBezTo>
                  <a:cubicBezTo>
                    <a:pt x="69252" y="14807"/>
                    <a:pt x="69076" y="15330"/>
                    <a:pt x="68675" y="16731"/>
                  </a:cubicBezTo>
                  <a:cubicBezTo>
                    <a:pt x="68210" y="18336"/>
                    <a:pt x="67326" y="20035"/>
                    <a:pt x="67000" y="20826"/>
                  </a:cubicBezTo>
                  <a:cubicBezTo>
                    <a:pt x="66698" y="21593"/>
                    <a:pt x="67489" y="23222"/>
                    <a:pt x="68466" y="24571"/>
                  </a:cubicBezTo>
                  <a:cubicBezTo>
                    <a:pt x="69466" y="25920"/>
                    <a:pt x="68466" y="26130"/>
                    <a:pt x="68163" y="26130"/>
                  </a:cubicBezTo>
                  <a:cubicBezTo>
                    <a:pt x="67861" y="26130"/>
                    <a:pt x="67117" y="25339"/>
                    <a:pt x="66186" y="24315"/>
                  </a:cubicBezTo>
                  <a:cubicBezTo>
                    <a:pt x="65255" y="23268"/>
                    <a:pt x="63790" y="23105"/>
                    <a:pt x="62696" y="22640"/>
                  </a:cubicBezTo>
                  <a:cubicBezTo>
                    <a:pt x="62384" y="22504"/>
                    <a:pt x="62117" y="22452"/>
                    <a:pt x="61910" y="22452"/>
                  </a:cubicBezTo>
                  <a:cubicBezTo>
                    <a:pt x="61405" y="22452"/>
                    <a:pt x="61247" y="22761"/>
                    <a:pt x="61626" y="22943"/>
                  </a:cubicBezTo>
                  <a:cubicBezTo>
                    <a:pt x="62138" y="23222"/>
                    <a:pt x="62603" y="24501"/>
                    <a:pt x="61719" y="24873"/>
                  </a:cubicBezTo>
                  <a:cubicBezTo>
                    <a:pt x="60835" y="25246"/>
                    <a:pt x="59905" y="25292"/>
                    <a:pt x="58974" y="25385"/>
                  </a:cubicBezTo>
                  <a:cubicBezTo>
                    <a:pt x="58435" y="25451"/>
                    <a:pt x="58156" y="25591"/>
                    <a:pt x="57788" y="25591"/>
                  </a:cubicBezTo>
                  <a:cubicBezTo>
                    <a:pt x="57505" y="25591"/>
                    <a:pt x="57170" y="25509"/>
                    <a:pt x="56625" y="25246"/>
                  </a:cubicBezTo>
                  <a:cubicBezTo>
                    <a:pt x="56440" y="25152"/>
                    <a:pt x="56242" y="25109"/>
                    <a:pt x="56033" y="25109"/>
                  </a:cubicBezTo>
                  <a:cubicBezTo>
                    <a:pt x="54842" y="25109"/>
                    <a:pt x="53313" y="26502"/>
                    <a:pt x="52204" y="27828"/>
                  </a:cubicBezTo>
                  <a:cubicBezTo>
                    <a:pt x="51363" y="28853"/>
                    <a:pt x="51206" y="29164"/>
                    <a:pt x="51018" y="29164"/>
                  </a:cubicBezTo>
                  <a:cubicBezTo>
                    <a:pt x="50920" y="29164"/>
                    <a:pt x="50814" y="29079"/>
                    <a:pt x="50599" y="28968"/>
                  </a:cubicBezTo>
                  <a:cubicBezTo>
                    <a:pt x="49994" y="28665"/>
                    <a:pt x="50390" y="27665"/>
                    <a:pt x="51064" y="27316"/>
                  </a:cubicBezTo>
                  <a:cubicBezTo>
                    <a:pt x="51762" y="26944"/>
                    <a:pt x="50297" y="25804"/>
                    <a:pt x="49994" y="25595"/>
                  </a:cubicBezTo>
                  <a:cubicBezTo>
                    <a:pt x="49966" y="25576"/>
                    <a:pt x="49936" y="25568"/>
                    <a:pt x="49904" y="25568"/>
                  </a:cubicBezTo>
                  <a:cubicBezTo>
                    <a:pt x="49574" y="25568"/>
                    <a:pt x="49096" y="26518"/>
                    <a:pt x="48947" y="27409"/>
                  </a:cubicBezTo>
                  <a:cubicBezTo>
                    <a:pt x="48785" y="28410"/>
                    <a:pt x="49320" y="29340"/>
                    <a:pt x="49320" y="29922"/>
                  </a:cubicBezTo>
                  <a:cubicBezTo>
                    <a:pt x="49320" y="30206"/>
                    <a:pt x="49209" y="30323"/>
                    <a:pt x="49003" y="30323"/>
                  </a:cubicBezTo>
                  <a:cubicBezTo>
                    <a:pt x="48788" y="30323"/>
                    <a:pt x="48468" y="30194"/>
                    <a:pt x="48063" y="29992"/>
                  </a:cubicBezTo>
                  <a:cubicBezTo>
                    <a:pt x="47988" y="29955"/>
                    <a:pt x="47910" y="29939"/>
                    <a:pt x="47828" y="29939"/>
                  </a:cubicBezTo>
                  <a:cubicBezTo>
                    <a:pt x="47075" y="29939"/>
                    <a:pt x="46087" y="31356"/>
                    <a:pt x="45667" y="31713"/>
                  </a:cubicBezTo>
                  <a:cubicBezTo>
                    <a:pt x="45202" y="32109"/>
                    <a:pt x="45667" y="32295"/>
                    <a:pt x="46086" y="33039"/>
                  </a:cubicBezTo>
                  <a:cubicBezTo>
                    <a:pt x="46257" y="33327"/>
                    <a:pt x="46080" y="33438"/>
                    <a:pt x="45754" y="33438"/>
                  </a:cubicBezTo>
                  <a:cubicBezTo>
                    <a:pt x="45240" y="33438"/>
                    <a:pt x="44355" y="33161"/>
                    <a:pt x="43899" y="32876"/>
                  </a:cubicBezTo>
                  <a:cubicBezTo>
                    <a:pt x="43705" y="32751"/>
                    <a:pt x="43547" y="32698"/>
                    <a:pt x="43427" y="32698"/>
                  </a:cubicBezTo>
                  <a:cubicBezTo>
                    <a:pt x="43102" y="32698"/>
                    <a:pt x="43050" y="33084"/>
                    <a:pt x="43271" y="33458"/>
                  </a:cubicBezTo>
                  <a:cubicBezTo>
                    <a:pt x="43597" y="33970"/>
                    <a:pt x="44062" y="34249"/>
                    <a:pt x="44178" y="34621"/>
                  </a:cubicBezTo>
                  <a:cubicBezTo>
                    <a:pt x="44272" y="34939"/>
                    <a:pt x="43959" y="35001"/>
                    <a:pt x="43615" y="35001"/>
                  </a:cubicBezTo>
                  <a:cubicBezTo>
                    <a:pt x="43531" y="35001"/>
                    <a:pt x="43446" y="34998"/>
                    <a:pt x="43364" y="34993"/>
                  </a:cubicBezTo>
                  <a:cubicBezTo>
                    <a:pt x="42922" y="34947"/>
                    <a:pt x="42038" y="34202"/>
                    <a:pt x="41875" y="33690"/>
                  </a:cubicBezTo>
                  <a:cubicBezTo>
                    <a:pt x="41736" y="33202"/>
                    <a:pt x="41643" y="31713"/>
                    <a:pt x="41596" y="31131"/>
                  </a:cubicBezTo>
                  <a:cubicBezTo>
                    <a:pt x="41573" y="30550"/>
                    <a:pt x="40549" y="30154"/>
                    <a:pt x="40061" y="29410"/>
                  </a:cubicBezTo>
                  <a:cubicBezTo>
                    <a:pt x="39771" y="28988"/>
                    <a:pt x="39720" y="28873"/>
                    <a:pt x="39772" y="28873"/>
                  </a:cubicBezTo>
                  <a:cubicBezTo>
                    <a:pt x="39812" y="28873"/>
                    <a:pt x="39913" y="28941"/>
                    <a:pt x="40014" y="28991"/>
                  </a:cubicBezTo>
                  <a:cubicBezTo>
                    <a:pt x="40247" y="29107"/>
                    <a:pt x="41247" y="29619"/>
                    <a:pt x="43038" y="30434"/>
                  </a:cubicBezTo>
                  <a:cubicBezTo>
                    <a:pt x="43758" y="30761"/>
                    <a:pt x="44263" y="30900"/>
                    <a:pt x="44665" y="30900"/>
                  </a:cubicBezTo>
                  <a:cubicBezTo>
                    <a:pt x="45264" y="30900"/>
                    <a:pt x="45631" y="30590"/>
                    <a:pt x="46133" y="30131"/>
                  </a:cubicBezTo>
                  <a:cubicBezTo>
                    <a:pt x="46947" y="29340"/>
                    <a:pt x="46714" y="29154"/>
                    <a:pt x="46668" y="28084"/>
                  </a:cubicBezTo>
                  <a:cubicBezTo>
                    <a:pt x="46621" y="27037"/>
                    <a:pt x="44760" y="26432"/>
                    <a:pt x="43620" y="25339"/>
                  </a:cubicBezTo>
                  <a:cubicBezTo>
                    <a:pt x="42503" y="24245"/>
                    <a:pt x="41736" y="24083"/>
                    <a:pt x="40712" y="24013"/>
                  </a:cubicBezTo>
                  <a:cubicBezTo>
                    <a:pt x="39712" y="23943"/>
                    <a:pt x="38037" y="22873"/>
                    <a:pt x="37711" y="22640"/>
                  </a:cubicBezTo>
                  <a:cubicBezTo>
                    <a:pt x="37409" y="22408"/>
                    <a:pt x="37897" y="22059"/>
                    <a:pt x="38502" y="21826"/>
                  </a:cubicBezTo>
                  <a:cubicBezTo>
                    <a:pt x="39084" y="21593"/>
                    <a:pt x="38176" y="21012"/>
                    <a:pt x="37897" y="20942"/>
                  </a:cubicBezTo>
                  <a:cubicBezTo>
                    <a:pt x="37641" y="20849"/>
                    <a:pt x="36013" y="20104"/>
                    <a:pt x="35617" y="20104"/>
                  </a:cubicBezTo>
                  <a:cubicBezTo>
                    <a:pt x="35222" y="20104"/>
                    <a:pt x="33710" y="20337"/>
                    <a:pt x="33035" y="20733"/>
                  </a:cubicBezTo>
                  <a:cubicBezTo>
                    <a:pt x="32384" y="21128"/>
                    <a:pt x="31407" y="21593"/>
                    <a:pt x="29894" y="22012"/>
                  </a:cubicBezTo>
                  <a:cubicBezTo>
                    <a:pt x="28382" y="22454"/>
                    <a:pt x="27242" y="24594"/>
                    <a:pt x="26940" y="25339"/>
                  </a:cubicBezTo>
                  <a:cubicBezTo>
                    <a:pt x="26614" y="26060"/>
                    <a:pt x="26219" y="26804"/>
                    <a:pt x="25614" y="28084"/>
                  </a:cubicBezTo>
                  <a:cubicBezTo>
                    <a:pt x="24986" y="29387"/>
                    <a:pt x="22566" y="33900"/>
                    <a:pt x="21915" y="34900"/>
                  </a:cubicBezTo>
                  <a:cubicBezTo>
                    <a:pt x="21240" y="35924"/>
                    <a:pt x="19449" y="36854"/>
                    <a:pt x="19449" y="36854"/>
                  </a:cubicBezTo>
                  <a:cubicBezTo>
                    <a:pt x="18239" y="37948"/>
                    <a:pt x="17774" y="38320"/>
                    <a:pt x="17983" y="38762"/>
                  </a:cubicBezTo>
                  <a:cubicBezTo>
                    <a:pt x="18169" y="39181"/>
                    <a:pt x="18053" y="41251"/>
                    <a:pt x="18076" y="43043"/>
                  </a:cubicBezTo>
                  <a:cubicBezTo>
                    <a:pt x="18108" y="44253"/>
                    <a:pt x="19011" y="44571"/>
                    <a:pt x="19722" y="44571"/>
                  </a:cubicBezTo>
                  <a:cubicBezTo>
                    <a:pt x="20063" y="44571"/>
                    <a:pt x="20360" y="44498"/>
                    <a:pt x="20496" y="44415"/>
                  </a:cubicBezTo>
                  <a:cubicBezTo>
                    <a:pt x="20938" y="44136"/>
                    <a:pt x="21426" y="43554"/>
                    <a:pt x="22171" y="42810"/>
                  </a:cubicBezTo>
                  <a:cubicBezTo>
                    <a:pt x="22320" y="42660"/>
                    <a:pt x="22433" y="42598"/>
                    <a:pt x="22520" y="42598"/>
                  </a:cubicBezTo>
                  <a:cubicBezTo>
                    <a:pt x="22865" y="42598"/>
                    <a:pt x="22794" y="43583"/>
                    <a:pt x="22962" y="43973"/>
                  </a:cubicBezTo>
                  <a:cubicBezTo>
                    <a:pt x="23148" y="44485"/>
                    <a:pt x="23799" y="45695"/>
                    <a:pt x="23962" y="46672"/>
                  </a:cubicBezTo>
                  <a:cubicBezTo>
                    <a:pt x="24125" y="47625"/>
                    <a:pt x="24311" y="48463"/>
                    <a:pt x="24939" y="48463"/>
                  </a:cubicBezTo>
                  <a:cubicBezTo>
                    <a:pt x="25567" y="48463"/>
                    <a:pt x="25637" y="47719"/>
                    <a:pt x="26498" y="47393"/>
                  </a:cubicBezTo>
                  <a:cubicBezTo>
                    <a:pt x="27359" y="47090"/>
                    <a:pt x="27196" y="45299"/>
                    <a:pt x="27196" y="44718"/>
                  </a:cubicBezTo>
                  <a:cubicBezTo>
                    <a:pt x="27196" y="44136"/>
                    <a:pt x="27777" y="43485"/>
                    <a:pt x="28592" y="43043"/>
                  </a:cubicBezTo>
                  <a:cubicBezTo>
                    <a:pt x="29429" y="42601"/>
                    <a:pt x="28824" y="41205"/>
                    <a:pt x="28405" y="40832"/>
                  </a:cubicBezTo>
                  <a:cubicBezTo>
                    <a:pt x="27987" y="40437"/>
                    <a:pt x="27498" y="40041"/>
                    <a:pt x="27545" y="39181"/>
                  </a:cubicBezTo>
                  <a:cubicBezTo>
                    <a:pt x="27591" y="38320"/>
                    <a:pt x="28638" y="36575"/>
                    <a:pt x="29545" y="35807"/>
                  </a:cubicBezTo>
                  <a:cubicBezTo>
                    <a:pt x="30429" y="35017"/>
                    <a:pt x="30755" y="34132"/>
                    <a:pt x="30848" y="33504"/>
                  </a:cubicBezTo>
                  <a:cubicBezTo>
                    <a:pt x="30988" y="32876"/>
                    <a:pt x="31360" y="31899"/>
                    <a:pt x="31802" y="31364"/>
                  </a:cubicBezTo>
                  <a:cubicBezTo>
                    <a:pt x="31912" y="31224"/>
                    <a:pt x="32060" y="31165"/>
                    <a:pt x="32232" y="31165"/>
                  </a:cubicBezTo>
                  <a:cubicBezTo>
                    <a:pt x="32718" y="31165"/>
                    <a:pt x="33399" y="31633"/>
                    <a:pt x="33966" y="32062"/>
                  </a:cubicBezTo>
                  <a:cubicBezTo>
                    <a:pt x="34757" y="32644"/>
                    <a:pt x="33756" y="33342"/>
                    <a:pt x="33314" y="33737"/>
                  </a:cubicBezTo>
                  <a:cubicBezTo>
                    <a:pt x="32895" y="34132"/>
                    <a:pt x="31686" y="35761"/>
                    <a:pt x="31058" y="36273"/>
                  </a:cubicBezTo>
                  <a:cubicBezTo>
                    <a:pt x="30429" y="36785"/>
                    <a:pt x="30778" y="37320"/>
                    <a:pt x="30941" y="37901"/>
                  </a:cubicBezTo>
                  <a:cubicBezTo>
                    <a:pt x="31104" y="38483"/>
                    <a:pt x="31011" y="39693"/>
                    <a:pt x="31058" y="40507"/>
                  </a:cubicBezTo>
                  <a:cubicBezTo>
                    <a:pt x="31104" y="41344"/>
                    <a:pt x="31942" y="41716"/>
                    <a:pt x="32500" y="41996"/>
                  </a:cubicBezTo>
                  <a:cubicBezTo>
                    <a:pt x="32568" y="42031"/>
                    <a:pt x="32640" y="42047"/>
                    <a:pt x="32717" y="42047"/>
                  </a:cubicBezTo>
                  <a:cubicBezTo>
                    <a:pt x="33249" y="42047"/>
                    <a:pt x="34017" y="41288"/>
                    <a:pt x="35175" y="40902"/>
                  </a:cubicBezTo>
                  <a:cubicBezTo>
                    <a:pt x="35570" y="40778"/>
                    <a:pt x="35867" y="40731"/>
                    <a:pt x="36094" y="40731"/>
                  </a:cubicBezTo>
                  <a:cubicBezTo>
                    <a:pt x="36629" y="40731"/>
                    <a:pt x="36769" y="40990"/>
                    <a:pt x="36850" y="41088"/>
                  </a:cubicBezTo>
                  <a:cubicBezTo>
                    <a:pt x="36967" y="41251"/>
                    <a:pt x="37641" y="41344"/>
                    <a:pt x="37827" y="41530"/>
                  </a:cubicBezTo>
                  <a:cubicBezTo>
                    <a:pt x="38013" y="41716"/>
                    <a:pt x="37478" y="41716"/>
                    <a:pt x="37129" y="41716"/>
                  </a:cubicBezTo>
                  <a:cubicBezTo>
                    <a:pt x="36800" y="41716"/>
                    <a:pt x="36533" y="42422"/>
                    <a:pt x="35818" y="42422"/>
                  </a:cubicBezTo>
                  <a:cubicBezTo>
                    <a:pt x="35776" y="42422"/>
                    <a:pt x="35732" y="42420"/>
                    <a:pt x="35687" y="42414"/>
                  </a:cubicBezTo>
                  <a:cubicBezTo>
                    <a:pt x="35463" y="42395"/>
                    <a:pt x="35209" y="42387"/>
                    <a:pt x="34949" y="42387"/>
                  </a:cubicBezTo>
                  <a:cubicBezTo>
                    <a:pt x="34263" y="42387"/>
                    <a:pt x="33535" y="42446"/>
                    <a:pt x="33198" y="42531"/>
                  </a:cubicBezTo>
                  <a:cubicBezTo>
                    <a:pt x="32733" y="42670"/>
                    <a:pt x="32523" y="43159"/>
                    <a:pt x="32616" y="43740"/>
                  </a:cubicBezTo>
                  <a:cubicBezTo>
                    <a:pt x="32686" y="44345"/>
                    <a:pt x="33314" y="44345"/>
                    <a:pt x="33361" y="44578"/>
                  </a:cubicBezTo>
                  <a:cubicBezTo>
                    <a:pt x="33384" y="44787"/>
                    <a:pt x="33268" y="45974"/>
                    <a:pt x="33035" y="46044"/>
                  </a:cubicBezTo>
                  <a:cubicBezTo>
                    <a:pt x="32998" y="46055"/>
                    <a:pt x="32961" y="46060"/>
                    <a:pt x="32923" y="46060"/>
                  </a:cubicBezTo>
                  <a:cubicBezTo>
                    <a:pt x="32725" y="46060"/>
                    <a:pt x="32514" y="45900"/>
                    <a:pt x="32221" y="45508"/>
                  </a:cubicBezTo>
                  <a:cubicBezTo>
                    <a:pt x="32078" y="45318"/>
                    <a:pt x="31897" y="45249"/>
                    <a:pt x="31719" y="45249"/>
                  </a:cubicBezTo>
                  <a:cubicBezTo>
                    <a:pt x="31462" y="45249"/>
                    <a:pt x="31214" y="45394"/>
                    <a:pt x="31104" y="45532"/>
                  </a:cubicBezTo>
                  <a:cubicBezTo>
                    <a:pt x="30895" y="45764"/>
                    <a:pt x="30499" y="46555"/>
                    <a:pt x="30592" y="47765"/>
                  </a:cubicBezTo>
                  <a:cubicBezTo>
                    <a:pt x="30662" y="48975"/>
                    <a:pt x="30848" y="48882"/>
                    <a:pt x="30476" y="48928"/>
                  </a:cubicBezTo>
                  <a:cubicBezTo>
                    <a:pt x="30476" y="48928"/>
                    <a:pt x="30360" y="49021"/>
                    <a:pt x="30243" y="49021"/>
                  </a:cubicBezTo>
                  <a:cubicBezTo>
                    <a:pt x="30150" y="49021"/>
                    <a:pt x="29801" y="49114"/>
                    <a:pt x="29778" y="49347"/>
                  </a:cubicBezTo>
                  <a:cubicBezTo>
                    <a:pt x="29755" y="49580"/>
                    <a:pt x="29732" y="49859"/>
                    <a:pt x="29127" y="49998"/>
                  </a:cubicBezTo>
                  <a:cubicBezTo>
                    <a:pt x="29057" y="50018"/>
                    <a:pt x="28997" y="50027"/>
                    <a:pt x="28945" y="50027"/>
                  </a:cubicBezTo>
                  <a:cubicBezTo>
                    <a:pt x="28565" y="50027"/>
                    <a:pt x="28630" y="49554"/>
                    <a:pt x="28568" y="49370"/>
                  </a:cubicBezTo>
                  <a:cubicBezTo>
                    <a:pt x="28526" y="49274"/>
                    <a:pt x="28419" y="49242"/>
                    <a:pt x="28279" y="49242"/>
                  </a:cubicBezTo>
                  <a:cubicBezTo>
                    <a:pt x="28116" y="49242"/>
                    <a:pt x="27909" y="49286"/>
                    <a:pt x="27708" y="49324"/>
                  </a:cubicBezTo>
                  <a:cubicBezTo>
                    <a:pt x="27335" y="49417"/>
                    <a:pt x="26195" y="50161"/>
                    <a:pt x="25963" y="50301"/>
                  </a:cubicBezTo>
                  <a:cubicBezTo>
                    <a:pt x="25834" y="50393"/>
                    <a:pt x="25686" y="50434"/>
                    <a:pt x="25531" y="50434"/>
                  </a:cubicBezTo>
                  <a:cubicBezTo>
                    <a:pt x="25294" y="50434"/>
                    <a:pt x="25038" y="50339"/>
                    <a:pt x="24800" y="50185"/>
                  </a:cubicBezTo>
                  <a:cubicBezTo>
                    <a:pt x="24404" y="49929"/>
                    <a:pt x="24776" y="49649"/>
                    <a:pt x="24590" y="49580"/>
                  </a:cubicBezTo>
                  <a:cubicBezTo>
                    <a:pt x="24584" y="49578"/>
                    <a:pt x="24578" y="49577"/>
                    <a:pt x="24570" y="49577"/>
                  </a:cubicBezTo>
                  <a:cubicBezTo>
                    <a:pt x="24334" y="49577"/>
                    <a:pt x="23253" y="50259"/>
                    <a:pt x="22915" y="50417"/>
                  </a:cubicBezTo>
                  <a:cubicBezTo>
                    <a:pt x="22873" y="50436"/>
                    <a:pt x="22839" y="50444"/>
                    <a:pt x="22811" y="50444"/>
                  </a:cubicBezTo>
                  <a:cubicBezTo>
                    <a:pt x="22593" y="50444"/>
                    <a:pt x="22778" y="49933"/>
                    <a:pt x="22799" y="49789"/>
                  </a:cubicBezTo>
                  <a:cubicBezTo>
                    <a:pt x="22805" y="49754"/>
                    <a:pt x="22792" y="49741"/>
                    <a:pt x="22764" y="49741"/>
                  </a:cubicBezTo>
                  <a:cubicBezTo>
                    <a:pt x="22680" y="49741"/>
                    <a:pt x="22462" y="49859"/>
                    <a:pt x="22217" y="49859"/>
                  </a:cubicBezTo>
                  <a:cubicBezTo>
                    <a:pt x="21915" y="49859"/>
                    <a:pt x="21706" y="49114"/>
                    <a:pt x="21706" y="48998"/>
                  </a:cubicBezTo>
                  <a:cubicBezTo>
                    <a:pt x="21706" y="48858"/>
                    <a:pt x="21589" y="48416"/>
                    <a:pt x="21682" y="48416"/>
                  </a:cubicBezTo>
                  <a:cubicBezTo>
                    <a:pt x="21775" y="48416"/>
                    <a:pt x="21868" y="48626"/>
                    <a:pt x="21961" y="48882"/>
                  </a:cubicBezTo>
                  <a:cubicBezTo>
                    <a:pt x="22000" y="48966"/>
                    <a:pt x="22073" y="49000"/>
                    <a:pt x="22156" y="49000"/>
                  </a:cubicBezTo>
                  <a:cubicBezTo>
                    <a:pt x="22326" y="49000"/>
                    <a:pt x="22535" y="48859"/>
                    <a:pt x="22566" y="48719"/>
                  </a:cubicBezTo>
                  <a:cubicBezTo>
                    <a:pt x="22613" y="48510"/>
                    <a:pt x="22357" y="48207"/>
                    <a:pt x="22217" y="48207"/>
                  </a:cubicBezTo>
                  <a:cubicBezTo>
                    <a:pt x="22136" y="48207"/>
                    <a:pt x="21986" y="48287"/>
                    <a:pt x="21904" y="48287"/>
                  </a:cubicBezTo>
                  <a:cubicBezTo>
                    <a:pt x="21868" y="48287"/>
                    <a:pt x="21845" y="48272"/>
                    <a:pt x="21845" y="48230"/>
                  </a:cubicBezTo>
                  <a:cubicBezTo>
                    <a:pt x="21845" y="48114"/>
                    <a:pt x="22310" y="47858"/>
                    <a:pt x="22403" y="47649"/>
                  </a:cubicBezTo>
                  <a:cubicBezTo>
                    <a:pt x="22520" y="47439"/>
                    <a:pt x="22636" y="47021"/>
                    <a:pt x="22636" y="47021"/>
                  </a:cubicBezTo>
                  <a:cubicBezTo>
                    <a:pt x="22566" y="47021"/>
                    <a:pt x="22217" y="46648"/>
                    <a:pt x="22101" y="46532"/>
                  </a:cubicBezTo>
                  <a:cubicBezTo>
                    <a:pt x="21985" y="46416"/>
                    <a:pt x="22310" y="45695"/>
                    <a:pt x="22287" y="45253"/>
                  </a:cubicBezTo>
                  <a:cubicBezTo>
                    <a:pt x="22287" y="45171"/>
                    <a:pt x="22250" y="45137"/>
                    <a:pt x="22187" y="45137"/>
                  </a:cubicBezTo>
                  <a:cubicBezTo>
                    <a:pt x="21911" y="45137"/>
                    <a:pt x="21142" y="45799"/>
                    <a:pt x="20915" y="45950"/>
                  </a:cubicBezTo>
                  <a:cubicBezTo>
                    <a:pt x="20612" y="46137"/>
                    <a:pt x="20473" y="46276"/>
                    <a:pt x="20356" y="46695"/>
                  </a:cubicBezTo>
                  <a:cubicBezTo>
                    <a:pt x="20240" y="47090"/>
                    <a:pt x="20333" y="47812"/>
                    <a:pt x="20356" y="48044"/>
                  </a:cubicBezTo>
                  <a:cubicBezTo>
                    <a:pt x="20356" y="48254"/>
                    <a:pt x="20705" y="48463"/>
                    <a:pt x="20752" y="48672"/>
                  </a:cubicBezTo>
                  <a:cubicBezTo>
                    <a:pt x="20821" y="48882"/>
                    <a:pt x="20961" y="50254"/>
                    <a:pt x="20798" y="50533"/>
                  </a:cubicBezTo>
                  <a:cubicBezTo>
                    <a:pt x="20635" y="50836"/>
                    <a:pt x="19682" y="50999"/>
                    <a:pt x="19402" y="51069"/>
                  </a:cubicBezTo>
                  <a:cubicBezTo>
                    <a:pt x="19146" y="51138"/>
                    <a:pt x="18472" y="51185"/>
                    <a:pt x="18286" y="51348"/>
                  </a:cubicBezTo>
                  <a:cubicBezTo>
                    <a:pt x="18076" y="51487"/>
                    <a:pt x="18286" y="51813"/>
                    <a:pt x="18309" y="51999"/>
                  </a:cubicBezTo>
                  <a:cubicBezTo>
                    <a:pt x="18332" y="52185"/>
                    <a:pt x="18332" y="52348"/>
                    <a:pt x="18100" y="52348"/>
                  </a:cubicBezTo>
                  <a:cubicBezTo>
                    <a:pt x="17890" y="52348"/>
                    <a:pt x="17937" y="51813"/>
                    <a:pt x="17820" y="51743"/>
                  </a:cubicBezTo>
                  <a:cubicBezTo>
                    <a:pt x="17806" y="51732"/>
                    <a:pt x="17793" y="51727"/>
                    <a:pt x="17779" y="51727"/>
                  </a:cubicBezTo>
                  <a:cubicBezTo>
                    <a:pt x="17682" y="51727"/>
                    <a:pt x="17603" y="52001"/>
                    <a:pt x="17541" y="52185"/>
                  </a:cubicBezTo>
                  <a:cubicBezTo>
                    <a:pt x="17495" y="52395"/>
                    <a:pt x="16913" y="53395"/>
                    <a:pt x="16611" y="53721"/>
                  </a:cubicBezTo>
                  <a:cubicBezTo>
                    <a:pt x="16332" y="54046"/>
                    <a:pt x="15610" y="54232"/>
                    <a:pt x="15308" y="54395"/>
                  </a:cubicBezTo>
                  <a:cubicBezTo>
                    <a:pt x="15029" y="54558"/>
                    <a:pt x="15122" y="55233"/>
                    <a:pt x="14796" y="55442"/>
                  </a:cubicBezTo>
                  <a:cubicBezTo>
                    <a:pt x="14494" y="55675"/>
                    <a:pt x="13935" y="56256"/>
                    <a:pt x="13703" y="56396"/>
                  </a:cubicBezTo>
                  <a:cubicBezTo>
                    <a:pt x="13657" y="56417"/>
                    <a:pt x="13610" y="56426"/>
                    <a:pt x="13560" y="56426"/>
                  </a:cubicBezTo>
                  <a:cubicBezTo>
                    <a:pt x="13329" y="56426"/>
                    <a:pt x="13047" y="56218"/>
                    <a:pt x="12702" y="55931"/>
                  </a:cubicBezTo>
                  <a:cubicBezTo>
                    <a:pt x="12648" y="55886"/>
                    <a:pt x="12607" y="55866"/>
                    <a:pt x="12576" y="55866"/>
                  </a:cubicBezTo>
                  <a:cubicBezTo>
                    <a:pt x="12369" y="55866"/>
                    <a:pt x="12639" y="56763"/>
                    <a:pt x="12679" y="56884"/>
                  </a:cubicBezTo>
                  <a:cubicBezTo>
                    <a:pt x="12745" y="57039"/>
                    <a:pt x="12519" y="57235"/>
                    <a:pt x="12217" y="57235"/>
                  </a:cubicBezTo>
                  <a:cubicBezTo>
                    <a:pt x="12201" y="57235"/>
                    <a:pt x="12184" y="57235"/>
                    <a:pt x="12167" y="57233"/>
                  </a:cubicBezTo>
                  <a:cubicBezTo>
                    <a:pt x="11946" y="57216"/>
                    <a:pt x="11376" y="57112"/>
                    <a:pt x="10849" y="57112"/>
                  </a:cubicBezTo>
                  <a:cubicBezTo>
                    <a:pt x="10656" y="57112"/>
                    <a:pt x="10468" y="57126"/>
                    <a:pt x="10306" y="57164"/>
                  </a:cubicBezTo>
                  <a:cubicBezTo>
                    <a:pt x="9701" y="57303"/>
                    <a:pt x="10143" y="57931"/>
                    <a:pt x="10236" y="58187"/>
                  </a:cubicBezTo>
                  <a:cubicBezTo>
                    <a:pt x="10329" y="58466"/>
                    <a:pt x="11237" y="58373"/>
                    <a:pt x="11656" y="58536"/>
                  </a:cubicBezTo>
                  <a:cubicBezTo>
                    <a:pt x="12051" y="58722"/>
                    <a:pt x="12795" y="59444"/>
                    <a:pt x="13051" y="60793"/>
                  </a:cubicBezTo>
                  <a:cubicBezTo>
                    <a:pt x="13307" y="62165"/>
                    <a:pt x="12330" y="63212"/>
                    <a:pt x="12028" y="63236"/>
                  </a:cubicBezTo>
                  <a:cubicBezTo>
                    <a:pt x="12006" y="63237"/>
                    <a:pt x="11975" y="63238"/>
                    <a:pt x="11935" y="63238"/>
                  </a:cubicBezTo>
                  <a:cubicBezTo>
                    <a:pt x="11366" y="63238"/>
                    <a:pt x="9018" y="63090"/>
                    <a:pt x="8236" y="63003"/>
                  </a:cubicBezTo>
                  <a:cubicBezTo>
                    <a:pt x="8140" y="62992"/>
                    <a:pt x="8048" y="62987"/>
                    <a:pt x="7958" y="62987"/>
                  </a:cubicBezTo>
                  <a:cubicBezTo>
                    <a:pt x="7285" y="62987"/>
                    <a:pt x="6789" y="63279"/>
                    <a:pt x="6584" y="63608"/>
                  </a:cubicBezTo>
                  <a:cubicBezTo>
                    <a:pt x="6375" y="63980"/>
                    <a:pt x="6677" y="64073"/>
                    <a:pt x="6840" y="64236"/>
                  </a:cubicBezTo>
                  <a:cubicBezTo>
                    <a:pt x="6956" y="64399"/>
                    <a:pt x="6933" y="65376"/>
                    <a:pt x="7003" y="65771"/>
                  </a:cubicBezTo>
                  <a:cubicBezTo>
                    <a:pt x="7073" y="66167"/>
                    <a:pt x="6537" y="67423"/>
                    <a:pt x="6351" y="67725"/>
                  </a:cubicBezTo>
                  <a:cubicBezTo>
                    <a:pt x="6189" y="68005"/>
                    <a:pt x="6561" y="68703"/>
                    <a:pt x="6677" y="69261"/>
                  </a:cubicBezTo>
                  <a:cubicBezTo>
                    <a:pt x="6801" y="69705"/>
                    <a:pt x="7021" y="69824"/>
                    <a:pt x="7232" y="69824"/>
                  </a:cubicBezTo>
                  <a:cubicBezTo>
                    <a:pt x="7297" y="69824"/>
                    <a:pt x="7361" y="69812"/>
                    <a:pt x="7421" y="69796"/>
                  </a:cubicBezTo>
                  <a:cubicBezTo>
                    <a:pt x="7476" y="69779"/>
                    <a:pt x="7564" y="69768"/>
                    <a:pt x="7669" y="69768"/>
                  </a:cubicBezTo>
                  <a:cubicBezTo>
                    <a:pt x="8012" y="69768"/>
                    <a:pt x="8551" y="69887"/>
                    <a:pt x="8817" y="70331"/>
                  </a:cubicBezTo>
                  <a:cubicBezTo>
                    <a:pt x="9051" y="70721"/>
                    <a:pt x="9316" y="70881"/>
                    <a:pt x="9501" y="70881"/>
                  </a:cubicBezTo>
                  <a:cubicBezTo>
                    <a:pt x="9592" y="70881"/>
                    <a:pt x="9663" y="70842"/>
                    <a:pt x="9701" y="70773"/>
                  </a:cubicBezTo>
                  <a:cubicBezTo>
                    <a:pt x="9818" y="70540"/>
                    <a:pt x="10585" y="70308"/>
                    <a:pt x="11376" y="70261"/>
                  </a:cubicBezTo>
                  <a:cubicBezTo>
                    <a:pt x="12191" y="70215"/>
                    <a:pt x="12423" y="69982"/>
                    <a:pt x="13261" y="69191"/>
                  </a:cubicBezTo>
                  <a:cubicBezTo>
                    <a:pt x="14098" y="68423"/>
                    <a:pt x="13889" y="67912"/>
                    <a:pt x="13726" y="67725"/>
                  </a:cubicBezTo>
                  <a:cubicBezTo>
                    <a:pt x="13540" y="67516"/>
                    <a:pt x="13842" y="66934"/>
                    <a:pt x="14308" y="66306"/>
                  </a:cubicBezTo>
                  <a:cubicBezTo>
                    <a:pt x="14773" y="65701"/>
                    <a:pt x="15192" y="65655"/>
                    <a:pt x="15494" y="65632"/>
                  </a:cubicBezTo>
                  <a:cubicBezTo>
                    <a:pt x="15796" y="65608"/>
                    <a:pt x="16378" y="64957"/>
                    <a:pt x="16378" y="64957"/>
                  </a:cubicBezTo>
                  <a:cubicBezTo>
                    <a:pt x="16657" y="64678"/>
                    <a:pt x="16355" y="64143"/>
                    <a:pt x="16611" y="63445"/>
                  </a:cubicBezTo>
                  <a:cubicBezTo>
                    <a:pt x="16682" y="63231"/>
                    <a:pt x="16854" y="63155"/>
                    <a:pt x="17075" y="63155"/>
                  </a:cubicBezTo>
                  <a:cubicBezTo>
                    <a:pt x="17575" y="63155"/>
                    <a:pt x="18325" y="63543"/>
                    <a:pt x="18728" y="63608"/>
                  </a:cubicBezTo>
                  <a:cubicBezTo>
                    <a:pt x="18770" y="63614"/>
                    <a:pt x="18811" y="63618"/>
                    <a:pt x="18850" y="63618"/>
                  </a:cubicBezTo>
                  <a:cubicBezTo>
                    <a:pt x="19353" y="63618"/>
                    <a:pt x="19630" y="63097"/>
                    <a:pt x="19868" y="62817"/>
                  </a:cubicBezTo>
                  <a:cubicBezTo>
                    <a:pt x="20046" y="62622"/>
                    <a:pt x="20543" y="62461"/>
                    <a:pt x="21048" y="62461"/>
                  </a:cubicBezTo>
                  <a:cubicBezTo>
                    <a:pt x="21266" y="62461"/>
                    <a:pt x="21486" y="62491"/>
                    <a:pt x="21682" y="62561"/>
                  </a:cubicBezTo>
                  <a:cubicBezTo>
                    <a:pt x="22334" y="62817"/>
                    <a:pt x="22543" y="63840"/>
                    <a:pt x="22683" y="64096"/>
                  </a:cubicBezTo>
                  <a:cubicBezTo>
                    <a:pt x="22799" y="64352"/>
                    <a:pt x="24195" y="65376"/>
                    <a:pt x="24660" y="65678"/>
                  </a:cubicBezTo>
                  <a:cubicBezTo>
                    <a:pt x="25125" y="65957"/>
                    <a:pt x="26498" y="67097"/>
                    <a:pt x="26661" y="67470"/>
                  </a:cubicBezTo>
                  <a:cubicBezTo>
                    <a:pt x="26777" y="67865"/>
                    <a:pt x="26661" y="68284"/>
                    <a:pt x="26475" y="68540"/>
                  </a:cubicBezTo>
                  <a:cubicBezTo>
                    <a:pt x="26288" y="68819"/>
                    <a:pt x="26358" y="68958"/>
                    <a:pt x="26498" y="69075"/>
                  </a:cubicBezTo>
                  <a:cubicBezTo>
                    <a:pt x="26515" y="69089"/>
                    <a:pt x="26535" y="69095"/>
                    <a:pt x="26558" y="69095"/>
                  </a:cubicBezTo>
                  <a:cubicBezTo>
                    <a:pt x="26725" y="69095"/>
                    <a:pt x="27035" y="68745"/>
                    <a:pt x="27219" y="68377"/>
                  </a:cubicBezTo>
                  <a:cubicBezTo>
                    <a:pt x="27428" y="67935"/>
                    <a:pt x="27545" y="67563"/>
                    <a:pt x="27335" y="67214"/>
                  </a:cubicBezTo>
                  <a:cubicBezTo>
                    <a:pt x="27103" y="66841"/>
                    <a:pt x="27452" y="66562"/>
                    <a:pt x="27545" y="66469"/>
                  </a:cubicBezTo>
                  <a:cubicBezTo>
                    <a:pt x="27551" y="66463"/>
                    <a:pt x="27560" y="66459"/>
                    <a:pt x="27570" y="66459"/>
                  </a:cubicBezTo>
                  <a:cubicBezTo>
                    <a:pt x="27700" y="66459"/>
                    <a:pt x="28100" y="66991"/>
                    <a:pt x="28359" y="67121"/>
                  </a:cubicBezTo>
                  <a:cubicBezTo>
                    <a:pt x="28396" y="67142"/>
                    <a:pt x="28429" y="67152"/>
                    <a:pt x="28457" y="67152"/>
                  </a:cubicBezTo>
                  <a:cubicBezTo>
                    <a:pt x="28638" y="67152"/>
                    <a:pt x="28638" y="66750"/>
                    <a:pt x="28638" y="66609"/>
                  </a:cubicBezTo>
                  <a:cubicBezTo>
                    <a:pt x="28615" y="66423"/>
                    <a:pt x="27079" y="65585"/>
                    <a:pt x="26754" y="65376"/>
                  </a:cubicBezTo>
                  <a:cubicBezTo>
                    <a:pt x="26451" y="65166"/>
                    <a:pt x="26521" y="64934"/>
                    <a:pt x="26521" y="64934"/>
                  </a:cubicBezTo>
                  <a:cubicBezTo>
                    <a:pt x="26521" y="64934"/>
                    <a:pt x="26033" y="64887"/>
                    <a:pt x="25777" y="64794"/>
                  </a:cubicBezTo>
                  <a:cubicBezTo>
                    <a:pt x="25544" y="64701"/>
                    <a:pt x="24427" y="63189"/>
                    <a:pt x="24102" y="62840"/>
                  </a:cubicBezTo>
                  <a:cubicBezTo>
                    <a:pt x="23799" y="62491"/>
                    <a:pt x="23729" y="61979"/>
                    <a:pt x="23683" y="61723"/>
                  </a:cubicBezTo>
                  <a:cubicBezTo>
                    <a:pt x="23636" y="61467"/>
                    <a:pt x="23869" y="61025"/>
                    <a:pt x="24358" y="60770"/>
                  </a:cubicBezTo>
                  <a:cubicBezTo>
                    <a:pt x="24495" y="60695"/>
                    <a:pt x="24582" y="60663"/>
                    <a:pt x="24636" y="60663"/>
                  </a:cubicBezTo>
                  <a:cubicBezTo>
                    <a:pt x="24783" y="60663"/>
                    <a:pt x="24683" y="60897"/>
                    <a:pt x="24683" y="61119"/>
                  </a:cubicBezTo>
                  <a:cubicBezTo>
                    <a:pt x="24683" y="61418"/>
                    <a:pt x="24958" y="61540"/>
                    <a:pt x="25129" y="61540"/>
                  </a:cubicBezTo>
                  <a:cubicBezTo>
                    <a:pt x="25144" y="61540"/>
                    <a:pt x="25159" y="61539"/>
                    <a:pt x="25172" y="61537"/>
                  </a:cubicBezTo>
                  <a:cubicBezTo>
                    <a:pt x="25306" y="61515"/>
                    <a:pt x="25311" y="61257"/>
                    <a:pt x="25394" y="61257"/>
                  </a:cubicBezTo>
                  <a:cubicBezTo>
                    <a:pt x="25397" y="61257"/>
                    <a:pt x="25401" y="61257"/>
                    <a:pt x="25404" y="61258"/>
                  </a:cubicBezTo>
                  <a:cubicBezTo>
                    <a:pt x="25567" y="61328"/>
                    <a:pt x="25684" y="61467"/>
                    <a:pt x="25753" y="61630"/>
                  </a:cubicBezTo>
                  <a:cubicBezTo>
                    <a:pt x="25940" y="62142"/>
                    <a:pt x="26079" y="62445"/>
                    <a:pt x="26242" y="62654"/>
                  </a:cubicBezTo>
                  <a:cubicBezTo>
                    <a:pt x="26591" y="63119"/>
                    <a:pt x="27079" y="63026"/>
                    <a:pt x="27638" y="63654"/>
                  </a:cubicBezTo>
                  <a:cubicBezTo>
                    <a:pt x="28057" y="64143"/>
                    <a:pt x="29476" y="63840"/>
                    <a:pt x="29359" y="65678"/>
                  </a:cubicBezTo>
                  <a:cubicBezTo>
                    <a:pt x="29290" y="66446"/>
                    <a:pt x="29336" y="67446"/>
                    <a:pt x="29499" y="67865"/>
                  </a:cubicBezTo>
                  <a:cubicBezTo>
                    <a:pt x="29558" y="67998"/>
                    <a:pt x="29654" y="68039"/>
                    <a:pt x="29762" y="68039"/>
                  </a:cubicBezTo>
                  <a:cubicBezTo>
                    <a:pt x="29943" y="68039"/>
                    <a:pt x="30155" y="67923"/>
                    <a:pt x="30278" y="67923"/>
                  </a:cubicBezTo>
                  <a:cubicBezTo>
                    <a:pt x="30314" y="67923"/>
                    <a:pt x="30342" y="67933"/>
                    <a:pt x="30360" y="67958"/>
                  </a:cubicBezTo>
                  <a:cubicBezTo>
                    <a:pt x="30499" y="68121"/>
                    <a:pt x="30569" y="68377"/>
                    <a:pt x="30802" y="68540"/>
                  </a:cubicBezTo>
                  <a:cubicBezTo>
                    <a:pt x="31034" y="68679"/>
                    <a:pt x="31174" y="68679"/>
                    <a:pt x="31174" y="68679"/>
                  </a:cubicBezTo>
                  <a:cubicBezTo>
                    <a:pt x="31174" y="68679"/>
                    <a:pt x="30941" y="68865"/>
                    <a:pt x="30709" y="68865"/>
                  </a:cubicBezTo>
                  <a:cubicBezTo>
                    <a:pt x="30476" y="68865"/>
                    <a:pt x="30918" y="69447"/>
                    <a:pt x="31151" y="69866"/>
                  </a:cubicBezTo>
                  <a:cubicBezTo>
                    <a:pt x="31383" y="70261"/>
                    <a:pt x="31918" y="70424"/>
                    <a:pt x="32244" y="70471"/>
                  </a:cubicBezTo>
                  <a:cubicBezTo>
                    <a:pt x="32261" y="70474"/>
                    <a:pt x="32276" y="70476"/>
                    <a:pt x="32290" y="70476"/>
                  </a:cubicBezTo>
                  <a:cubicBezTo>
                    <a:pt x="32519" y="70476"/>
                    <a:pt x="32289" y="69947"/>
                    <a:pt x="32267" y="69749"/>
                  </a:cubicBezTo>
                  <a:cubicBezTo>
                    <a:pt x="32244" y="69540"/>
                    <a:pt x="32500" y="69331"/>
                    <a:pt x="32337" y="69191"/>
                  </a:cubicBezTo>
                  <a:cubicBezTo>
                    <a:pt x="32219" y="69073"/>
                    <a:pt x="32223" y="68991"/>
                    <a:pt x="32297" y="68991"/>
                  </a:cubicBezTo>
                  <a:cubicBezTo>
                    <a:pt x="32325" y="68991"/>
                    <a:pt x="32362" y="69003"/>
                    <a:pt x="32407" y="69028"/>
                  </a:cubicBezTo>
                  <a:cubicBezTo>
                    <a:pt x="32497" y="69073"/>
                    <a:pt x="32603" y="69113"/>
                    <a:pt x="32744" y="69113"/>
                  </a:cubicBezTo>
                  <a:cubicBezTo>
                    <a:pt x="32895" y="69113"/>
                    <a:pt x="33085" y="69067"/>
                    <a:pt x="33337" y="68935"/>
                  </a:cubicBezTo>
                  <a:cubicBezTo>
                    <a:pt x="33849" y="68656"/>
                    <a:pt x="33175" y="68354"/>
                    <a:pt x="32965" y="68191"/>
                  </a:cubicBezTo>
                  <a:cubicBezTo>
                    <a:pt x="32756" y="68051"/>
                    <a:pt x="32267" y="67470"/>
                    <a:pt x="32035" y="66841"/>
                  </a:cubicBezTo>
                  <a:cubicBezTo>
                    <a:pt x="31930" y="66558"/>
                    <a:pt x="31957" y="66478"/>
                    <a:pt x="32049" y="66478"/>
                  </a:cubicBezTo>
                  <a:cubicBezTo>
                    <a:pt x="32161" y="66478"/>
                    <a:pt x="32368" y="66596"/>
                    <a:pt x="32546" y="66609"/>
                  </a:cubicBezTo>
                  <a:cubicBezTo>
                    <a:pt x="32564" y="66610"/>
                    <a:pt x="32582" y="66611"/>
                    <a:pt x="32599" y="66611"/>
                  </a:cubicBezTo>
                  <a:cubicBezTo>
                    <a:pt x="32909" y="66611"/>
                    <a:pt x="33029" y="66414"/>
                    <a:pt x="32919" y="66260"/>
                  </a:cubicBezTo>
                  <a:cubicBezTo>
                    <a:pt x="32811" y="66116"/>
                    <a:pt x="33205" y="66027"/>
                    <a:pt x="33670" y="66027"/>
                  </a:cubicBezTo>
                  <a:cubicBezTo>
                    <a:pt x="33805" y="66027"/>
                    <a:pt x="33946" y="66035"/>
                    <a:pt x="34082" y="66050"/>
                  </a:cubicBezTo>
                  <a:cubicBezTo>
                    <a:pt x="35175" y="66143"/>
                    <a:pt x="34757" y="67656"/>
                    <a:pt x="34757" y="68005"/>
                  </a:cubicBezTo>
                  <a:cubicBezTo>
                    <a:pt x="34757" y="68354"/>
                    <a:pt x="35222" y="68540"/>
                    <a:pt x="35501" y="69331"/>
                  </a:cubicBezTo>
                  <a:cubicBezTo>
                    <a:pt x="35770" y="70118"/>
                    <a:pt x="36894" y="70636"/>
                    <a:pt x="37658" y="70636"/>
                  </a:cubicBezTo>
                  <a:cubicBezTo>
                    <a:pt x="37820" y="70636"/>
                    <a:pt x="37965" y="70612"/>
                    <a:pt x="38083" y="70564"/>
                  </a:cubicBezTo>
                  <a:cubicBezTo>
                    <a:pt x="38362" y="70454"/>
                    <a:pt x="38572" y="70396"/>
                    <a:pt x="38773" y="70396"/>
                  </a:cubicBezTo>
                  <a:cubicBezTo>
                    <a:pt x="39042" y="70396"/>
                    <a:pt x="39292" y="70500"/>
                    <a:pt x="39665" y="70726"/>
                  </a:cubicBezTo>
                  <a:cubicBezTo>
                    <a:pt x="39942" y="70889"/>
                    <a:pt x="40125" y="70957"/>
                    <a:pt x="40276" y="70957"/>
                  </a:cubicBezTo>
                  <a:cubicBezTo>
                    <a:pt x="40494" y="70957"/>
                    <a:pt x="40647" y="70816"/>
                    <a:pt x="40921" y="70610"/>
                  </a:cubicBezTo>
                  <a:cubicBezTo>
                    <a:pt x="41147" y="70441"/>
                    <a:pt x="41449" y="70354"/>
                    <a:pt x="41750" y="70354"/>
                  </a:cubicBezTo>
                  <a:cubicBezTo>
                    <a:pt x="42071" y="70354"/>
                    <a:pt x="42392" y="70453"/>
                    <a:pt x="42620" y="70657"/>
                  </a:cubicBezTo>
                  <a:cubicBezTo>
                    <a:pt x="43108" y="71052"/>
                    <a:pt x="41922" y="73518"/>
                    <a:pt x="41782" y="74123"/>
                  </a:cubicBezTo>
                  <a:cubicBezTo>
                    <a:pt x="41643" y="74622"/>
                    <a:pt x="41366" y="75428"/>
                    <a:pt x="40630" y="75428"/>
                  </a:cubicBezTo>
                  <a:cubicBezTo>
                    <a:pt x="40508" y="75428"/>
                    <a:pt x="40373" y="75406"/>
                    <a:pt x="40224" y="75356"/>
                  </a:cubicBezTo>
                  <a:cubicBezTo>
                    <a:pt x="39955" y="75266"/>
                    <a:pt x="39677" y="75230"/>
                    <a:pt x="39403" y="75230"/>
                  </a:cubicBezTo>
                  <a:cubicBezTo>
                    <a:pt x="38608" y="75230"/>
                    <a:pt x="37841" y="75532"/>
                    <a:pt x="37409" y="75705"/>
                  </a:cubicBezTo>
                  <a:cubicBezTo>
                    <a:pt x="37333" y="75735"/>
                    <a:pt x="37235" y="75750"/>
                    <a:pt x="37116" y="75750"/>
                  </a:cubicBezTo>
                  <a:cubicBezTo>
                    <a:pt x="36315" y="75750"/>
                    <a:pt x="34555" y="75095"/>
                    <a:pt x="32267" y="74123"/>
                  </a:cubicBezTo>
                  <a:cubicBezTo>
                    <a:pt x="31742" y="73893"/>
                    <a:pt x="31332" y="73801"/>
                    <a:pt x="31012" y="73801"/>
                  </a:cubicBezTo>
                  <a:cubicBezTo>
                    <a:pt x="29746" y="73801"/>
                    <a:pt x="29894" y="75240"/>
                    <a:pt x="29894" y="75240"/>
                  </a:cubicBezTo>
                  <a:cubicBezTo>
                    <a:pt x="29935" y="75922"/>
                    <a:pt x="29628" y="76241"/>
                    <a:pt x="29215" y="76241"/>
                  </a:cubicBezTo>
                  <a:cubicBezTo>
                    <a:pt x="29149" y="76241"/>
                    <a:pt x="29081" y="76233"/>
                    <a:pt x="29010" y="76217"/>
                  </a:cubicBezTo>
                  <a:cubicBezTo>
                    <a:pt x="28499" y="76100"/>
                    <a:pt x="28499" y="75705"/>
                    <a:pt x="27731" y="75682"/>
                  </a:cubicBezTo>
                  <a:cubicBezTo>
                    <a:pt x="26940" y="75635"/>
                    <a:pt x="26428" y="75193"/>
                    <a:pt x="26195" y="74612"/>
                  </a:cubicBezTo>
                  <a:cubicBezTo>
                    <a:pt x="25963" y="74030"/>
                    <a:pt x="23683" y="73890"/>
                    <a:pt x="22962" y="73518"/>
                  </a:cubicBezTo>
                  <a:cubicBezTo>
                    <a:pt x="22264" y="73169"/>
                    <a:pt x="22613" y="72378"/>
                    <a:pt x="22659" y="71075"/>
                  </a:cubicBezTo>
                  <a:cubicBezTo>
                    <a:pt x="22706" y="69796"/>
                    <a:pt x="22264" y="69633"/>
                    <a:pt x="21775" y="69633"/>
                  </a:cubicBezTo>
                  <a:cubicBezTo>
                    <a:pt x="21263" y="69633"/>
                    <a:pt x="18728" y="69866"/>
                    <a:pt x="16471" y="70215"/>
                  </a:cubicBezTo>
                  <a:cubicBezTo>
                    <a:pt x="14215" y="70564"/>
                    <a:pt x="12586" y="71704"/>
                    <a:pt x="11330" y="71750"/>
                  </a:cubicBezTo>
                  <a:cubicBezTo>
                    <a:pt x="11310" y="71750"/>
                    <a:pt x="11291" y="71751"/>
                    <a:pt x="11272" y="71751"/>
                  </a:cubicBezTo>
                  <a:cubicBezTo>
                    <a:pt x="10098" y="71751"/>
                    <a:pt x="9550" y="71075"/>
                    <a:pt x="9184" y="71075"/>
                  </a:cubicBezTo>
                  <a:cubicBezTo>
                    <a:pt x="9178" y="71075"/>
                    <a:pt x="9172" y="71075"/>
                    <a:pt x="9166" y="71075"/>
                  </a:cubicBezTo>
                  <a:cubicBezTo>
                    <a:pt x="8771" y="71122"/>
                    <a:pt x="9283" y="72518"/>
                    <a:pt x="8096" y="73030"/>
                  </a:cubicBezTo>
                  <a:cubicBezTo>
                    <a:pt x="6049" y="73914"/>
                    <a:pt x="6189" y="75914"/>
                    <a:pt x="6119" y="76659"/>
                  </a:cubicBezTo>
                  <a:cubicBezTo>
                    <a:pt x="6049" y="77380"/>
                    <a:pt x="3443" y="78683"/>
                    <a:pt x="3187" y="79125"/>
                  </a:cubicBezTo>
                  <a:cubicBezTo>
                    <a:pt x="2955" y="79613"/>
                    <a:pt x="931" y="82451"/>
                    <a:pt x="559" y="83149"/>
                  </a:cubicBezTo>
                  <a:cubicBezTo>
                    <a:pt x="163" y="83847"/>
                    <a:pt x="117" y="84033"/>
                    <a:pt x="791" y="86267"/>
                  </a:cubicBezTo>
                  <a:cubicBezTo>
                    <a:pt x="1443" y="88477"/>
                    <a:pt x="0" y="89617"/>
                    <a:pt x="0" y="89803"/>
                  </a:cubicBezTo>
                  <a:cubicBezTo>
                    <a:pt x="0" y="89989"/>
                    <a:pt x="210" y="91780"/>
                    <a:pt x="1606" y="92734"/>
                  </a:cubicBezTo>
                  <a:cubicBezTo>
                    <a:pt x="3001" y="93665"/>
                    <a:pt x="3118" y="94595"/>
                    <a:pt x="3281" y="95060"/>
                  </a:cubicBezTo>
                  <a:cubicBezTo>
                    <a:pt x="3426" y="95475"/>
                    <a:pt x="6272" y="98239"/>
                    <a:pt x="7827" y="98239"/>
                  </a:cubicBezTo>
                  <a:cubicBezTo>
                    <a:pt x="8015" y="98239"/>
                    <a:pt x="8185" y="98199"/>
                    <a:pt x="8329" y="98108"/>
                  </a:cubicBezTo>
                  <a:cubicBezTo>
                    <a:pt x="8920" y="97724"/>
                    <a:pt x="9867" y="97618"/>
                    <a:pt x="10735" y="97618"/>
                  </a:cubicBezTo>
                  <a:cubicBezTo>
                    <a:pt x="11815" y="97618"/>
                    <a:pt x="12772" y="97782"/>
                    <a:pt x="12772" y="97782"/>
                  </a:cubicBezTo>
                  <a:cubicBezTo>
                    <a:pt x="14200" y="97076"/>
                    <a:pt x="15455" y="96824"/>
                    <a:pt x="16388" y="96824"/>
                  </a:cubicBezTo>
                  <a:cubicBezTo>
                    <a:pt x="16991" y="96824"/>
                    <a:pt x="17458" y="96929"/>
                    <a:pt x="17751" y="97084"/>
                  </a:cubicBezTo>
                  <a:cubicBezTo>
                    <a:pt x="18409" y="97434"/>
                    <a:pt x="17884" y="98294"/>
                    <a:pt x="19092" y="98294"/>
                  </a:cubicBezTo>
                  <a:cubicBezTo>
                    <a:pt x="19249" y="98294"/>
                    <a:pt x="19436" y="98280"/>
                    <a:pt x="19658" y="98248"/>
                  </a:cubicBezTo>
                  <a:cubicBezTo>
                    <a:pt x="19820" y="98225"/>
                    <a:pt x="19968" y="98214"/>
                    <a:pt x="20106" y="98214"/>
                  </a:cubicBezTo>
                  <a:cubicBezTo>
                    <a:pt x="22381" y="98214"/>
                    <a:pt x="21450" y="101132"/>
                    <a:pt x="21450" y="101132"/>
                  </a:cubicBezTo>
                  <a:cubicBezTo>
                    <a:pt x="21217" y="102179"/>
                    <a:pt x="20589" y="102389"/>
                    <a:pt x="21217" y="103133"/>
                  </a:cubicBezTo>
                  <a:cubicBezTo>
                    <a:pt x="23450" y="105762"/>
                    <a:pt x="24032" y="107274"/>
                    <a:pt x="24520" y="109437"/>
                  </a:cubicBezTo>
                  <a:cubicBezTo>
                    <a:pt x="25032" y="111554"/>
                    <a:pt x="23753" y="112811"/>
                    <a:pt x="23311" y="115067"/>
                  </a:cubicBezTo>
                  <a:cubicBezTo>
                    <a:pt x="22892" y="117324"/>
                    <a:pt x="25032" y="119278"/>
                    <a:pt x="25311" y="119929"/>
                  </a:cubicBezTo>
                  <a:cubicBezTo>
                    <a:pt x="25567" y="120604"/>
                    <a:pt x="25428" y="123396"/>
                    <a:pt x="26126" y="124489"/>
                  </a:cubicBezTo>
                  <a:cubicBezTo>
                    <a:pt x="26824" y="125583"/>
                    <a:pt x="28382" y="128258"/>
                    <a:pt x="28429" y="130096"/>
                  </a:cubicBezTo>
                  <a:cubicBezTo>
                    <a:pt x="28451" y="130990"/>
                    <a:pt x="29163" y="131257"/>
                    <a:pt x="30196" y="131257"/>
                  </a:cubicBezTo>
                  <a:cubicBezTo>
                    <a:pt x="31286" y="131257"/>
                    <a:pt x="32732" y="130961"/>
                    <a:pt x="34105" y="130794"/>
                  </a:cubicBezTo>
                  <a:cubicBezTo>
                    <a:pt x="36804" y="130491"/>
                    <a:pt x="38735" y="126676"/>
                    <a:pt x="39595" y="125629"/>
                  </a:cubicBezTo>
                  <a:cubicBezTo>
                    <a:pt x="41247" y="123582"/>
                    <a:pt x="39084" y="123117"/>
                    <a:pt x="41224" y="122395"/>
                  </a:cubicBezTo>
                  <a:cubicBezTo>
                    <a:pt x="42573" y="121930"/>
                    <a:pt x="42178" y="120860"/>
                    <a:pt x="42015" y="118743"/>
                  </a:cubicBezTo>
                  <a:cubicBezTo>
                    <a:pt x="41852" y="116579"/>
                    <a:pt x="45039" y="115695"/>
                    <a:pt x="46179" y="114137"/>
                  </a:cubicBezTo>
                  <a:cubicBezTo>
                    <a:pt x="47296" y="112578"/>
                    <a:pt x="45086" y="109112"/>
                    <a:pt x="45272" y="105459"/>
                  </a:cubicBezTo>
                  <a:cubicBezTo>
                    <a:pt x="45365" y="104017"/>
                    <a:pt x="50343" y="99899"/>
                    <a:pt x="51855" y="98597"/>
                  </a:cubicBezTo>
                  <a:cubicBezTo>
                    <a:pt x="53368" y="97317"/>
                    <a:pt x="54508" y="94060"/>
                    <a:pt x="54694" y="92757"/>
                  </a:cubicBezTo>
                  <a:cubicBezTo>
                    <a:pt x="54768" y="92305"/>
                    <a:pt x="54650" y="92140"/>
                    <a:pt x="54392" y="92140"/>
                  </a:cubicBezTo>
                  <a:cubicBezTo>
                    <a:pt x="53922" y="92140"/>
                    <a:pt x="52985" y="92691"/>
                    <a:pt x="51902" y="93036"/>
                  </a:cubicBezTo>
                  <a:cubicBezTo>
                    <a:pt x="51337" y="93225"/>
                    <a:pt x="50816" y="93331"/>
                    <a:pt x="50345" y="93331"/>
                  </a:cubicBezTo>
                  <a:cubicBezTo>
                    <a:pt x="49419" y="93331"/>
                    <a:pt x="48681" y="92922"/>
                    <a:pt x="48157" y="91920"/>
                  </a:cubicBezTo>
                  <a:cubicBezTo>
                    <a:pt x="47389" y="90384"/>
                    <a:pt x="46063" y="89849"/>
                    <a:pt x="45365" y="88849"/>
                  </a:cubicBezTo>
                  <a:cubicBezTo>
                    <a:pt x="44644" y="87825"/>
                    <a:pt x="43922" y="86430"/>
                    <a:pt x="43527" y="84824"/>
                  </a:cubicBezTo>
                  <a:cubicBezTo>
                    <a:pt x="43132" y="83242"/>
                    <a:pt x="41899" y="81358"/>
                    <a:pt x="41270" y="80311"/>
                  </a:cubicBezTo>
                  <a:cubicBezTo>
                    <a:pt x="40642" y="79264"/>
                    <a:pt x="40293" y="78962"/>
                    <a:pt x="39782" y="77729"/>
                  </a:cubicBezTo>
                  <a:cubicBezTo>
                    <a:pt x="39612" y="77336"/>
                    <a:pt x="39606" y="77193"/>
                    <a:pt x="39681" y="77193"/>
                  </a:cubicBezTo>
                  <a:cubicBezTo>
                    <a:pt x="39833" y="77193"/>
                    <a:pt x="40316" y="77775"/>
                    <a:pt x="40456" y="78055"/>
                  </a:cubicBezTo>
                  <a:cubicBezTo>
                    <a:pt x="40599" y="78377"/>
                    <a:pt x="40839" y="78506"/>
                    <a:pt x="41314" y="78506"/>
                  </a:cubicBezTo>
                  <a:cubicBezTo>
                    <a:pt x="41455" y="78506"/>
                    <a:pt x="41618" y="78495"/>
                    <a:pt x="41805" y="78473"/>
                  </a:cubicBezTo>
                  <a:cubicBezTo>
                    <a:pt x="41814" y="78473"/>
                    <a:pt x="41822" y="78472"/>
                    <a:pt x="41831" y="78472"/>
                  </a:cubicBezTo>
                  <a:cubicBezTo>
                    <a:pt x="42643" y="78472"/>
                    <a:pt x="43775" y="81781"/>
                    <a:pt x="45272" y="84406"/>
                  </a:cubicBezTo>
                  <a:cubicBezTo>
                    <a:pt x="46807" y="87034"/>
                    <a:pt x="48087" y="88453"/>
                    <a:pt x="48343" y="90664"/>
                  </a:cubicBezTo>
                  <a:cubicBezTo>
                    <a:pt x="48424" y="91313"/>
                    <a:pt x="48852" y="91559"/>
                    <a:pt x="49467" y="91559"/>
                  </a:cubicBezTo>
                  <a:cubicBezTo>
                    <a:pt x="50968" y="91559"/>
                    <a:pt x="53584" y="90097"/>
                    <a:pt x="55019" y="89454"/>
                  </a:cubicBezTo>
                  <a:cubicBezTo>
                    <a:pt x="57043" y="88570"/>
                    <a:pt x="59370" y="86453"/>
                    <a:pt x="60812" y="84708"/>
                  </a:cubicBezTo>
                  <a:cubicBezTo>
                    <a:pt x="62254" y="82963"/>
                    <a:pt x="61394" y="82614"/>
                    <a:pt x="60533" y="82498"/>
                  </a:cubicBezTo>
                  <a:cubicBezTo>
                    <a:pt x="59672" y="82382"/>
                    <a:pt x="59207" y="81754"/>
                    <a:pt x="58974" y="81172"/>
                  </a:cubicBezTo>
                  <a:cubicBezTo>
                    <a:pt x="58794" y="80721"/>
                    <a:pt x="58711" y="80550"/>
                    <a:pt x="58575" y="80550"/>
                  </a:cubicBezTo>
                  <a:cubicBezTo>
                    <a:pt x="58535" y="80550"/>
                    <a:pt x="58491" y="80564"/>
                    <a:pt x="58439" y="80590"/>
                  </a:cubicBezTo>
                  <a:cubicBezTo>
                    <a:pt x="58206" y="80707"/>
                    <a:pt x="57229" y="81916"/>
                    <a:pt x="55950" y="81986"/>
                  </a:cubicBezTo>
                  <a:cubicBezTo>
                    <a:pt x="55913" y="81989"/>
                    <a:pt x="55876" y="81990"/>
                    <a:pt x="55841" y="81990"/>
                  </a:cubicBezTo>
                  <a:cubicBezTo>
                    <a:pt x="54647" y="81990"/>
                    <a:pt x="54253" y="80507"/>
                    <a:pt x="53530" y="79264"/>
                  </a:cubicBezTo>
                  <a:cubicBezTo>
                    <a:pt x="52786" y="77985"/>
                    <a:pt x="51902" y="77194"/>
                    <a:pt x="53019" y="76612"/>
                  </a:cubicBezTo>
                  <a:cubicBezTo>
                    <a:pt x="53184" y="76528"/>
                    <a:pt x="53333" y="76491"/>
                    <a:pt x="53465" y="76491"/>
                  </a:cubicBezTo>
                  <a:cubicBezTo>
                    <a:pt x="54241" y="76491"/>
                    <a:pt x="54468" y="77763"/>
                    <a:pt x="54508" y="78101"/>
                  </a:cubicBezTo>
                  <a:cubicBezTo>
                    <a:pt x="54531" y="78497"/>
                    <a:pt x="56322" y="79381"/>
                    <a:pt x="56485" y="79543"/>
                  </a:cubicBezTo>
                  <a:cubicBezTo>
                    <a:pt x="56648" y="79706"/>
                    <a:pt x="58904" y="79567"/>
                    <a:pt x="59253" y="80358"/>
                  </a:cubicBezTo>
                  <a:cubicBezTo>
                    <a:pt x="59495" y="80904"/>
                    <a:pt x="61025" y="81051"/>
                    <a:pt x="62508" y="81051"/>
                  </a:cubicBezTo>
                  <a:cubicBezTo>
                    <a:pt x="63171" y="81051"/>
                    <a:pt x="63824" y="81022"/>
                    <a:pt x="64348" y="80986"/>
                  </a:cubicBezTo>
                  <a:cubicBezTo>
                    <a:pt x="64935" y="80948"/>
                    <a:pt x="65507" y="80817"/>
                    <a:pt x="66040" y="80817"/>
                  </a:cubicBezTo>
                  <a:cubicBezTo>
                    <a:pt x="66816" y="80817"/>
                    <a:pt x="67509" y="81094"/>
                    <a:pt x="68047" y="82335"/>
                  </a:cubicBezTo>
                  <a:cubicBezTo>
                    <a:pt x="68906" y="84372"/>
                    <a:pt x="69809" y="84776"/>
                    <a:pt x="70443" y="84776"/>
                  </a:cubicBezTo>
                  <a:cubicBezTo>
                    <a:pt x="70736" y="84776"/>
                    <a:pt x="70971" y="84690"/>
                    <a:pt x="71118" y="84638"/>
                  </a:cubicBezTo>
                  <a:cubicBezTo>
                    <a:pt x="71479" y="84512"/>
                    <a:pt x="71630" y="84133"/>
                    <a:pt x="71679" y="84133"/>
                  </a:cubicBezTo>
                  <a:cubicBezTo>
                    <a:pt x="71694" y="84133"/>
                    <a:pt x="71700" y="84165"/>
                    <a:pt x="71700" y="84243"/>
                  </a:cubicBezTo>
                  <a:cubicBezTo>
                    <a:pt x="71700" y="84592"/>
                    <a:pt x="71932" y="87081"/>
                    <a:pt x="72304" y="88570"/>
                  </a:cubicBezTo>
                  <a:cubicBezTo>
                    <a:pt x="72653" y="90059"/>
                    <a:pt x="75050" y="94688"/>
                    <a:pt x="75492" y="95223"/>
                  </a:cubicBezTo>
                  <a:cubicBezTo>
                    <a:pt x="75549" y="95300"/>
                    <a:pt x="75627" y="95335"/>
                    <a:pt x="75718" y="95335"/>
                  </a:cubicBezTo>
                  <a:cubicBezTo>
                    <a:pt x="76285" y="95335"/>
                    <a:pt x="77385" y="93988"/>
                    <a:pt x="77585" y="93246"/>
                  </a:cubicBezTo>
                  <a:cubicBezTo>
                    <a:pt x="77818" y="92385"/>
                    <a:pt x="77702" y="91175"/>
                    <a:pt x="77702" y="90012"/>
                  </a:cubicBezTo>
                  <a:cubicBezTo>
                    <a:pt x="77702" y="88849"/>
                    <a:pt x="79097" y="88616"/>
                    <a:pt x="80354" y="87337"/>
                  </a:cubicBezTo>
                  <a:cubicBezTo>
                    <a:pt x="81587" y="86034"/>
                    <a:pt x="83890" y="84452"/>
                    <a:pt x="85960" y="83708"/>
                  </a:cubicBezTo>
                  <a:cubicBezTo>
                    <a:pt x="86345" y="83569"/>
                    <a:pt x="86637" y="83513"/>
                    <a:pt x="86857" y="83513"/>
                  </a:cubicBezTo>
                  <a:cubicBezTo>
                    <a:pt x="87819" y="83513"/>
                    <a:pt x="87403" y="84592"/>
                    <a:pt x="87403" y="84592"/>
                  </a:cubicBezTo>
                  <a:cubicBezTo>
                    <a:pt x="87519" y="85290"/>
                    <a:pt x="89380" y="86546"/>
                    <a:pt x="89217" y="87476"/>
                  </a:cubicBezTo>
                  <a:cubicBezTo>
                    <a:pt x="89054" y="88512"/>
                    <a:pt x="89299" y="88855"/>
                    <a:pt x="89683" y="88855"/>
                  </a:cubicBezTo>
                  <a:cubicBezTo>
                    <a:pt x="90066" y="88855"/>
                    <a:pt x="90590" y="88512"/>
                    <a:pt x="90985" y="88174"/>
                  </a:cubicBezTo>
                  <a:cubicBezTo>
                    <a:pt x="91189" y="88001"/>
                    <a:pt x="91298" y="87904"/>
                    <a:pt x="91365" y="87904"/>
                  </a:cubicBezTo>
                  <a:cubicBezTo>
                    <a:pt x="91549" y="87904"/>
                    <a:pt x="91413" y="88647"/>
                    <a:pt x="92079" y="90594"/>
                  </a:cubicBezTo>
                  <a:cubicBezTo>
                    <a:pt x="92963" y="93246"/>
                    <a:pt x="91869" y="94572"/>
                    <a:pt x="92544" y="94921"/>
                  </a:cubicBezTo>
                  <a:cubicBezTo>
                    <a:pt x="93195" y="95270"/>
                    <a:pt x="93707" y="96968"/>
                    <a:pt x="93707" y="98131"/>
                  </a:cubicBezTo>
                  <a:cubicBezTo>
                    <a:pt x="93707" y="99318"/>
                    <a:pt x="95964" y="100411"/>
                    <a:pt x="96708" y="100830"/>
                  </a:cubicBezTo>
                  <a:cubicBezTo>
                    <a:pt x="96815" y="100890"/>
                    <a:pt x="96897" y="100917"/>
                    <a:pt x="96958" y="100917"/>
                  </a:cubicBezTo>
                  <a:cubicBezTo>
                    <a:pt x="97324" y="100917"/>
                    <a:pt x="96934" y="99949"/>
                    <a:pt x="96476" y="99271"/>
                  </a:cubicBezTo>
                  <a:cubicBezTo>
                    <a:pt x="95917" y="98503"/>
                    <a:pt x="96476" y="98154"/>
                    <a:pt x="96196" y="97480"/>
                  </a:cubicBezTo>
                  <a:cubicBezTo>
                    <a:pt x="95917" y="96828"/>
                    <a:pt x="94870" y="96503"/>
                    <a:pt x="93870" y="95386"/>
                  </a:cubicBezTo>
                  <a:cubicBezTo>
                    <a:pt x="92846" y="94246"/>
                    <a:pt x="93405" y="93758"/>
                    <a:pt x="93358" y="92734"/>
                  </a:cubicBezTo>
                  <a:cubicBezTo>
                    <a:pt x="93312" y="91734"/>
                    <a:pt x="93823" y="91222"/>
                    <a:pt x="94452" y="91222"/>
                  </a:cubicBezTo>
                  <a:cubicBezTo>
                    <a:pt x="95056" y="91222"/>
                    <a:pt x="96010" y="91920"/>
                    <a:pt x="96778" y="93362"/>
                  </a:cubicBezTo>
                  <a:cubicBezTo>
                    <a:pt x="97207" y="94169"/>
                    <a:pt x="97193" y="94721"/>
                    <a:pt x="97553" y="94721"/>
                  </a:cubicBezTo>
                  <a:cubicBezTo>
                    <a:pt x="97836" y="94721"/>
                    <a:pt x="98352" y="94379"/>
                    <a:pt x="99500" y="93548"/>
                  </a:cubicBezTo>
                  <a:cubicBezTo>
                    <a:pt x="102129" y="91687"/>
                    <a:pt x="100989" y="89896"/>
                    <a:pt x="99570" y="88198"/>
                  </a:cubicBezTo>
                  <a:cubicBezTo>
                    <a:pt x="98174" y="86476"/>
                    <a:pt x="98383" y="86616"/>
                    <a:pt x="98965" y="85220"/>
                  </a:cubicBezTo>
                  <a:cubicBezTo>
                    <a:pt x="99298" y="84419"/>
                    <a:pt x="99954" y="84284"/>
                    <a:pt x="100865" y="84284"/>
                  </a:cubicBezTo>
                  <a:cubicBezTo>
                    <a:pt x="101326" y="84284"/>
                    <a:pt x="101853" y="84319"/>
                    <a:pt x="102437" y="84319"/>
                  </a:cubicBezTo>
                  <a:cubicBezTo>
                    <a:pt x="102710" y="84319"/>
                    <a:pt x="102995" y="84311"/>
                    <a:pt x="103292" y="84289"/>
                  </a:cubicBezTo>
                  <a:cubicBezTo>
                    <a:pt x="105455" y="84150"/>
                    <a:pt x="106432" y="83312"/>
                    <a:pt x="109550" y="80009"/>
                  </a:cubicBezTo>
                  <a:cubicBezTo>
                    <a:pt x="112667" y="76705"/>
                    <a:pt x="110829" y="74751"/>
                    <a:pt x="109806" y="73076"/>
                  </a:cubicBezTo>
                  <a:cubicBezTo>
                    <a:pt x="108805" y="71401"/>
                    <a:pt x="109271" y="71471"/>
                    <a:pt x="110783" y="70354"/>
                  </a:cubicBezTo>
                  <a:cubicBezTo>
                    <a:pt x="111855" y="69558"/>
                    <a:pt x="111078" y="69307"/>
                    <a:pt x="110060" y="69307"/>
                  </a:cubicBezTo>
                  <a:cubicBezTo>
                    <a:pt x="109620" y="69307"/>
                    <a:pt x="109136" y="69354"/>
                    <a:pt x="108736" y="69424"/>
                  </a:cubicBezTo>
                  <a:cubicBezTo>
                    <a:pt x="108643" y="69440"/>
                    <a:pt x="108558" y="69448"/>
                    <a:pt x="108482" y="69448"/>
                  </a:cubicBezTo>
                  <a:cubicBezTo>
                    <a:pt x="107469" y="69448"/>
                    <a:pt x="107919" y="68065"/>
                    <a:pt x="109736" y="66702"/>
                  </a:cubicBezTo>
                  <a:cubicBezTo>
                    <a:pt x="110187" y="66358"/>
                    <a:pt x="110467" y="66223"/>
                    <a:pt x="110634" y="66223"/>
                  </a:cubicBezTo>
                  <a:cubicBezTo>
                    <a:pt x="111188" y="66223"/>
                    <a:pt x="110482" y="67724"/>
                    <a:pt x="110643" y="68028"/>
                  </a:cubicBezTo>
                  <a:cubicBezTo>
                    <a:pt x="110669" y="68079"/>
                    <a:pt x="110713" y="68101"/>
                    <a:pt x="110773" y="68101"/>
                  </a:cubicBezTo>
                  <a:cubicBezTo>
                    <a:pt x="111153" y="68101"/>
                    <a:pt x="112157" y="67215"/>
                    <a:pt x="112900" y="67074"/>
                  </a:cubicBezTo>
                  <a:cubicBezTo>
                    <a:pt x="112963" y="67064"/>
                    <a:pt x="113020" y="67059"/>
                    <a:pt x="113073" y="67059"/>
                  </a:cubicBezTo>
                  <a:cubicBezTo>
                    <a:pt x="113743" y="67059"/>
                    <a:pt x="113629" y="67846"/>
                    <a:pt x="113435" y="68493"/>
                  </a:cubicBezTo>
                  <a:cubicBezTo>
                    <a:pt x="113249" y="69191"/>
                    <a:pt x="114063" y="69261"/>
                    <a:pt x="114807" y="69493"/>
                  </a:cubicBezTo>
                  <a:cubicBezTo>
                    <a:pt x="115552" y="69726"/>
                    <a:pt x="114598" y="71680"/>
                    <a:pt x="114482" y="72448"/>
                  </a:cubicBezTo>
                  <a:cubicBezTo>
                    <a:pt x="114451" y="72708"/>
                    <a:pt x="114468" y="72812"/>
                    <a:pt x="114566" y="72812"/>
                  </a:cubicBezTo>
                  <a:cubicBezTo>
                    <a:pt x="114765" y="72812"/>
                    <a:pt x="115297" y="72381"/>
                    <a:pt x="116436" y="71959"/>
                  </a:cubicBezTo>
                  <a:cubicBezTo>
                    <a:pt x="118157" y="71331"/>
                    <a:pt x="117250" y="69889"/>
                    <a:pt x="116831" y="69075"/>
                  </a:cubicBezTo>
                  <a:cubicBezTo>
                    <a:pt x="116413" y="68260"/>
                    <a:pt x="115691" y="67470"/>
                    <a:pt x="116250" y="66632"/>
                  </a:cubicBezTo>
                  <a:cubicBezTo>
                    <a:pt x="116734" y="65854"/>
                    <a:pt x="118434" y="63935"/>
                    <a:pt x="119272" y="63935"/>
                  </a:cubicBezTo>
                  <a:cubicBezTo>
                    <a:pt x="119361" y="63935"/>
                    <a:pt x="119440" y="63956"/>
                    <a:pt x="119507" y="64003"/>
                  </a:cubicBezTo>
                  <a:cubicBezTo>
                    <a:pt x="119664" y="64119"/>
                    <a:pt x="119803" y="64182"/>
                    <a:pt x="119953" y="64182"/>
                  </a:cubicBezTo>
                  <a:cubicBezTo>
                    <a:pt x="120468" y="64182"/>
                    <a:pt x="121118" y="63436"/>
                    <a:pt x="123136" y="61491"/>
                  </a:cubicBezTo>
                  <a:cubicBezTo>
                    <a:pt x="125741" y="58955"/>
                    <a:pt x="126719" y="52999"/>
                    <a:pt x="126602" y="51231"/>
                  </a:cubicBezTo>
                  <a:cubicBezTo>
                    <a:pt x="126542" y="50329"/>
                    <a:pt x="126115" y="50155"/>
                    <a:pt x="125469" y="50155"/>
                  </a:cubicBezTo>
                  <a:cubicBezTo>
                    <a:pt x="125061" y="50155"/>
                    <a:pt x="124566" y="50225"/>
                    <a:pt x="124020" y="50225"/>
                  </a:cubicBezTo>
                  <a:cubicBezTo>
                    <a:pt x="123759" y="50225"/>
                    <a:pt x="123486" y="50209"/>
                    <a:pt x="123206" y="50161"/>
                  </a:cubicBezTo>
                  <a:cubicBezTo>
                    <a:pt x="121438" y="49836"/>
                    <a:pt x="122391" y="49091"/>
                    <a:pt x="125137" y="45718"/>
                  </a:cubicBezTo>
                  <a:cubicBezTo>
                    <a:pt x="127287" y="43035"/>
                    <a:pt x="128435" y="42616"/>
                    <a:pt x="130325" y="42616"/>
                  </a:cubicBezTo>
                  <a:cubicBezTo>
                    <a:pt x="130828" y="42616"/>
                    <a:pt x="131383" y="42646"/>
                    <a:pt x="132023" y="42670"/>
                  </a:cubicBezTo>
                  <a:cubicBezTo>
                    <a:pt x="134601" y="42769"/>
                    <a:pt x="135268" y="43021"/>
                    <a:pt x="136231" y="43021"/>
                  </a:cubicBezTo>
                  <a:cubicBezTo>
                    <a:pt x="136397" y="43021"/>
                    <a:pt x="136573" y="43013"/>
                    <a:pt x="136769" y="42996"/>
                  </a:cubicBezTo>
                  <a:cubicBezTo>
                    <a:pt x="138095" y="42880"/>
                    <a:pt x="136838" y="42182"/>
                    <a:pt x="137350" y="41391"/>
                  </a:cubicBezTo>
                  <a:cubicBezTo>
                    <a:pt x="137862" y="40623"/>
                    <a:pt x="139932" y="38622"/>
                    <a:pt x="140933" y="38622"/>
                  </a:cubicBezTo>
                  <a:cubicBezTo>
                    <a:pt x="141933" y="38622"/>
                    <a:pt x="141514" y="40065"/>
                    <a:pt x="141631" y="40693"/>
                  </a:cubicBezTo>
                  <a:cubicBezTo>
                    <a:pt x="141665" y="40879"/>
                    <a:pt x="141683" y="40974"/>
                    <a:pt x="141724" y="40974"/>
                  </a:cubicBezTo>
                  <a:cubicBezTo>
                    <a:pt x="141821" y="40974"/>
                    <a:pt x="142044" y="40446"/>
                    <a:pt x="142910" y="39367"/>
                  </a:cubicBezTo>
                  <a:cubicBezTo>
                    <a:pt x="144166" y="37855"/>
                    <a:pt x="143701" y="37576"/>
                    <a:pt x="144748" y="37157"/>
                  </a:cubicBezTo>
                  <a:cubicBezTo>
                    <a:pt x="144920" y="37084"/>
                    <a:pt x="145048" y="37051"/>
                    <a:pt x="145141" y="37051"/>
                  </a:cubicBezTo>
                  <a:cubicBezTo>
                    <a:pt x="145610" y="37051"/>
                    <a:pt x="145156" y="37903"/>
                    <a:pt x="144864" y="38739"/>
                  </a:cubicBezTo>
                  <a:cubicBezTo>
                    <a:pt x="144515" y="39762"/>
                    <a:pt x="143027" y="40879"/>
                    <a:pt x="142259" y="41833"/>
                  </a:cubicBezTo>
                  <a:cubicBezTo>
                    <a:pt x="141468" y="42763"/>
                    <a:pt x="138676" y="45904"/>
                    <a:pt x="137932" y="47067"/>
                  </a:cubicBezTo>
                  <a:cubicBezTo>
                    <a:pt x="137187" y="48254"/>
                    <a:pt x="138583" y="54581"/>
                    <a:pt x="138932" y="54581"/>
                  </a:cubicBezTo>
                  <a:cubicBezTo>
                    <a:pt x="139304" y="54581"/>
                    <a:pt x="141398" y="52302"/>
                    <a:pt x="141468" y="51231"/>
                  </a:cubicBezTo>
                  <a:cubicBezTo>
                    <a:pt x="141561" y="50185"/>
                    <a:pt x="141910" y="49998"/>
                    <a:pt x="142561" y="49719"/>
                  </a:cubicBezTo>
                  <a:cubicBezTo>
                    <a:pt x="143236" y="49440"/>
                    <a:pt x="143073" y="49068"/>
                    <a:pt x="142957" y="48486"/>
                  </a:cubicBezTo>
                  <a:cubicBezTo>
                    <a:pt x="142840" y="47881"/>
                    <a:pt x="143422" y="47788"/>
                    <a:pt x="144050" y="47393"/>
                  </a:cubicBezTo>
                  <a:cubicBezTo>
                    <a:pt x="144678" y="46997"/>
                    <a:pt x="143771" y="45276"/>
                    <a:pt x="143376" y="44880"/>
                  </a:cubicBezTo>
                  <a:cubicBezTo>
                    <a:pt x="143003" y="44508"/>
                    <a:pt x="143655" y="42996"/>
                    <a:pt x="144422" y="41972"/>
                  </a:cubicBezTo>
                  <a:cubicBezTo>
                    <a:pt x="144714" y="41595"/>
                    <a:pt x="144976" y="41471"/>
                    <a:pt x="145224" y="41471"/>
                  </a:cubicBezTo>
                  <a:cubicBezTo>
                    <a:pt x="145648" y="41471"/>
                    <a:pt x="146026" y="41838"/>
                    <a:pt x="146423" y="41926"/>
                  </a:cubicBezTo>
                  <a:cubicBezTo>
                    <a:pt x="146442" y="41931"/>
                    <a:pt x="146461" y="41933"/>
                    <a:pt x="146481" y="41933"/>
                  </a:cubicBezTo>
                  <a:cubicBezTo>
                    <a:pt x="146986" y="41933"/>
                    <a:pt x="147753" y="40378"/>
                    <a:pt x="148363" y="40378"/>
                  </a:cubicBezTo>
                  <a:cubicBezTo>
                    <a:pt x="148520" y="40378"/>
                    <a:pt x="148667" y="40481"/>
                    <a:pt x="148796" y="40739"/>
                  </a:cubicBezTo>
                  <a:cubicBezTo>
                    <a:pt x="149087" y="41311"/>
                    <a:pt x="149345" y="41516"/>
                    <a:pt x="149544" y="41516"/>
                  </a:cubicBezTo>
                  <a:cubicBezTo>
                    <a:pt x="149791" y="41516"/>
                    <a:pt x="149946" y="41201"/>
                    <a:pt x="149959" y="40879"/>
                  </a:cubicBezTo>
                  <a:cubicBezTo>
                    <a:pt x="150006" y="40297"/>
                    <a:pt x="154519" y="37645"/>
                    <a:pt x="155031" y="37413"/>
                  </a:cubicBezTo>
                  <a:cubicBezTo>
                    <a:pt x="155114" y="37375"/>
                    <a:pt x="155212" y="37360"/>
                    <a:pt x="155320" y="37360"/>
                  </a:cubicBezTo>
                  <a:cubicBezTo>
                    <a:pt x="155752" y="37360"/>
                    <a:pt x="156339" y="37602"/>
                    <a:pt x="156717" y="37602"/>
                  </a:cubicBezTo>
                  <a:cubicBezTo>
                    <a:pt x="156827" y="37602"/>
                    <a:pt x="156919" y="37582"/>
                    <a:pt x="156985" y="37529"/>
                  </a:cubicBezTo>
                  <a:cubicBezTo>
                    <a:pt x="157334" y="37250"/>
                    <a:pt x="156892" y="36203"/>
                    <a:pt x="156543" y="35831"/>
                  </a:cubicBezTo>
                  <a:cubicBezTo>
                    <a:pt x="156194" y="35435"/>
                    <a:pt x="156310" y="35040"/>
                    <a:pt x="155961" y="34621"/>
                  </a:cubicBezTo>
                  <a:cubicBezTo>
                    <a:pt x="155612" y="34202"/>
                    <a:pt x="155217" y="34063"/>
                    <a:pt x="154961" y="33644"/>
                  </a:cubicBezTo>
                  <a:cubicBezTo>
                    <a:pt x="154826" y="33431"/>
                    <a:pt x="154908" y="33353"/>
                    <a:pt x="155068" y="33353"/>
                  </a:cubicBezTo>
                  <a:cubicBezTo>
                    <a:pt x="155240" y="33353"/>
                    <a:pt x="155501" y="33443"/>
                    <a:pt x="155682" y="33551"/>
                  </a:cubicBezTo>
                  <a:cubicBezTo>
                    <a:pt x="155746" y="33598"/>
                    <a:pt x="155832" y="33619"/>
                    <a:pt x="155934" y="33619"/>
                  </a:cubicBezTo>
                  <a:cubicBezTo>
                    <a:pt x="156389" y="33619"/>
                    <a:pt x="157153" y="33197"/>
                    <a:pt x="157590" y="32760"/>
                  </a:cubicBezTo>
                  <a:cubicBezTo>
                    <a:pt x="158148" y="32202"/>
                    <a:pt x="157590" y="31225"/>
                    <a:pt x="157683" y="30806"/>
                  </a:cubicBezTo>
                  <a:cubicBezTo>
                    <a:pt x="157704" y="30669"/>
                    <a:pt x="157781" y="30617"/>
                    <a:pt x="157876" y="30617"/>
                  </a:cubicBezTo>
                  <a:cubicBezTo>
                    <a:pt x="158086" y="30617"/>
                    <a:pt x="158382" y="30878"/>
                    <a:pt x="158334" y="31038"/>
                  </a:cubicBezTo>
                  <a:cubicBezTo>
                    <a:pt x="158270" y="31253"/>
                    <a:pt x="158718" y="32058"/>
                    <a:pt x="159334" y="32058"/>
                  </a:cubicBezTo>
                  <a:cubicBezTo>
                    <a:pt x="159387" y="32058"/>
                    <a:pt x="159442" y="32052"/>
                    <a:pt x="159497" y="32039"/>
                  </a:cubicBezTo>
                  <a:cubicBezTo>
                    <a:pt x="159551" y="32028"/>
                    <a:pt x="159605" y="32023"/>
                    <a:pt x="159657" y="32023"/>
                  </a:cubicBezTo>
                  <a:cubicBezTo>
                    <a:pt x="160279" y="32023"/>
                    <a:pt x="160755" y="32746"/>
                    <a:pt x="160777" y="33132"/>
                  </a:cubicBezTo>
                  <a:cubicBezTo>
                    <a:pt x="160823" y="33574"/>
                    <a:pt x="162847" y="34342"/>
                    <a:pt x="163080" y="34435"/>
                  </a:cubicBezTo>
                  <a:cubicBezTo>
                    <a:pt x="163084" y="34436"/>
                    <a:pt x="163088" y="34437"/>
                    <a:pt x="163092" y="34437"/>
                  </a:cubicBezTo>
                  <a:cubicBezTo>
                    <a:pt x="163327" y="34437"/>
                    <a:pt x="163735" y="32544"/>
                    <a:pt x="163964" y="32202"/>
                  </a:cubicBezTo>
                  <a:cubicBezTo>
                    <a:pt x="164220" y="31853"/>
                    <a:pt x="164941" y="31783"/>
                    <a:pt x="164918" y="31620"/>
                  </a:cubicBezTo>
                  <a:cubicBezTo>
                    <a:pt x="164871" y="31457"/>
                    <a:pt x="165197" y="31341"/>
                    <a:pt x="165499" y="30852"/>
                  </a:cubicBezTo>
                  <a:cubicBezTo>
                    <a:pt x="165499" y="30852"/>
                    <a:pt x="164104" y="29294"/>
                    <a:pt x="163964" y="29084"/>
                  </a:cubicBezTo>
                  <a:lnTo>
                    <a:pt x="163964" y="29061"/>
                  </a:lnTo>
                  <a:cubicBezTo>
                    <a:pt x="163917" y="28968"/>
                    <a:pt x="162568" y="28828"/>
                    <a:pt x="162336" y="28828"/>
                  </a:cubicBezTo>
                  <a:cubicBezTo>
                    <a:pt x="162336" y="28828"/>
                    <a:pt x="162056" y="29480"/>
                    <a:pt x="161684" y="29480"/>
                  </a:cubicBezTo>
                  <a:cubicBezTo>
                    <a:pt x="161335" y="29480"/>
                    <a:pt x="161545" y="28293"/>
                    <a:pt x="161545" y="27944"/>
                  </a:cubicBezTo>
                  <a:cubicBezTo>
                    <a:pt x="161545" y="27572"/>
                    <a:pt x="160661" y="27153"/>
                    <a:pt x="159241" y="26223"/>
                  </a:cubicBezTo>
                  <a:cubicBezTo>
                    <a:pt x="157846" y="25292"/>
                    <a:pt x="155263" y="23361"/>
                    <a:pt x="153170" y="22594"/>
                  </a:cubicBezTo>
                  <a:cubicBezTo>
                    <a:pt x="152623" y="22385"/>
                    <a:pt x="152032" y="22307"/>
                    <a:pt x="151452" y="22307"/>
                  </a:cubicBezTo>
                  <a:cubicBezTo>
                    <a:pt x="149837" y="22307"/>
                    <a:pt x="148308" y="22908"/>
                    <a:pt x="148052" y="22943"/>
                  </a:cubicBezTo>
                  <a:cubicBezTo>
                    <a:pt x="147740" y="23001"/>
                    <a:pt x="147184" y="23548"/>
                    <a:pt x="146698" y="23548"/>
                  </a:cubicBezTo>
                  <a:cubicBezTo>
                    <a:pt x="146603" y="23548"/>
                    <a:pt x="146510" y="23527"/>
                    <a:pt x="146423" y="23478"/>
                  </a:cubicBezTo>
                  <a:cubicBezTo>
                    <a:pt x="146139" y="23297"/>
                    <a:pt x="145518" y="23216"/>
                    <a:pt x="144735" y="23216"/>
                  </a:cubicBezTo>
                  <a:cubicBezTo>
                    <a:pt x="144108" y="23216"/>
                    <a:pt x="143376" y="23268"/>
                    <a:pt x="142631" y="23361"/>
                  </a:cubicBezTo>
                  <a:cubicBezTo>
                    <a:pt x="142532" y="23374"/>
                    <a:pt x="142440" y="23380"/>
                    <a:pt x="142355" y="23380"/>
                  </a:cubicBezTo>
                  <a:cubicBezTo>
                    <a:pt x="141028" y="23380"/>
                    <a:pt x="141395" y="21903"/>
                    <a:pt x="141352" y="20919"/>
                  </a:cubicBezTo>
                  <a:cubicBezTo>
                    <a:pt x="141318" y="20187"/>
                    <a:pt x="139847" y="19919"/>
                    <a:pt x="138688" y="19919"/>
                  </a:cubicBezTo>
                  <a:cubicBezTo>
                    <a:pt x="138225" y="19919"/>
                    <a:pt x="137812" y="19962"/>
                    <a:pt x="137560" y="20035"/>
                  </a:cubicBezTo>
                  <a:cubicBezTo>
                    <a:pt x="137254" y="20131"/>
                    <a:pt x="136898" y="20194"/>
                    <a:pt x="136536" y="20194"/>
                  </a:cubicBezTo>
                  <a:cubicBezTo>
                    <a:pt x="135850" y="20194"/>
                    <a:pt x="135140" y="19968"/>
                    <a:pt x="134698" y="19313"/>
                  </a:cubicBezTo>
                  <a:cubicBezTo>
                    <a:pt x="134023" y="18336"/>
                    <a:pt x="133512" y="17825"/>
                    <a:pt x="132837" y="17034"/>
                  </a:cubicBezTo>
                  <a:cubicBezTo>
                    <a:pt x="132162" y="16266"/>
                    <a:pt x="129417" y="16150"/>
                    <a:pt x="127230" y="15847"/>
                  </a:cubicBezTo>
                  <a:cubicBezTo>
                    <a:pt x="127060" y="15822"/>
                    <a:pt x="126906" y="15810"/>
                    <a:pt x="126767" y="15810"/>
                  </a:cubicBezTo>
                  <a:cubicBezTo>
                    <a:pt x="125129" y="15810"/>
                    <a:pt x="125605" y="17475"/>
                    <a:pt x="125369" y="18290"/>
                  </a:cubicBezTo>
                  <a:cubicBezTo>
                    <a:pt x="125252" y="18696"/>
                    <a:pt x="124386" y="18881"/>
                    <a:pt x="123380" y="18881"/>
                  </a:cubicBezTo>
                  <a:cubicBezTo>
                    <a:pt x="122197" y="18881"/>
                    <a:pt x="120819" y="18626"/>
                    <a:pt x="120228" y="18174"/>
                  </a:cubicBezTo>
                  <a:cubicBezTo>
                    <a:pt x="119869" y="17898"/>
                    <a:pt x="119655" y="17754"/>
                    <a:pt x="119515" y="17754"/>
                  </a:cubicBezTo>
                  <a:cubicBezTo>
                    <a:pt x="119230" y="17754"/>
                    <a:pt x="119253" y="18358"/>
                    <a:pt x="118972" y="19686"/>
                  </a:cubicBezTo>
                  <a:cubicBezTo>
                    <a:pt x="118862" y="20195"/>
                    <a:pt x="118690" y="20393"/>
                    <a:pt x="118486" y="20393"/>
                  </a:cubicBezTo>
                  <a:cubicBezTo>
                    <a:pt x="117909" y="20393"/>
                    <a:pt x="117082" y="18805"/>
                    <a:pt x="116738" y="18220"/>
                  </a:cubicBezTo>
                  <a:cubicBezTo>
                    <a:pt x="116273" y="17452"/>
                    <a:pt x="116576" y="16708"/>
                    <a:pt x="116901" y="15940"/>
                  </a:cubicBezTo>
                  <a:cubicBezTo>
                    <a:pt x="117204" y="15172"/>
                    <a:pt x="116948" y="14684"/>
                    <a:pt x="114552" y="13660"/>
                  </a:cubicBezTo>
                  <a:cubicBezTo>
                    <a:pt x="113772" y="13316"/>
                    <a:pt x="113281" y="13171"/>
                    <a:pt x="112974" y="13171"/>
                  </a:cubicBezTo>
                  <a:cubicBezTo>
                    <a:pt x="112345" y="13171"/>
                    <a:pt x="112481" y="13779"/>
                    <a:pt x="112481" y="14544"/>
                  </a:cubicBezTo>
                  <a:cubicBezTo>
                    <a:pt x="112481" y="14879"/>
                    <a:pt x="112226" y="15013"/>
                    <a:pt x="111850" y="15013"/>
                  </a:cubicBezTo>
                  <a:cubicBezTo>
                    <a:pt x="110946" y="15013"/>
                    <a:pt x="109342" y="14238"/>
                    <a:pt x="108898" y="13614"/>
                  </a:cubicBezTo>
                  <a:cubicBezTo>
                    <a:pt x="108294" y="12730"/>
                    <a:pt x="105013" y="12823"/>
                    <a:pt x="103757" y="12613"/>
                  </a:cubicBezTo>
                  <a:cubicBezTo>
                    <a:pt x="102524" y="12404"/>
                    <a:pt x="101338" y="12520"/>
                    <a:pt x="101012" y="12102"/>
                  </a:cubicBezTo>
                  <a:cubicBezTo>
                    <a:pt x="100710" y="11683"/>
                    <a:pt x="103199" y="9566"/>
                    <a:pt x="104502" y="8007"/>
                  </a:cubicBezTo>
                  <a:cubicBezTo>
                    <a:pt x="105781" y="6449"/>
                    <a:pt x="103618" y="4006"/>
                    <a:pt x="103082" y="3494"/>
                  </a:cubicBezTo>
                  <a:cubicBezTo>
                    <a:pt x="102571" y="2959"/>
                    <a:pt x="99919" y="3424"/>
                    <a:pt x="99826" y="2866"/>
                  </a:cubicBezTo>
                  <a:cubicBezTo>
                    <a:pt x="99718" y="2329"/>
                    <a:pt x="98341" y="2070"/>
                    <a:pt x="97765" y="2070"/>
                  </a:cubicBezTo>
                  <a:cubicBezTo>
                    <a:pt x="97717" y="2070"/>
                    <a:pt x="97674" y="2071"/>
                    <a:pt x="97639" y="2075"/>
                  </a:cubicBezTo>
                  <a:cubicBezTo>
                    <a:pt x="97620" y="2078"/>
                    <a:pt x="97604" y="2079"/>
                    <a:pt x="97590" y="2079"/>
                  </a:cubicBezTo>
                  <a:cubicBezTo>
                    <a:pt x="97254" y="2079"/>
                    <a:pt x="98210" y="1292"/>
                    <a:pt x="98523" y="935"/>
                  </a:cubicBezTo>
                  <a:cubicBezTo>
                    <a:pt x="98784" y="633"/>
                    <a:pt x="97654" y="1"/>
                    <a:pt x="968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6"/>
            <p:cNvSpPr/>
            <p:nvPr/>
          </p:nvSpPr>
          <p:spPr>
            <a:xfrm>
              <a:off x="14188762" y="2373067"/>
              <a:ext cx="53237" cy="36037"/>
            </a:xfrm>
            <a:custGeom>
              <a:avLst/>
              <a:gdLst/>
              <a:ahLst/>
              <a:cxnLst/>
              <a:rect l="l" t="t" r="r" b="b"/>
              <a:pathLst>
                <a:path w="2374" h="1607" extrusionOk="0">
                  <a:moveTo>
                    <a:pt x="977" y="0"/>
                  </a:moveTo>
                  <a:cubicBezTo>
                    <a:pt x="466" y="303"/>
                    <a:pt x="0" y="1093"/>
                    <a:pt x="210" y="1349"/>
                  </a:cubicBezTo>
                  <a:cubicBezTo>
                    <a:pt x="320" y="1484"/>
                    <a:pt x="644" y="1606"/>
                    <a:pt x="956" y="1606"/>
                  </a:cubicBezTo>
                  <a:cubicBezTo>
                    <a:pt x="1236" y="1606"/>
                    <a:pt x="1506" y="1508"/>
                    <a:pt x="1606" y="1233"/>
                  </a:cubicBezTo>
                  <a:cubicBezTo>
                    <a:pt x="1815" y="675"/>
                    <a:pt x="2373" y="256"/>
                    <a:pt x="1768" y="140"/>
                  </a:cubicBezTo>
                  <a:cubicBezTo>
                    <a:pt x="1140" y="47"/>
                    <a:pt x="977" y="0"/>
                    <a:pt x="97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6"/>
            <p:cNvSpPr/>
            <p:nvPr/>
          </p:nvSpPr>
          <p:spPr>
            <a:xfrm>
              <a:off x="13025376" y="2967105"/>
              <a:ext cx="128899" cy="249433"/>
            </a:xfrm>
            <a:custGeom>
              <a:avLst/>
              <a:gdLst/>
              <a:ahLst/>
              <a:cxnLst/>
              <a:rect l="l" t="t" r="r" b="b"/>
              <a:pathLst>
                <a:path w="5748" h="11123" extrusionOk="0">
                  <a:moveTo>
                    <a:pt x="4758" y="1"/>
                  </a:moveTo>
                  <a:cubicBezTo>
                    <a:pt x="4684" y="1"/>
                    <a:pt x="4612" y="37"/>
                    <a:pt x="4561" y="101"/>
                  </a:cubicBezTo>
                  <a:cubicBezTo>
                    <a:pt x="4212" y="612"/>
                    <a:pt x="3979" y="1613"/>
                    <a:pt x="3188" y="2148"/>
                  </a:cubicBezTo>
                  <a:cubicBezTo>
                    <a:pt x="2257" y="2776"/>
                    <a:pt x="1001" y="2613"/>
                    <a:pt x="862" y="3800"/>
                  </a:cubicBezTo>
                  <a:cubicBezTo>
                    <a:pt x="699" y="4963"/>
                    <a:pt x="862" y="5498"/>
                    <a:pt x="699" y="6428"/>
                  </a:cubicBezTo>
                  <a:cubicBezTo>
                    <a:pt x="536" y="7359"/>
                    <a:pt x="1" y="7289"/>
                    <a:pt x="1" y="8220"/>
                  </a:cubicBezTo>
                  <a:cubicBezTo>
                    <a:pt x="1" y="9150"/>
                    <a:pt x="71" y="10406"/>
                    <a:pt x="699" y="10872"/>
                  </a:cubicBezTo>
                  <a:cubicBezTo>
                    <a:pt x="900" y="11021"/>
                    <a:pt x="1221" y="11122"/>
                    <a:pt x="1581" y="11122"/>
                  </a:cubicBezTo>
                  <a:cubicBezTo>
                    <a:pt x="2346" y="11122"/>
                    <a:pt x="3290" y="10666"/>
                    <a:pt x="3653" y="9243"/>
                  </a:cubicBezTo>
                  <a:cubicBezTo>
                    <a:pt x="4188" y="7126"/>
                    <a:pt x="5212" y="4800"/>
                    <a:pt x="5212" y="3939"/>
                  </a:cubicBezTo>
                  <a:cubicBezTo>
                    <a:pt x="5212" y="3078"/>
                    <a:pt x="5212" y="2613"/>
                    <a:pt x="5445" y="2613"/>
                  </a:cubicBezTo>
                  <a:cubicBezTo>
                    <a:pt x="5677" y="2613"/>
                    <a:pt x="5747" y="2427"/>
                    <a:pt x="5514" y="1380"/>
                  </a:cubicBezTo>
                  <a:cubicBezTo>
                    <a:pt x="5375" y="705"/>
                    <a:pt x="5096" y="310"/>
                    <a:pt x="4933" y="77"/>
                  </a:cubicBezTo>
                  <a:cubicBezTo>
                    <a:pt x="4880" y="25"/>
                    <a:pt x="4819" y="1"/>
                    <a:pt x="47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6"/>
            <p:cNvSpPr/>
            <p:nvPr/>
          </p:nvSpPr>
          <p:spPr>
            <a:xfrm>
              <a:off x="13675409" y="2567066"/>
              <a:ext cx="42809" cy="71356"/>
            </a:xfrm>
            <a:custGeom>
              <a:avLst/>
              <a:gdLst/>
              <a:ahLst/>
              <a:cxnLst/>
              <a:rect l="l" t="t" r="r" b="b"/>
              <a:pathLst>
                <a:path w="1909" h="3182" extrusionOk="0">
                  <a:moveTo>
                    <a:pt x="913" y="1"/>
                  </a:moveTo>
                  <a:cubicBezTo>
                    <a:pt x="904" y="1"/>
                    <a:pt x="894" y="1"/>
                    <a:pt x="885" y="3"/>
                  </a:cubicBezTo>
                  <a:cubicBezTo>
                    <a:pt x="629" y="73"/>
                    <a:pt x="466" y="166"/>
                    <a:pt x="466" y="166"/>
                  </a:cubicBezTo>
                  <a:cubicBezTo>
                    <a:pt x="303" y="1050"/>
                    <a:pt x="1" y="2190"/>
                    <a:pt x="419" y="2655"/>
                  </a:cubicBezTo>
                  <a:cubicBezTo>
                    <a:pt x="663" y="2927"/>
                    <a:pt x="1129" y="3182"/>
                    <a:pt x="1475" y="3182"/>
                  </a:cubicBezTo>
                  <a:cubicBezTo>
                    <a:pt x="1722" y="3182"/>
                    <a:pt x="1908" y="3051"/>
                    <a:pt x="1908" y="2702"/>
                  </a:cubicBezTo>
                  <a:cubicBezTo>
                    <a:pt x="1908" y="1888"/>
                    <a:pt x="1722" y="1259"/>
                    <a:pt x="1443" y="887"/>
                  </a:cubicBezTo>
                  <a:cubicBezTo>
                    <a:pt x="1197" y="552"/>
                    <a:pt x="1144" y="1"/>
                    <a:pt x="9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6"/>
            <p:cNvSpPr/>
            <p:nvPr/>
          </p:nvSpPr>
          <p:spPr>
            <a:xfrm>
              <a:off x="12404046" y="1896760"/>
              <a:ext cx="21416" cy="30476"/>
            </a:xfrm>
            <a:custGeom>
              <a:avLst/>
              <a:gdLst/>
              <a:ahLst/>
              <a:cxnLst/>
              <a:rect l="l" t="t" r="r" b="b"/>
              <a:pathLst>
                <a:path w="955" h="1359" extrusionOk="0">
                  <a:moveTo>
                    <a:pt x="629" y="0"/>
                  </a:moveTo>
                  <a:cubicBezTo>
                    <a:pt x="280" y="117"/>
                    <a:pt x="1" y="419"/>
                    <a:pt x="117" y="838"/>
                  </a:cubicBezTo>
                  <a:cubicBezTo>
                    <a:pt x="199" y="1206"/>
                    <a:pt x="334" y="1358"/>
                    <a:pt x="508" y="1358"/>
                  </a:cubicBezTo>
                  <a:cubicBezTo>
                    <a:pt x="532" y="1358"/>
                    <a:pt x="557" y="1355"/>
                    <a:pt x="582" y="1350"/>
                  </a:cubicBezTo>
                  <a:cubicBezTo>
                    <a:pt x="792" y="1303"/>
                    <a:pt x="954" y="582"/>
                    <a:pt x="954" y="372"/>
                  </a:cubicBezTo>
                  <a:cubicBezTo>
                    <a:pt x="954" y="163"/>
                    <a:pt x="629" y="0"/>
                    <a:pt x="62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6"/>
            <p:cNvSpPr/>
            <p:nvPr/>
          </p:nvSpPr>
          <p:spPr>
            <a:xfrm>
              <a:off x="12400929" y="1934053"/>
              <a:ext cx="31485" cy="51690"/>
            </a:xfrm>
            <a:custGeom>
              <a:avLst/>
              <a:gdLst/>
              <a:ahLst/>
              <a:cxnLst/>
              <a:rect l="l" t="t" r="r" b="b"/>
              <a:pathLst>
                <a:path w="1404" h="2305" extrusionOk="0">
                  <a:moveTo>
                    <a:pt x="802" y="1"/>
                  </a:moveTo>
                  <a:cubicBezTo>
                    <a:pt x="754" y="1"/>
                    <a:pt x="721" y="12"/>
                    <a:pt x="721" y="12"/>
                  </a:cubicBezTo>
                  <a:cubicBezTo>
                    <a:pt x="558" y="12"/>
                    <a:pt x="93" y="152"/>
                    <a:pt x="47" y="477"/>
                  </a:cubicBezTo>
                  <a:cubicBezTo>
                    <a:pt x="0" y="780"/>
                    <a:pt x="0" y="1664"/>
                    <a:pt x="163" y="1966"/>
                  </a:cubicBezTo>
                  <a:cubicBezTo>
                    <a:pt x="240" y="2146"/>
                    <a:pt x="438" y="2305"/>
                    <a:pt x="623" y="2305"/>
                  </a:cubicBezTo>
                  <a:cubicBezTo>
                    <a:pt x="773" y="2305"/>
                    <a:pt x="915" y="2201"/>
                    <a:pt x="977" y="1920"/>
                  </a:cubicBezTo>
                  <a:cubicBezTo>
                    <a:pt x="1403" y="178"/>
                    <a:pt x="988" y="1"/>
                    <a:pt x="80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6"/>
            <p:cNvSpPr/>
            <p:nvPr/>
          </p:nvSpPr>
          <p:spPr>
            <a:xfrm>
              <a:off x="12290845" y="1961703"/>
              <a:ext cx="25587" cy="15406"/>
            </a:xfrm>
            <a:custGeom>
              <a:avLst/>
              <a:gdLst/>
              <a:ahLst/>
              <a:cxnLst/>
              <a:rect l="l" t="t" r="r" b="b"/>
              <a:pathLst>
                <a:path w="1141" h="687" extrusionOk="0">
                  <a:moveTo>
                    <a:pt x="635" y="1"/>
                  </a:moveTo>
                  <a:cubicBezTo>
                    <a:pt x="402" y="1"/>
                    <a:pt x="163" y="222"/>
                    <a:pt x="163" y="222"/>
                  </a:cubicBezTo>
                  <a:cubicBezTo>
                    <a:pt x="0" y="384"/>
                    <a:pt x="326" y="687"/>
                    <a:pt x="722" y="687"/>
                  </a:cubicBezTo>
                  <a:cubicBezTo>
                    <a:pt x="1140" y="687"/>
                    <a:pt x="1001" y="59"/>
                    <a:pt x="722" y="12"/>
                  </a:cubicBezTo>
                  <a:cubicBezTo>
                    <a:pt x="693" y="4"/>
                    <a:pt x="664" y="1"/>
                    <a:pt x="63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6"/>
            <p:cNvSpPr/>
            <p:nvPr/>
          </p:nvSpPr>
          <p:spPr>
            <a:xfrm>
              <a:off x="12059979" y="1553433"/>
              <a:ext cx="100980" cy="112887"/>
            </a:xfrm>
            <a:custGeom>
              <a:avLst/>
              <a:gdLst/>
              <a:ahLst/>
              <a:cxnLst/>
              <a:rect l="l" t="t" r="r" b="b"/>
              <a:pathLst>
                <a:path w="4503" h="5034" extrusionOk="0">
                  <a:moveTo>
                    <a:pt x="2963" y="1"/>
                  </a:moveTo>
                  <a:cubicBezTo>
                    <a:pt x="2735" y="1"/>
                    <a:pt x="2516" y="44"/>
                    <a:pt x="2339" y="96"/>
                  </a:cubicBezTo>
                  <a:cubicBezTo>
                    <a:pt x="2083" y="165"/>
                    <a:pt x="1967" y="445"/>
                    <a:pt x="2060" y="677"/>
                  </a:cubicBezTo>
                  <a:cubicBezTo>
                    <a:pt x="2130" y="910"/>
                    <a:pt x="2130" y="1119"/>
                    <a:pt x="1595" y="1143"/>
                  </a:cubicBezTo>
                  <a:cubicBezTo>
                    <a:pt x="711" y="1189"/>
                    <a:pt x="83" y="1096"/>
                    <a:pt x="245" y="1398"/>
                  </a:cubicBezTo>
                  <a:cubicBezTo>
                    <a:pt x="408" y="1701"/>
                    <a:pt x="874" y="2655"/>
                    <a:pt x="827" y="3120"/>
                  </a:cubicBezTo>
                  <a:cubicBezTo>
                    <a:pt x="760" y="3569"/>
                    <a:pt x="0" y="5034"/>
                    <a:pt x="780" y="5034"/>
                  </a:cubicBezTo>
                  <a:cubicBezTo>
                    <a:pt x="809" y="5034"/>
                    <a:pt x="840" y="5032"/>
                    <a:pt x="874" y="5028"/>
                  </a:cubicBezTo>
                  <a:cubicBezTo>
                    <a:pt x="1804" y="4935"/>
                    <a:pt x="2688" y="4051"/>
                    <a:pt x="3107" y="4051"/>
                  </a:cubicBezTo>
                  <a:cubicBezTo>
                    <a:pt x="3526" y="4051"/>
                    <a:pt x="3944" y="3213"/>
                    <a:pt x="3828" y="2329"/>
                  </a:cubicBezTo>
                  <a:cubicBezTo>
                    <a:pt x="3735" y="1445"/>
                    <a:pt x="4503" y="840"/>
                    <a:pt x="3781" y="259"/>
                  </a:cubicBezTo>
                  <a:cubicBezTo>
                    <a:pt x="3537" y="66"/>
                    <a:pt x="3244" y="1"/>
                    <a:pt x="29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6"/>
            <p:cNvSpPr/>
            <p:nvPr/>
          </p:nvSpPr>
          <p:spPr>
            <a:xfrm>
              <a:off x="13897125" y="128482"/>
              <a:ext cx="112708" cy="116251"/>
            </a:xfrm>
            <a:custGeom>
              <a:avLst/>
              <a:gdLst/>
              <a:ahLst/>
              <a:cxnLst/>
              <a:rect l="l" t="t" r="r" b="b"/>
              <a:pathLst>
                <a:path w="5026" h="5184" extrusionOk="0">
                  <a:moveTo>
                    <a:pt x="3384" y="1"/>
                  </a:moveTo>
                  <a:cubicBezTo>
                    <a:pt x="2808" y="1"/>
                    <a:pt x="1466" y="222"/>
                    <a:pt x="1466" y="222"/>
                  </a:cubicBezTo>
                  <a:cubicBezTo>
                    <a:pt x="1" y="2245"/>
                    <a:pt x="210" y="2222"/>
                    <a:pt x="350" y="3478"/>
                  </a:cubicBezTo>
                  <a:cubicBezTo>
                    <a:pt x="474" y="4419"/>
                    <a:pt x="1180" y="5184"/>
                    <a:pt x="2035" y="5184"/>
                  </a:cubicBezTo>
                  <a:cubicBezTo>
                    <a:pt x="2301" y="5184"/>
                    <a:pt x="2581" y="5110"/>
                    <a:pt x="2862" y="4944"/>
                  </a:cubicBezTo>
                  <a:cubicBezTo>
                    <a:pt x="4025" y="4246"/>
                    <a:pt x="4886" y="4246"/>
                    <a:pt x="4956" y="2757"/>
                  </a:cubicBezTo>
                  <a:cubicBezTo>
                    <a:pt x="5026" y="1292"/>
                    <a:pt x="3932" y="105"/>
                    <a:pt x="3560" y="12"/>
                  </a:cubicBezTo>
                  <a:cubicBezTo>
                    <a:pt x="3516" y="4"/>
                    <a:pt x="3456" y="1"/>
                    <a:pt x="338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6"/>
            <p:cNvSpPr/>
            <p:nvPr/>
          </p:nvSpPr>
          <p:spPr>
            <a:xfrm>
              <a:off x="14011896" y="314475"/>
              <a:ext cx="136187" cy="125849"/>
            </a:xfrm>
            <a:custGeom>
              <a:avLst/>
              <a:gdLst/>
              <a:ahLst/>
              <a:cxnLst/>
              <a:rect l="l" t="t" r="r" b="b"/>
              <a:pathLst>
                <a:path w="6073" h="5612" extrusionOk="0">
                  <a:moveTo>
                    <a:pt x="4351" y="0"/>
                  </a:moveTo>
                  <a:cubicBezTo>
                    <a:pt x="3421" y="0"/>
                    <a:pt x="2723" y="303"/>
                    <a:pt x="2723" y="303"/>
                  </a:cubicBezTo>
                  <a:cubicBezTo>
                    <a:pt x="1560" y="1954"/>
                    <a:pt x="1" y="5537"/>
                    <a:pt x="769" y="5607"/>
                  </a:cubicBezTo>
                  <a:cubicBezTo>
                    <a:pt x="802" y="5610"/>
                    <a:pt x="840" y="5611"/>
                    <a:pt x="881" y="5611"/>
                  </a:cubicBezTo>
                  <a:cubicBezTo>
                    <a:pt x="1819" y="5611"/>
                    <a:pt x="4706" y="4869"/>
                    <a:pt x="5375" y="3978"/>
                  </a:cubicBezTo>
                  <a:cubicBezTo>
                    <a:pt x="6073" y="3048"/>
                    <a:pt x="5282" y="0"/>
                    <a:pt x="435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6"/>
            <p:cNvSpPr/>
            <p:nvPr/>
          </p:nvSpPr>
          <p:spPr>
            <a:xfrm>
              <a:off x="13917487" y="239351"/>
              <a:ext cx="130962" cy="125288"/>
            </a:xfrm>
            <a:custGeom>
              <a:avLst/>
              <a:gdLst/>
              <a:ahLst/>
              <a:cxnLst/>
              <a:rect l="l" t="t" r="r" b="b"/>
              <a:pathLst>
                <a:path w="5840" h="5587" extrusionOk="0">
                  <a:moveTo>
                    <a:pt x="4281" y="0"/>
                  </a:moveTo>
                  <a:cubicBezTo>
                    <a:pt x="2792" y="0"/>
                    <a:pt x="931" y="698"/>
                    <a:pt x="931" y="698"/>
                  </a:cubicBezTo>
                  <a:cubicBezTo>
                    <a:pt x="628" y="1489"/>
                    <a:pt x="0" y="4211"/>
                    <a:pt x="1000" y="4676"/>
                  </a:cubicBezTo>
                  <a:cubicBezTo>
                    <a:pt x="1872" y="5072"/>
                    <a:pt x="3639" y="5587"/>
                    <a:pt x="4474" y="5587"/>
                  </a:cubicBezTo>
                  <a:cubicBezTo>
                    <a:pt x="4619" y="5587"/>
                    <a:pt x="4736" y="5571"/>
                    <a:pt x="4816" y="5537"/>
                  </a:cubicBezTo>
                  <a:cubicBezTo>
                    <a:pt x="5374" y="5304"/>
                    <a:pt x="5048" y="3978"/>
                    <a:pt x="5444" y="2652"/>
                  </a:cubicBezTo>
                  <a:cubicBezTo>
                    <a:pt x="5839" y="1326"/>
                    <a:pt x="5770" y="0"/>
                    <a:pt x="4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6"/>
            <p:cNvSpPr/>
            <p:nvPr/>
          </p:nvSpPr>
          <p:spPr>
            <a:xfrm>
              <a:off x="14697406" y="587992"/>
              <a:ext cx="166438" cy="94521"/>
            </a:xfrm>
            <a:custGeom>
              <a:avLst/>
              <a:gdLst/>
              <a:ahLst/>
              <a:cxnLst/>
              <a:rect l="l" t="t" r="r" b="b"/>
              <a:pathLst>
                <a:path w="7422" h="4215" extrusionOk="0">
                  <a:moveTo>
                    <a:pt x="1612" y="1"/>
                  </a:moveTo>
                  <a:cubicBezTo>
                    <a:pt x="1041" y="1"/>
                    <a:pt x="495" y="388"/>
                    <a:pt x="326" y="994"/>
                  </a:cubicBezTo>
                  <a:cubicBezTo>
                    <a:pt x="1" y="2320"/>
                    <a:pt x="47" y="3948"/>
                    <a:pt x="1117" y="4158"/>
                  </a:cubicBezTo>
                  <a:cubicBezTo>
                    <a:pt x="1322" y="4197"/>
                    <a:pt x="1524" y="4214"/>
                    <a:pt x="1723" y="4214"/>
                  </a:cubicBezTo>
                  <a:cubicBezTo>
                    <a:pt x="3040" y="4214"/>
                    <a:pt x="4234" y="3460"/>
                    <a:pt x="5305" y="3460"/>
                  </a:cubicBezTo>
                  <a:cubicBezTo>
                    <a:pt x="6561" y="3460"/>
                    <a:pt x="7422" y="2041"/>
                    <a:pt x="5933" y="1180"/>
                  </a:cubicBezTo>
                  <a:cubicBezTo>
                    <a:pt x="4467" y="342"/>
                    <a:pt x="2978" y="575"/>
                    <a:pt x="2280" y="179"/>
                  </a:cubicBezTo>
                  <a:lnTo>
                    <a:pt x="2257" y="179"/>
                  </a:lnTo>
                  <a:cubicBezTo>
                    <a:pt x="2051" y="57"/>
                    <a:pt x="1830" y="1"/>
                    <a:pt x="16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6"/>
            <p:cNvSpPr/>
            <p:nvPr/>
          </p:nvSpPr>
          <p:spPr>
            <a:xfrm>
              <a:off x="14853394" y="624388"/>
              <a:ext cx="116879" cy="56847"/>
            </a:xfrm>
            <a:custGeom>
              <a:avLst/>
              <a:gdLst/>
              <a:ahLst/>
              <a:cxnLst/>
              <a:rect l="l" t="t" r="r" b="b"/>
              <a:pathLst>
                <a:path w="5212" h="2535" extrusionOk="0">
                  <a:moveTo>
                    <a:pt x="972" y="0"/>
                  </a:moveTo>
                  <a:cubicBezTo>
                    <a:pt x="771" y="0"/>
                    <a:pt x="597" y="72"/>
                    <a:pt x="536" y="185"/>
                  </a:cubicBezTo>
                  <a:cubicBezTo>
                    <a:pt x="0" y="1302"/>
                    <a:pt x="1792" y="2535"/>
                    <a:pt x="3025" y="2535"/>
                  </a:cubicBezTo>
                  <a:cubicBezTo>
                    <a:pt x="4281" y="2535"/>
                    <a:pt x="5212" y="1976"/>
                    <a:pt x="4444" y="1371"/>
                  </a:cubicBezTo>
                  <a:cubicBezTo>
                    <a:pt x="3653" y="743"/>
                    <a:pt x="2024" y="976"/>
                    <a:pt x="1699" y="418"/>
                  </a:cubicBezTo>
                  <a:cubicBezTo>
                    <a:pt x="1529" y="118"/>
                    <a:pt x="1228" y="0"/>
                    <a:pt x="97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6"/>
            <p:cNvSpPr/>
            <p:nvPr/>
          </p:nvSpPr>
          <p:spPr>
            <a:xfrm>
              <a:off x="12673774" y="2062526"/>
              <a:ext cx="50097" cy="13702"/>
            </a:xfrm>
            <a:custGeom>
              <a:avLst/>
              <a:gdLst/>
              <a:ahLst/>
              <a:cxnLst/>
              <a:rect l="l" t="t" r="r" b="b"/>
              <a:pathLst>
                <a:path w="2234" h="611" extrusionOk="0">
                  <a:moveTo>
                    <a:pt x="472" y="1"/>
                  </a:moveTo>
                  <a:cubicBezTo>
                    <a:pt x="342" y="1"/>
                    <a:pt x="214" y="15"/>
                    <a:pt x="93" y="53"/>
                  </a:cubicBezTo>
                  <a:cubicBezTo>
                    <a:pt x="70" y="53"/>
                    <a:pt x="47" y="53"/>
                    <a:pt x="23" y="76"/>
                  </a:cubicBezTo>
                  <a:cubicBezTo>
                    <a:pt x="0" y="99"/>
                    <a:pt x="0" y="169"/>
                    <a:pt x="23" y="192"/>
                  </a:cubicBezTo>
                  <a:cubicBezTo>
                    <a:pt x="70" y="239"/>
                    <a:pt x="93" y="262"/>
                    <a:pt x="140" y="262"/>
                  </a:cubicBezTo>
                  <a:cubicBezTo>
                    <a:pt x="582" y="471"/>
                    <a:pt x="1070" y="588"/>
                    <a:pt x="1559" y="611"/>
                  </a:cubicBezTo>
                  <a:lnTo>
                    <a:pt x="1931" y="611"/>
                  </a:lnTo>
                  <a:cubicBezTo>
                    <a:pt x="2001" y="588"/>
                    <a:pt x="2071" y="588"/>
                    <a:pt x="2117" y="541"/>
                  </a:cubicBezTo>
                  <a:cubicBezTo>
                    <a:pt x="2187" y="495"/>
                    <a:pt x="2233" y="425"/>
                    <a:pt x="2187" y="355"/>
                  </a:cubicBezTo>
                  <a:cubicBezTo>
                    <a:pt x="2164" y="285"/>
                    <a:pt x="2071" y="262"/>
                    <a:pt x="2001" y="262"/>
                  </a:cubicBezTo>
                  <a:cubicBezTo>
                    <a:pt x="1884" y="239"/>
                    <a:pt x="1768" y="215"/>
                    <a:pt x="1652" y="192"/>
                  </a:cubicBezTo>
                  <a:cubicBezTo>
                    <a:pt x="1442" y="146"/>
                    <a:pt x="1256" y="99"/>
                    <a:pt x="1047" y="76"/>
                  </a:cubicBezTo>
                  <a:cubicBezTo>
                    <a:pt x="865" y="34"/>
                    <a:pt x="667" y="1"/>
                    <a:pt x="47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6"/>
            <p:cNvSpPr/>
            <p:nvPr/>
          </p:nvSpPr>
          <p:spPr>
            <a:xfrm>
              <a:off x="12828708" y="2060126"/>
              <a:ext cx="43325" cy="22380"/>
            </a:xfrm>
            <a:custGeom>
              <a:avLst/>
              <a:gdLst/>
              <a:ahLst/>
              <a:cxnLst/>
              <a:rect l="l" t="t" r="r" b="b"/>
              <a:pathLst>
                <a:path w="1932" h="998" extrusionOk="0">
                  <a:moveTo>
                    <a:pt x="1822" y="1"/>
                  </a:moveTo>
                  <a:cubicBezTo>
                    <a:pt x="1751" y="1"/>
                    <a:pt x="1678" y="34"/>
                    <a:pt x="1629" y="67"/>
                  </a:cubicBezTo>
                  <a:cubicBezTo>
                    <a:pt x="1536" y="113"/>
                    <a:pt x="1443" y="183"/>
                    <a:pt x="1350" y="229"/>
                  </a:cubicBezTo>
                  <a:cubicBezTo>
                    <a:pt x="1280" y="253"/>
                    <a:pt x="1187" y="253"/>
                    <a:pt x="1117" y="276"/>
                  </a:cubicBezTo>
                  <a:lnTo>
                    <a:pt x="512" y="299"/>
                  </a:lnTo>
                  <a:cubicBezTo>
                    <a:pt x="349" y="322"/>
                    <a:pt x="163" y="346"/>
                    <a:pt x="93" y="485"/>
                  </a:cubicBezTo>
                  <a:cubicBezTo>
                    <a:pt x="0" y="625"/>
                    <a:pt x="93" y="811"/>
                    <a:pt x="233" y="904"/>
                  </a:cubicBezTo>
                  <a:cubicBezTo>
                    <a:pt x="373" y="974"/>
                    <a:pt x="535" y="997"/>
                    <a:pt x="675" y="997"/>
                  </a:cubicBezTo>
                  <a:lnTo>
                    <a:pt x="675" y="974"/>
                  </a:lnTo>
                  <a:cubicBezTo>
                    <a:pt x="768" y="974"/>
                    <a:pt x="861" y="974"/>
                    <a:pt x="931" y="951"/>
                  </a:cubicBezTo>
                  <a:cubicBezTo>
                    <a:pt x="977" y="927"/>
                    <a:pt x="1001" y="904"/>
                    <a:pt x="1047" y="881"/>
                  </a:cubicBezTo>
                  <a:cubicBezTo>
                    <a:pt x="1257" y="741"/>
                    <a:pt x="1489" y="578"/>
                    <a:pt x="1699" y="416"/>
                  </a:cubicBezTo>
                  <a:cubicBezTo>
                    <a:pt x="1768" y="369"/>
                    <a:pt x="1838" y="322"/>
                    <a:pt x="1885" y="253"/>
                  </a:cubicBezTo>
                  <a:cubicBezTo>
                    <a:pt x="1908" y="183"/>
                    <a:pt x="1931" y="90"/>
                    <a:pt x="1908" y="20"/>
                  </a:cubicBezTo>
                  <a:cubicBezTo>
                    <a:pt x="1881" y="6"/>
                    <a:pt x="1852" y="1"/>
                    <a:pt x="182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6"/>
            <p:cNvSpPr/>
            <p:nvPr/>
          </p:nvSpPr>
          <p:spPr>
            <a:xfrm>
              <a:off x="12472913" y="2002629"/>
              <a:ext cx="60682" cy="32584"/>
            </a:xfrm>
            <a:custGeom>
              <a:avLst/>
              <a:gdLst/>
              <a:ahLst/>
              <a:cxnLst/>
              <a:rect l="l" t="t" r="r" b="b"/>
              <a:pathLst>
                <a:path w="2706" h="1453" extrusionOk="0">
                  <a:moveTo>
                    <a:pt x="2500" y="0"/>
                  </a:moveTo>
                  <a:cubicBezTo>
                    <a:pt x="2490" y="0"/>
                    <a:pt x="2479" y="1"/>
                    <a:pt x="2466" y="2"/>
                  </a:cubicBezTo>
                  <a:cubicBezTo>
                    <a:pt x="2211" y="25"/>
                    <a:pt x="1815" y="188"/>
                    <a:pt x="1513" y="211"/>
                  </a:cubicBezTo>
                  <a:cubicBezTo>
                    <a:pt x="1497" y="212"/>
                    <a:pt x="1480" y="213"/>
                    <a:pt x="1464" y="213"/>
                  </a:cubicBezTo>
                  <a:cubicBezTo>
                    <a:pt x="1183" y="213"/>
                    <a:pt x="821" y="46"/>
                    <a:pt x="577" y="46"/>
                  </a:cubicBezTo>
                  <a:cubicBezTo>
                    <a:pt x="563" y="46"/>
                    <a:pt x="549" y="47"/>
                    <a:pt x="536" y="48"/>
                  </a:cubicBezTo>
                  <a:cubicBezTo>
                    <a:pt x="0" y="95"/>
                    <a:pt x="70" y="304"/>
                    <a:pt x="70" y="304"/>
                  </a:cubicBezTo>
                  <a:cubicBezTo>
                    <a:pt x="117" y="607"/>
                    <a:pt x="233" y="653"/>
                    <a:pt x="605" y="769"/>
                  </a:cubicBezTo>
                  <a:cubicBezTo>
                    <a:pt x="954" y="886"/>
                    <a:pt x="1629" y="1211"/>
                    <a:pt x="1769" y="1328"/>
                  </a:cubicBezTo>
                  <a:cubicBezTo>
                    <a:pt x="1848" y="1394"/>
                    <a:pt x="2017" y="1452"/>
                    <a:pt x="2157" y="1452"/>
                  </a:cubicBezTo>
                  <a:cubicBezTo>
                    <a:pt x="2264" y="1452"/>
                    <a:pt x="2353" y="1418"/>
                    <a:pt x="2373" y="1328"/>
                  </a:cubicBezTo>
                  <a:cubicBezTo>
                    <a:pt x="2397" y="1142"/>
                    <a:pt x="2304" y="956"/>
                    <a:pt x="2350" y="700"/>
                  </a:cubicBezTo>
                  <a:cubicBezTo>
                    <a:pt x="2397" y="467"/>
                    <a:pt x="2536" y="211"/>
                    <a:pt x="2536" y="211"/>
                  </a:cubicBezTo>
                  <a:cubicBezTo>
                    <a:pt x="2536" y="211"/>
                    <a:pt x="2705" y="0"/>
                    <a:pt x="25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6"/>
            <p:cNvSpPr/>
            <p:nvPr/>
          </p:nvSpPr>
          <p:spPr>
            <a:xfrm>
              <a:off x="12130170" y="1441241"/>
              <a:ext cx="161056" cy="265557"/>
            </a:xfrm>
            <a:custGeom>
              <a:avLst/>
              <a:gdLst/>
              <a:ahLst/>
              <a:cxnLst/>
              <a:rect l="l" t="t" r="r" b="b"/>
              <a:pathLst>
                <a:path w="7182" h="11842" extrusionOk="0">
                  <a:moveTo>
                    <a:pt x="2553" y="0"/>
                  </a:moveTo>
                  <a:cubicBezTo>
                    <a:pt x="2112" y="0"/>
                    <a:pt x="1549" y="72"/>
                    <a:pt x="1349" y="97"/>
                  </a:cubicBezTo>
                  <a:cubicBezTo>
                    <a:pt x="977" y="143"/>
                    <a:pt x="1280" y="679"/>
                    <a:pt x="1117" y="1051"/>
                  </a:cubicBezTo>
                  <a:lnTo>
                    <a:pt x="1117" y="1074"/>
                  </a:lnTo>
                  <a:cubicBezTo>
                    <a:pt x="1117" y="1074"/>
                    <a:pt x="954" y="1423"/>
                    <a:pt x="838" y="1609"/>
                  </a:cubicBezTo>
                  <a:cubicBezTo>
                    <a:pt x="788" y="1698"/>
                    <a:pt x="739" y="1741"/>
                    <a:pt x="700" y="1741"/>
                  </a:cubicBezTo>
                  <a:cubicBezTo>
                    <a:pt x="648" y="1741"/>
                    <a:pt x="615" y="1663"/>
                    <a:pt x="628" y="1516"/>
                  </a:cubicBezTo>
                  <a:cubicBezTo>
                    <a:pt x="628" y="1445"/>
                    <a:pt x="603" y="1415"/>
                    <a:pt x="563" y="1415"/>
                  </a:cubicBezTo>
                  <a:cubicBezTo>
                    <a:pt x="460" y="1415"/>
                    <a:pt x="257" y="1617"/>
                    <a:pt x="140" y="1818"/>
                  </a:cubicBezTo>
                  <a:cubicBezTo>
                    <a:pt x="0" y="2074"/>
                    <a:pt x="605" y="2330"/>
                    <a:pt x="745" y="2400"/>
                  </a:cubicBezTo>
                  <a:cubicBezTo>
                    <a:pt x="884" y="2493"/>
                    <a:pt x="768" y="2842"/>
                    <a:pt x="582" y="3098"/>
                  </a:cubicBezTo>
                  <a:cubicBezTo>
                    <a:pt x="390" y="3333"/>
                    <a:pt x="393" y="3450"/>
                    <a:pt x="574" y="3450"/>
                  </a:cubicBezTo>
                  <a:cubicBezTo>
                    <a:pt x="591" y="3450"/>
                    <a:pt x="609" y="3449"/>
                    <a:pt x="628" y="3447"/>
                  </a:cubicBezTo>
                  <a:cubicBezTo>
                    <a:pt x="814" y="3447"/>
                    <a:pt x="1070" y="3540"/>
                    <a:pt x="838" y="3680"/>
                  </a:cubicBezTo>
                  <a:cubicBezTo>
                    <a:pt x="605" y="3842"/>
                    <a:pt x="372" y="4122"/>
                    <a:pt x="489" y="4238"/>
                  </a:cubicBezTo>
                  <a:cubicBezTo>
                    <a:pt x="501" y="4250"/>
                    <a:pt x="520" y="4255"/>
                    <a:pt x="544" y="4255"/>
                  </a:cubicBezTo>
                  <a:cubicBezTo>
                    <a:pt x="603" y="4255"/>
                    <a:pt x="688" y="4228"/>
                    <a:pt x="755" y="4228"/>
                  </a:cubicBezTo>
                  <a:cubicBezTo>
                    <a:pt x="815" y="4228"/>
                    <a:pt x="861" y="4249"/>
                    <a:pt x="861" y="4331"/>
                  </a:cubicBezTo>
                  <a:cubicBezTo>
                    <a:pt x="861" y="4531"/>
                    <a:pt x="945" y="4751"/>
                    <a:pt x="1054" y="4751"/>
                  </a:cubicBezTo>
                  <a:cubicBezTo>
                    <a:pt x="1059" y="4751"/>
                    <a:pt x="1065" y="4751"/>
                    <a:pt x="1070" y="4750"/>
                  </a:cubicBezTo>
                  <a:cubicBezTo>
                    <a:pt x="1233" y="4726"/>
                    <a:pt x="1349" y="4284"/>
                    <a:pt x="1559" y="4284"/>
                  </a:cubicBezTo>
                  <a:cubicBezTo>
                    <a:pt x="1768" y="4284"/>
                    <a:pt x="1605" y="4750"/>
                    <a:pt x="1489" y="5029"/>
                  </a:cubicBezTo>
                  <a:cubicBezTo>
                    <a:pt x="1349" y="5331"/>
                    <a:pt x="1605" y="5610"/>
                    <a:pt x="1675" y="5610"/>
                  </a:cubicBezTo>
                  <a:cubicBezTo>
                    <a:pt x="1768" y="5610"/>
                    <a:pt x="2443" y="5401"/>
                    <a:pt x="2675" y="5401"/>
                  </a:cubicBezTo>
                  <a:cubicBezTo>
                    <a:pt x="2908" y="5401"/>
                    <a:pt x="2606" y="5890"/>
                    <a:pt x="2489" y="5959"/>
                  </a:cubicBezTo>
                  <a:cubicBezTo>
                    <a:pt x="2396" y="6052"/>
                    <a:pt x="2885" y="6448"/>
                    <a:pt x="2885" y="6448"/>
                  </a:cubicBezTo>
                  <a:cubicBezTo>
                    <a:pt x="3164" y="6588"/>
                    <a:pt x="3071" y="7146"/>
                    <a:pt x="2955" y="7495"/>
                  </a:cubicBezTo>
                  <a:cubicBezTo>
                    <a:pt x="2919" y="7637"/>
                    <a:pt x="2803" y="7681"/>
                    <a:pt x="2657" y="7681"/>
                  </a:cubicBezTo>
                  <a:cubicBezTo>
                    <a:pt x="2419" y="7681"/>
                    <a:pt x="2104" y="7565"/>
                    <a:pt x="1931" y="7565"/>
                  </a:cubicBezTo>
                  <a:cubicBezTo>
                    <a:pt x="1629" y="7565"/>
                    <a:pt x="1884" y="8100"/>
                    <a:pt x="2117" y="8239"/>
                  </a:cubicBezTo>
                  <a:cubicBezTo>
                    <a:pt x="2350" y="8356"/>
                    <a:pt x="2071" y="9007"/>
                    <a:pt x="1791" y="9100"/>
                  </a:cubicBezTo>
                  <a:cubicBezTo>
                    <a:pt x="1512" y="9216"/>
                    <a:pt x="1373" y="9519"/>
                    <a:pt x="1396" y="9705"/>
                  </a:cubicBezTo>
                  <a:cubicBezTo>
                    <a:pt x="1419" y="9891"/>
                    <a:pt x="2001" y="9845"/>
                    <a:pt x="2117" y="9938"/>
                  </a:cubicBezTo>
                  <a:cubicBezTo>
                    <a:pt x="2257" y="10031"/>
                    <a:pt x="2908" y="9984"/>
                    <a:pt x="3187" y="10124"/>
                  </a:cubicBezTo>
                  <a:cubicBezTo>
                    <a:pt x="3466" y="10240"/>
                    <a:pt x="2606" y="10356"/>
                    <a:pt x="2164" y="10380"/>
                  </a:cubicBezTo>
                  <a:cubicBezTo>
                    <a:pt x="1722" y="10403"/>
                    <a:pt x="1210" y="11357"/>
                    <a:pt x="977" y="11566"/>
                  </a:cubicBezTo>
                  <a:cubicBezTo>
                    <a:pt x="811" y="11716"/>
                    <a:pt x="1037" y="11842"/>
                    <a:pt x="1256" y="11842"/>
                  </a:cubicBezTo>
                  <a:cubicBezTo>
                    <a:pt x="1343" y="11842"/>
                    <a:pt x="1429" y="11822"/>
                    <a:pt x="1489" y="11775"/>
                  </a:cubicBezTo>
                  <a:cubicBezTo>
                    <a:pt x="1612" y="11668"/>
                    <a:pt x="1694" y="11601"/>
                    <a:pt x="1855" y="11601"/>
                  </a:cubicBezTo>
                  <a:cubicBezTo>
                    <a:pt x="1939" y="11601"/>
                    <a:pt x="2044" y="11619"/>
                    <a:pt x="2187" y="11659"/>
                  </a:cubicBezTo>
                  <a:cubicBezTo>
                    <a:pt x="2237" y="11671"/>
                    <a:pt x="2281" y="11676"/>
                    <a:pt x="2322" y="11676"/>
                  </a:cubicBezTo>
                  <a:cubicBezTo>
                    <a:pt x="2600" y="11676"/>
                    <a:pt x="2658" y="11415"/>
                    <a:pt x="2699" y="11171"/>
                  </a:cubicBezTo>
                  <a:cubicBezTo>
                    <a:pt x="2721" y="11047"/>
                    <a:pt x="3024" y="11010"/>
                    <a:pt x="3381" y="11010"/>
                  </a:cubicBezTo>
                  <a:cubicBezTo>
                    <a:pt x="3766" y="11010"/>
                    <a:pt x="4214" y="11053"/>
                    <a:pt x="4443" y="11077"/>
                  </a:cubicBezTo>
                  <a:cubicBezTo>
                    <a:pt x="4478" y="11081"/>
                    <a:pt x="4516" y="11083"/>
                    <a:pt x="4557" y="11083"/>
                  </a:cubicBezTo>
                  <a:cubicBezTo>
                    <a:pt x="5030" y="11083"/>
                    <a:pt x="5858" y="10839"/>
                    <a:pt x="6351" y="10496"/>
                  </a:cubicBezTo>
                  <a:cubicBezTo>
                    <a:pt x="6909" y="10147"/>
                    <a:pt x="6281" y="10240"/>
                    <a:pt x="6002" y="10124"/>
                  </a:cubicBezTo>
                  <a:cubicBezTo>
                    <a:pt x="5700" y="9984"/>
                    <a:pt x="6351" y="9565"/>
                    <a:pt x="6770" y="9100"/>
                  </a:cubicBezTo>
                  <a:cubicBezTo>
                    <a:pt x="7181" y="8643"/>
                    <a:pt x="6583" y="8029"/>
                    <a:pt x="6143" y="8029"/>
                  </a:cubicBezTo>
                  <a:cubicBezTo>
                    <a:pt x="6135" y="8029"/>
                    <a:pt x="6126" y="8030"/>
                    <a:pt x="6118" y="8030"/>
                  </a:cubicBezTo>
                  <a:cubicBezTo>
                    <a:pt x="5982" y="8044"/>
                    <a:pt x="5901" y="8054"/>
                    <a:pt x="5851" y="8054"/>
                  </a:cubicBezTo>
                  <a:cubicBezTo>
                    <a:pt x="5738" y="8054"/>
                    <a:pt x="5780" y="8005"/>
                    <a:pt x="5700" y="7844"/>
                  </a:cubicBezTo>
                  <a:cubicBezTo>
                    <a:pt x="5607" y="7611"/>
                    <a:pt x="5653" y="7309"/>
                    <a:pt x="5490" y="7216"/>
                  </a:cubicBezTo>
                  <a:cubicBezTo>
                    <a:pt x="5351" y="7099"/>
                    <a:pt x="5304" y="6262"/>
                    <a:pt x="5258" y="6146"/>
                  </a:cubicBezTo>
                  <a:cubicBezTo>
                    <a:pt x="5234" y="6052"/>
                    <a:pt x="4699" y="5843"/>
                    <a:pt x="4630" y="5727"/>
                  </a:cubicBezTo>
                  <a:cubicBezTo>
                    <a:pt x="4537" y="5634"/>
                    <a:pt x="3629" y="4633"/>
                    <a:pt x="3350" y="4494"/>
                  </a:cubicBezTo>
                  <a:cubicBezTo>
                    <a:pt x="3071" y="4331"/>
                    <a:pt x="3141" y="3726"/>
                    <a:pt x="3187" y="3424"/>
                  </a:cubicBezTo>
                  <a:cubicBezTo>
                    <a:pt x="3234" y="3121"/>
                    <a:pt x="3955" y="2005"/>
                    <a:pt x="4048" y="1609"/>
                  </a:cubicBezTo>
                  <a:cubicBezTo>
                    <a:pt x="4115" y="1383"/>
                    <a:pt x="3869" y="1309"/>
                    <a:pt x="3550" y="1309"/>
                  </a:cubicBezTo>
                  <a:cubicBezTo>
                    <a:pt x="3312" y="1309"/>
                    <a:pt x="3034" y="1350"/>
                    <a:pt x="2815" y="1400"/>
                  </a:cubicBezTo>
                  <a:cubicBezTo>
                    <a:pt x="2601" y="1437"/>
                    <a:pt x="2480" y="1456"/>
                    <a:pt x="2412" y="1456"/>
                  </a:cubicBezTo>
                  <a:cubicBezTo>
                    <a:pt x="2310" y="1456"/>
                    <a:pt x="2326" y="1414"/>
                    <a:pt x="2326" y="1330"/>
                  </a:cubicBezTo>
                  <a:cubicBezTo>
                    <a:pt x="2326" y="1167"/>
                    <a:pt x="2885" y="609"/>
                    <a:pt x="3117" y="237"/>
                  </a:cubicBezTo>
                  <a:cubicBezTo>
                    <a:pt x="3225" y="53"/>
                    <a:pt x="2934" y="0"/>
                    <a:pt x="25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6"/>
            <p:cNvSpPr/>
            <p:nvPr/>
          </p:nvSpPr>
          <p:spPr>
            <a:xfrm>
              <a:off x="12127030" y="1449135"/>
              <a:ext cx="17245" cy="19846"/>
            </a:xfrm>
            <a:custGeom>
              <a:avLst/>
              <a:gdLst/>
              <a:ahLst/>
              <a:cxnLst/>
              <a:rect l="l" t="t" r="r" b="b"/>
              <a:pathLst>
                <a:path w="769" h="885" extrusionOk="0">
                  <a:moveTo>
                    <a:pt x="512" y="1"/>
                  </a:moveTo>
                  <a:cubicBezTo>
                    <a:pt x="443" y="1"/>
                    <a:pt x="373" y="1"/>
                    <a:pt x="303" y="24"/>
                  </a:cubicBezTo>
                  <a:cubicBezTo>
                    <a:pt x="187" y="47"/>
                    <a:pt x="94" y="164"/>
                    <a:pt x="47" y="280"/>
                  </a:cubicBezTo>
                  <a:cubicBezTo>
                    <a:pt x="1" y="373"/>
                    <a:pt x="1" y="513"/>
                    <a:pt x="1" y="629"/>
                  </a:cubicBezTo>
                  <a:cubicBezTo>
                    <a:pt x="1" y="652"/>
                    <a:pt x="1" y="699"/>
                    <a:pt x="1" y="722"/>
                  </a:cubicBezTo>
                  <a:cubicBezTo>
                    <a:pt x="47" y="862"/>
                    <a:pt x="210" y="885"/>
                    <a:pt x="349" y="885"/>
                  </a:cubicBezTo>
                  <a:cubicBezTo>
                    <a:pt x="396" y="885"/>
                    <a:pt x="466" y="885"/>
                    <a:pt x="489" y="862"/>
                  </a:cubicBezTo>
                  <a:cubicBezTo>
                    <a:pt x="512" y="838"/>
                    <a:pt x="536" y="815"/>
                    <a:pt x="536" y="792"/>
                  </a:cubicBezTo>
                  <a:cubicBezTo>
                    <a:pt x="605" y="629"/>
                    <a:pt x="582" y="443"/>
                    <a:pt x="675" y="280"/>
                  </a:cubicBezTo>
                  <a:cubicBezTo>
                    <a:pt x="722" y="234"/>
                    <a:pt x="768" y="164"/>
                    <a:pt x="745" y="117"/>
                  </a:cubicBezTo>
                  <a:cubicBezTo>
                    <a:pt x="722" y="24"/>
                    <a:pt x="605" y="1"/>
                    <a:pt x="5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6"/>
            <p:cNvSpPr/>
            <p:nvPr/>
          </p:nvSpPr>
          <p:spPr>
            <a:xfrm>
              <a:off x="12116064" y="1471515"/>
              <a:ext cx="10988" cy="15406"/>
            </a:xfrm>
            <a:custGeom>
              <a:avLst/>
              <a:gdLst/>
              <a:ahLst/>
              <a:cxnLst/>
              <a:rect l="l" t="t" r="r" b="b"/>
              <a:pathLst>
                <a:path w="490" h="687" extrusionOk="0">
                  <a:moveTo>
                    <a:pt x="268" y="0"/>
                  </a:moveTo>
                  <a:cubicBezTo>
                    <a:pt x="152" y="0"/>
                    <a:pt x="92" y="100"/>
                    <a:pt x="71" y="143"/>
                  </a:cubicBezTo>
                  <a:cubicBezTo>
                    <a:pt x="1" y="282"/>
                    <a:pt x="1" y="468"/>
                    <a:pt x="71" y="608"/>
                  </a:cubicBezTo>
                  <a:cubicBezTo>
                    <a:pt x="88" y="660"/>
                    <a:pt x="145" y="687"/>
                    <a:pt x="192" y="687"/>
                  </a:cubicBezTo>
                  <a:cubicBezTo>
                    <a:pt x="207" y="687"/>
                    <a:pt x="222" y="684"/>
                    <a:pt x="234" y="678"/>
                  </a:cubicBezTo>
                  <a:cubicBezTo>
                    <a:pt x="280" y="655"/>
                    <a:pt x="303" y="631"/>
                    <a:pt x="303" y="585"/>
                  </a:cubicBezTo>
                  <a:cubicBezTo>
                    <a:pt x="350" y="468"/>
                    <a:pt x="490" y="306"/>
                    <a:pt x="490" y="166"/>
                  </a:cubicBezTo>
                  <a:cubicBezTo>
                    <a:pt x="490" y="166"/>
                    <a:pt x="420" y="50"/>
                    <a:pt x="303" y="3"/>
                  </a:cubicBezTo>
                  <a:cubicBezTo>
                    <a:pt x="291" y="1"/>
                    <a:pt x="279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6"/>
            <p:cNvSpPr/>
            <p:nvPr/>
          </p:nvSpPr>
          <p:spPr>
            <a:xfrm>
              <a:off x="13157369" y="516524"/>
              <a:ext cx="326082" cy="419168"/>
            </a:xfrm>
            <a:custGeom>
              <a:avLst/>
              <a:gdLst/>
              <a:ahLst/>
              <a:cxnLst/>
              <a:rect l="l" t="t" r="r" b="b"/>
              <a:pathLst>
                <a:path w="14541" h="18692" extrusionOk="0">
                  <a:moveTo>
                    <a:pt x="14112" y="0"/>
                  </a:moveTo>
                  <a:cubicBezTo>
                    <a:pt x="13466" y="0"/>
                    <a:pt x="12308" y="1079"/>
                    <a:pt x="12191" y="1296"/>
                  </a:cubicBezTo>
                  <a:cubicBezTo>
                    <a:pt x="12051" y="1598"/>
                    <a:pt x="10027" y="2436"/>
                    <a:pt x="8818" y="2692"/>
                  </a:cubicBezTo>
                  <a:cubicBezTo>
                    <a:pt x="7631" y="2948"/>
                    <a:pt x="4770" y="5763"/>
                    <a:pt x="4770" y="6321"/>
                  </a:cubicBezTo>
                  <a:cubicBezTo>
                    <a:pt x="4770" y="6903"/>
                    <a:pt x="1862" y="13812"/>
                    <a:pt x="931" y="14835"/>
                  </a:cubicBezTo>
                  <a:cubicBezTo>
                    <a:pt x="1" y="15882"/>
                    <a:pt x="1094" y="16557"/>
                    <a:pt x="1606" y="16650"/>
                  </a:cubicBezTo>
                  <a:cubicBezTo>
                    <a:pt x="2118" y="16766"/>
                    <a:pt x="2187" y="17906"/>
                    <a:pt x="2443" y="18372"/>
                  </a:cubicBezTo>
                  <a:cubicBezTo>
                    <a:pt x="2566" y="18604"/>
                    <a:pt x="3162" y="18692"/>
                    <a:pt x="3817" y="18692"/>
                  </a:cubicBezTo>
                  <a:cubicBezTo>
                    <a:pt x="4278" y="18692"/>
                    <a:pt x="4767" y="18648"/>
                    <a:pt x="5142" y="18581"/>
                  </a:cubicBezTo>
                  <a:cubicBezTo>
                    <a:pt x="5351" y="18534"/>
                    <a:pt x="5444" y="18325"/>
                    <a:pt x="5328" y="18139"/>
                  </a:cubicBezTo>
                  <a:cubicBezTo>
                    <a:pt x="5002" y="17650"/>
                    <a:pt x="4398" y="16720"/>
                    <a:pt x="4095" y="16138"/>
                  </a:cubicBezTo>
                  <a:cubicBezTo>
                    <a:pt x="3676" y="15301"/>
                    <a:pt x="3932" y="14742"/>
                    <a:pt x="5235" y="10997"/>
                  </a:cubicBezTo>
                  <a:cubicBezTo>
                    <a:pt x="6538" y="7251"/>
                    <a:pt x="9143" y="5390"/>
                    <a:pt x="11516" y="4250"/>
                  </a:cubicBezTo>
                  <a:cubicBezTo>
                    <a:pt x="13912" y="3111"/>
                    <a:pt x="14541" y="2226"/>
                    <a:pt x="14541" y="621"/>
                  </a:cubicBezTo>
                  <a:cubicBezTo>
                    <a:pt x="14541" y="168"/>
                    <a:pt x="14366" y="0"/>
                    <a:pt x="1411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"/>
            <p:cNvSpPr/>
            <p:nvPr/>
          </p:nvSpPr>
          <p:spPr>
            <a:xfrm>
              <a:off x="14754276" y="731288"/>
              <a:ext cx="66804" cy="56803"/>
            </a:xfrm>
            <a:custGeom>
              <a:avLst/>
              <a:gdLst/>
              <a:ahLst/>
              <a:cxnLst/>
              <a:rect l="l" t="t" r="r" b="b"/>
              <a:pathLst>
                <a:path w="2979" h="2533" extrusionOk="0">
                  <a:moveTo>
                    <a:pt x="977" y="1"/>
                  </a:moveTo>
                  <a:cubicBezTo>
                    <a:pt x="975" y="15"/>
                    <a:pt x="972" y="29"/>
                    <a:pt x="969" y="44"/>
                  </a:cubicBezTo>
                  <a:lnTo>
                    <a:pt x="969" y="44"/>
                  </a:lnTo>
                  <a:cubicBezTo>
                    <a:pt x="945" y="65"/>
                    <a:pt x="931" y="97"/>
                    <a:pt x="931" y="140"/>
                  </a:cubicBezTo>
                  <a:lnTo>
                    <a:pt x="968" y="48"/>
                  </a:lnTo>
                  <a:lnTo>
                    <a:pt x="968" y="48"/>
                  </a:lnTo>
                  <a:cubicBezTo>
                    <a:pt x="866" y="519"/>
                    <a:pt x="592" y="964"/>
                    <a:pt x="210" y="1257"/>
                  </a:cubicBezTo>
                  <a:cubicBezTo>
                    <a:pt x="117" y="1327"/>
                    <a:pt x="0" y="1420"/>
                    <a:pt x="0" y="1536"/>
                  </a:cubicBezTo>
                  <a:cubicBezTo>
                    <a:pt x="24" y="1653"/>
                    <a:pt x="117" y="1722"/>
                    <a:pt x="210" y="1769"/>
                  </a:cubicBezTo>
                  <a:cubicBezTo>
                    <a:pt x="878" y="2142"/>
                    <a:pt x="1612" y="2532"/>
                    <a:pt x="2357" y="2532"/>
                  </a:cubicBezTo>
                  <a:cubicBezTo>
                    <a:pt x="2494" y="2532"/>
                    <a:pt x="2631" y="2519"/>
                    <a:pt x="2769" y="2490"/>
                  </a:cubicBezTo>
                  <a:cubicBezTo>
                    <a:pt x="2978" y="2025"/>
                    <a:pt x="2815" y="1490"/>
                    <a:pt x="2536" y="1094"/>
                  </a:cubicBezTo>
                  <a:cubicBezTo>
                    <a:pt x="2234" y="676"/>
                    <a:pt x="1838" y="396"/>
                    <a:pt x="1419" y="94"/>
                  </a:cubicBezTo>
                  <a:cubicBezTo>
                    <a:pt x="1335" y="46"/>
                    <a:pt x="1207" y="4"/>
                    <a:pt x="1103" y="4"/>
                  </a:cubicBezTo>
                  <a:cubicBezTo>
                    <a:pt x="1049" y="4"/>
                    <a:pt x="1001" y="15"/>
                    <a:pt x="970" y="43"/>
                  </a:cubicBezTo>
                  <a:lnTo>
                    <a:pt x="970" y="43"/>
                  </a:lnTo>
                  <a:lnTo>
                    <a:pt x="977" y="2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6"/>
            <p:cNvSpPr/>
            <p:nvPr/>
          </p:nvSpPr>
          <p:spPr>
            <a:xfrm>
              <a:off x="12447865" y="1517486"/>
              <a:ext cx="36553" cy="56937"/>
            </a:xfrm>
            <a:custGeom>
              <a:avLst/>
              <a:gdLst/>
              <a:ahLst/>
              <a:cxnLst/>
              <a:rect l="l" t="t" r="r" b="b"/>
              <a:pathLst>
                <a:path w="1630" h="2539" extrusionOk="0">
                  <a:moveTo>
                    <a:pt x="1001" y="0"/>
                  </a:moveTo>
                  <a:cubicBezTo>
                    <a:pt x="769" y="0"/>
                    <a:pt x="606" y="140"/>
                    <a:pt x="606" y="140"/>
                  </a:cubicBezTo>
                  <a:lnTo>
                    <a:pt x="606" y="163"/>
                  </a:lnTo>
                  <a:cubicBezTo>
                    <a:pt x="373" y="233"/>
                    <a:pt x="117" y="652"/>
                    <a:pt x="187" y="861"/>
                  </a:cubicBezTo>
                  <a:cubicBezTo>
                    <a:pt x="257" y="1071"/>
                    <a:pt x="1" y="1420"/>
                    <a:pt x="280" y="1443"/>
                  </a:cubicBezTo>
                  <a:cubicBezTo>
                    <a:pt x="582" y="1466"/>
                    <a:pt x="792" y="1652"/>
                    <a:pt x="792" y="1792"/>
                  </a:cubicBezTo>
                  <a:cubicBezTo>
                    <a:pt x="792" y="1893"/>
                    <a:pt x="704" y="2135"/>
                    <a:pt x="589" y="2135"/>
                  </a:cubicBezTo>
                  <a:cubicBezTo>
                    <a:pt x="572" y="2135"/>
                    <a:pt x="554" y="2130"/>
                    <a:pt x="536" y="2117"/>
                  </a:cubicBezTo>
                  <a:cubicBezTo>
                    <a:pt x="482" y="2094"/>
                    <a:pt x="422" y="2081"/>
                    <a:pt x="370" y="2081"/>
                  </a:cubicBezTo>
                  <a:cubicBezTo>
                    <a:pt x="267" y="2081"/>
                    <a:pt x="195" y="2133"/>
                    <a:pt x="257" y="2257"/>
                  </a:cubicBezTo>
                  <a:cubicBezTo>
                    <a:pt x="345" y="2398"/>
                    <a:pt x="433" y="2538"/>
                    <a:pt x="561" y="2538"/>
                  </a:cubicBezTo>
                  <a:cubicBezTo>
                    <a:pt x="602" y="2538"/>
                    <a:pt x="648" y="2524"/>
                    <a:pt x="699" y="2490"/>
                  </a:cubicBezTo>
                  <a:cubicBezTo>
                    <a:pt x="908" y="2350"/>
                    <a:pt x="1211" y="2048"/>
                    <a:pt x="1187" y="1675"/>
                  </a:cubicBezTo>
                  <a:cubicBezTo>
                    <a:pt x="1141" y="1326"/>
                    <a:pt x="1187" y="1071"/>
                    <a:pt x="1257" y="931"/>
                  </a:cubicBezTo>
                  <a:cubicBezTo>
                    <a:pt x="1327" y="791"/>
                    <a:pt x="1629" y="884"/>
                    <a:pt x="1466" y="489"/>
                  </a:cubicBezTo>
                  <a:cubicBezTo>
                    <a:pt x="1304" y="93"/>
                    <a:pt x="1234" y="0"/>
                    <a:pt x="10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6"/>
            <p:cNvSpPr/>
            <p:nvPr/>
          </p:nvSpPr>
          <p:spPr>
            <a:xfrm>
              <a:off x="12614819" y="1999713"/>
              <a:ext cx="9934" cy="6189"/>
            </a:xfrm>
            <a:custGeom>
              <a:avLst/>
              <a:gdLst/>
              <a:ahLst/>
              <a:cxnLst/>
              <a:rect l="l" t="t" r="r" b="b"/>
              <a:pathLst>
                <a:path w="443" h="276" extrusionOk="0">
                  <a:moveTo>
                    <a:pt x="213" y="1"/>
                  </a:moveTo>
                  <a:cubicBezTo>
                    <a:pt x="180" y="1"/>
                    <a:pt x="147" y="5"/>
                    <a:pt x="117" y="15"/>
                  </a:cubicBezTo>
                  <a:lnTo>
                    <a:pt x="23" y="109"/>
                  </a:lnTo>
                  <a:cubicBezTo>
                    <a:pt x="0" y="155"/>
                    <a:pt x="0" y="202"/>
                    <a:pt x="47" y="248"/>
                  </a:cubicBezTo>
                  <a:cubicBezTo>
                    <a:pt x="70" y="248"/>
                    <a:pt x="117" y="271"/>
                    <a:pt x="140" y="271"/>
                  </a:cubicBezTo>
                  <a:cubicBezTo>
                    <a:pt x="158" y="274"/>
                    <a:pt x="177" y="276"/>
                    <a:pt x="196" y="276"/>
                  </a:cubicBezTo>
                  <a:cubicBezTo>
                    <a:pt x="319" y="276"/>
                    <a:pt x="442" y="213"/>
                    <a:pt x="442" y="132"/>
                  </a:cubicBezTo>
                  <a:cubicBezTo>
                    <a:pt x="442" y="59"/>
                    <a:pt x="329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80" name="Google Shape;7480;p26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81" name="Google Shape;7481;p26"/>
          <p:cNvGrpSpPr/>
          <p:nvPr/>
        </p:nvGrpSpPr>
        <p:grpSpPr>
          <a:xfrm>
            <a:off x="198778" y="270876"/>
            <a:ext cx="8754832" cy="4590934"/>
            <a:chOff x="238125" y="577375"/>
            <a:chExt cx="7139225" cy="4554950"/>
          </a:xfrm>
        </p:grpSpPr>
        <p:sp>
          <p:nvSpPr>
            <p:cNvPr id="7482" name="Google Shape;7482;p26"/>
            <p:cNvSpPr/>
            <p:nvPr/>
          </p:nvSpPr>
          <p:spPr>
            <a:xfrm>
              <a:off x="238125" y="577375"/>
              <a:ext cx="7139225" cy="4552700"/>
            </a:xfrm>
            <a:custGeom>
              <a:avLst/>
              <a:gdLst/>
              <a:ahLst/>
              <a:cxnLst/>
              <a:rect l="l" t="t" r="r" b="b"/>
              <a:pathLst>
                <a:path w="285569" h="182108" extrusionOk="0">
                  <a:moveTo>
                    <a:pt x="141714" y="287"/>
                  </a:moveTo>
                  <a:lnTo>
                    <a:pt x="107262" y="6999"/>
                  </a:lnTo>
                  <a:lnTo>
                    <a:pt x="105889" y="302"/>
                  </a:lnTo>
                  <a:lnTo>
                    <a:pt x="141714" y="287"/>
                  </a:lnTo>
                  <a:close/>
                  <a:moveTo>
                    <a:pt x="179680" y="302"/>
                  </a:moveTo>
                  <a:lnTo>
                    <a:pt x="178307" y="6999"/>
                  </a:lnTo>
                  <a:lnTo>
                    <a:pt x="143855" y="302"/>
                  </a:lnTo>
                  <a:close/>
                  <a:moveTo>
                    <a:pt x="105678" y="302"/>
                  </a:moveTo>
                  <a:lnTo>
                    <a:pt x="107051" y="7029"/>
                  </a:lnTo>
                  <a:lnTo>
                    <a:pt x="32521" y="21525"/>
                  </a:lnTo>
                  <a:lnTo>
                    <a:pt x="17935" y="302"/>
                  </a:lnTo>
                  <a:close/>
                  <a:moveTo>
                    <a:pt x="267634" y="302"/>
                  </a:moveTo>
                  <a:lnTo>
                    <a:pt x="253048" y="21525"/>
                  </a:lnTo>
                  <a:lnTo>
                    <a:pt x="178518" y="7029"/>
                  </a:lnTo>
                  <a:lnTo>
                    <a:pt x="179891" y="302"/>
                  </a:lnTo>
                  <a:close/>
                  <a:moveTo>
                    <a:pt x="142302" y="392"/>
                  </a:moveTo>
                  <a:lnTo>
                    <a:pt x="110279" y="21826"/>
                  </a:lnTo>
                  <a:lnTo>
                    <a:pt x="107292" y="7195"/>
                  </a:lnTo>
                  <a:lnTo>
                    <a:pt x="142302" y="392"/>
                  </a:lnTo>
                  <a:close/>
                  <a:moveTo>
                    <a:pt x="143267" y="392"/>
                  </a:moveTo>
                  <a:lnTo>
                    <a:pt x="178262" y="7195"/>
                  </a:lnTo>
                  <a:lnTo>
                    <a:pt x="175290" y="21826"/>
                  </a:lnTo>
                  <a:lnTo>
                    <a:pt x="143267" y="392"/>
                  </a:lnTo>
                  <a:close/>
                  <a:moveTo>
                    <a:pt x="141925" y="890"/>
                  </a:moveTo>
                  <a:lnTo>
                    <a:pt x="111998" y="30303"/>
                  </a:lnTo>
                  <a:lnTo>
                    <a:pt x="110324" y="22053"/>
                  </a:lnTo>
                  <a:lnTo>
                    <a:pt x="141925" y="890"/>
                  </a:lnTo>
                  <a:close/>
                  <a:moveTo>
                    <a:pt x="143177" y="573"/>
                  </a:moveTo>
                  <a:lnTo>
                    <a:pt x="175245" y="22053"/>
                  </a:lnTo>
                  <a:lnTo>
                    <a:pt x="171293" y="41481"/>
                  </a:lnTo>
                  <a:lnTo>
                    <a:pt x="143177" y="573"/>
                  </a:lnTo>
                  <a:close/>
                  <a:moveTo>
                    <a:pt x="142091" y="1026"/>
                  </a:moveTo>
                  <a:lnTo>
                    <a:pt x="114276" y="41496"/>
                  </a:lnTo>
                  <a:lnTo>
                    <a:pt x="112043" y="30545"/>
                  </a:lnTo>
                  <a:lnTo>
                    <a:pt x="142091" y="1026"/>
                  </a:lnTo>
                  <a:close/>
                  <a:moveTo>
                    <a:pt x="107096" y="7240"/>
                  </a:moveTo>
                  <a:lnTo>
                    <a:pt x="110083" y="21947"/>
                  </a:lnTo>
                  <a:lnTo>
                    <a:pt x="57168" y="57379"/>
                  </a:lnTo>
                  <a:lnTo>
                    <a:pt x="32657" y="21706"/>
                  </a:lnTo>
                  <a:lnTo>
                    <a:pt x="107096" y="7240"/>
                  </a:lnTo>
                  <a:close/>
                  <a:moveTo>
                    <a:pt x="178473" y="7240"/>
                  </a:moveTo>
                  <a:lnTo>
                    <a:pt x="252912" y="21706"/>
                  </a:lnTo>
                  <a:lnTo>
                    <a:pt x="228401" y="57379"/>
                  </a:lnTo>
                  <a:lnTo>
                    <a:pt x="175471" y="21947"/>
                  </a:lnTo>
                  <a:lnTo>
                    <a:pt x="178473" y="7240"/>
                  </a:lnTo>
                  <a:close/>
                  <a:moveTo>
                    <a:pt x="110128" y="22173"/>
                  </a:moveTo>
                  <a:lnTo>
                    <a:pt x="111817" y="30469"/>
                  </a:lnTo>
                  <a:lnTo>
                    <a:pt x="68164" y="73383"/>
                  </a:lnTo>
                  <a:lnTo>
                    <a:pt x="57289" y="57545"/>
                  </a:lnTo>
                  <a:lnTo>
                    <a:pt x="110128" y="22173"/>
                  </a:lnTo>
                  <a:close/>
                  <a:moveTo>
                    <a:pt x="142588" y="664"/>
                  </a:moveTo>
                  <a:lnTo>
                    <a:pt x="124277" y="90639"/>
                  </a:lnTo>
                  <a:lnTo>
                    <a:pt x="114336" y="41767"/>
                  </a:lnTo>
                  <a:lnTo>
                    <a:pt x="142588" y="664"/>
                  </a:lnTo>
                  <a:close/>
                  <a:moveTo>
                    <a:pt x="142981" y="664"/>
                  </a:moveTo>
                  <a:lnTo>
                    <a:pt x="171233" y="41767"/>
                  </a:lnTo>
                  <a:lnTo>
                    <a:pt x="161292" y="90639"/>
                  </a:lnTo>
                  <a:lnTo>
                    <a:pt x="142981" y="664"/>
                  </a:lnTo>
                  <a:close/>
                  <a:moveTo>
                    <a:pt x="111878" y="30711"/>
                  </a:moveTo>
                  <a:lnTo>
                    <a:pt x="114110" y="41722"/>
                  </a:lnTo>
                  <a:lnTo>
                    <a:pt x="80262" y="90986"/>
                  </a:lnTo>
                  <a:lnTo>
                    <a:pt x="68285" y="73549"/>
                  </a:lnTo>
                  <a:lnTo>
                    <a:pt x="111878" y="30711"/>
                  </a:lnTo>
                  <a:close/>
                  <a:moveTo>
                    <a:pt x="175441" y="22173"/>
                  </a:moveTo>
                  <a:lnTo>
                    <a:pt x="228280" y="57545"/>
                  </a:lnTo>
                  <a:lnTo>
                    <a:pt x="205307" y="90986"/>
                  </a:lnTo>
                  <a:lnTo>
                    <a:pt x="171459" y="41722"/>
                  </a:lnTo>
                  <a:lnTo>
                    <a:pt x="175441" y="22173"/>
                  </a:lnTo>
                  <a:close/>
                  <a:moveTo>
                    <a:pt x="57123" y="57666"/>
                  </a:moveTo>
                  <a:lnTo>
                    <a:pt x="68013" y="73519"/>
                  </a:lnTo>
                  <a:lnTo>
                    <a:pt x="32642" y="108272"/>
                  </a:lnTo>
                  <a:lnTo>
                    <a:pt x="7074" y="91167"/>
                  </a:lnTo>
                  <a:lnTo>
                    <a:pt x="57123" y="57666"/>
                  </a:lnTo>
                  <a:close/>
                  <a:moveTo>
                    <a:pt x="228446" y="57666"/>
                  </a:moveTo>
                  <a:lnTo>
                    <a:pt x="252746" y="73926"/>
                  </a:lnTo>
                  <a:lnTo>
                    <a:pt x="217435" y="108634"/>
                  </a:lnTo>
                  <a:lnTo>
                    <a:pt x="205428" y="91167"/>
                  </a:lnTo>
                  <a:lnTo>
                    <a:pt x="228446" y="57666"/>
                  </a:lnTo>
                  <a:close/>
                  <a:moveTo>
                    <a:pt x="68134" y="73700"/>
                  </a:moveTo>
                  <a:lnTo>
                    <a:pt x="80141" y="91167"/>
                  </a:lnTo>
                  <a:lnTo>
                    <a:pt x="57108" y="124653"/>
                  </a:lnTo>
                  <a:lnTo>
                    <a:pt x="32823" y="108393"/>
                  </a:lnTo>
                  <a:lnTo>
                    <a:pt x="68134" y="73700"/>
                  </a:lnTo>
                  <a:close/>
                  <a:moveTo>
                    <a:pt x="252912" y="74047"/>
                  </a:moveTo>
                  <a:lnTo>
                    <a:pt x="278480" y="91167"/>
                  </a:lnTo>
                  <a:lnTo>
                    <a:pt x="228446" y="124653"/>
                  </a:lnTo>
                  <a:lnTo>
                    <a:pt x="217556" y="108800"/>
                  </a:lnTo>
                  <a:lnTo>
                    <a:pt x="252912" y="74047"/>
                  </a:lnTo>
                  <a:close/>
                  <a:moveTo>
                    <a:pt x="114170" y="42009"/>
                  </a:moveTo>
                  <a:lnTo>
                    <a:pt x="124171" y="91152"/>
                  </a:lnTo>
                  <a:lnTo>
                    <a:pt x="114170" y="140310"/>
                  </a:lnTo>
                  <a:lnTo>
                    <a:pt x="80382" y="91152"/>
                  </a:lnTo>
                  <a:lnTo>
                    <a:pt x="114170" y="42009"/>
                  </a:lnTo>
                  <a:close/>
                  <a:moveTo>
                    <a:pt x="171399" y="42009"/>
                  </a:moveTo>
                  <a:lnTo>
                    <a:pt x="205187" y="91167"/>
                  </a:lnTo>
                  <a:lnTo>
                    <a:pt x="171399" y="140310"/>
                  </a:lnTo>
                  <a:lnTo>
                    <a:pt x="161398" y="91167"/>
                  </a:lnTo>
                  <a:lnTo>
                    <a:pt x="171399" y="42009"/>
                  </a:lnTo>
                  <a:close/>
                  <a:moveTo>
                    <a:pt x="205307" y="91348"/>
                  </a:moveTo>
                  <a:lnTo>
                    <a:pt x="217284" y="108770"/>
                  </a:lnTo>
                  <a:lnTo>
                    <a:pt x="173691" y="151608"/>
                  </a:lnTo>
                  <a:lnTo>
                    <a:pt x="171459" y="140597"/>
                  </a:lnTo>
                  <a:lnTo>
                    <a:pt x="205307" y="91348"/>
                  </a:lnTo>
                  <a:close/>
                  <a:moveTo>
                    <a:pt x="80262" y="91348"/>
                  </a:moveTo>
                  <a:lnTo>
                    <a:pt x="114110" y="140597"/>
                  </a:lnTo>
                  <a:lnTo>
                    <a:pt x="110128" y="160145"/>
                  </a:lnTo>
                  <a:lnTo>
                    <a:pt x="57289" y="124774"/>
                  </a:lnTo>
                  <a:lnTo>
                    <a:pt x="80262" y="91348"/>
                  </a:lnTo>
                  <a:close/>
                  <a:moveTo>
                    <a:pt x="217405" y="108951"/>
                  </a:moveTo>
                  <a:lnTo>
                    <a:pt x="228280" y="124774"/>
                  </a:lnTo>
                  <a:lnTo>
                    <a:pt x="175426" y="160145"/>
                  </a:lnTo>
                  <a:lnTo>
                    <a:pt x="173737" y="151849"/>
                  </a:lnTo>
                  <a:lnTo>
                    <a:pt x="217405" y="108951"/>
                  </a:lnTo>
                  <a:close/>
                  <a:moveTo>
                    <a:pt x="57168" y="124940"/>
                  </a:moveTo>
                  <a:lnTo>
                    <a:pt x="110098" y="160372"/>
                  </a:lnTo>
                  <a:lnTo>
                    <a:pt x="107096" y="175093"/>
                  </a:lnTo>
                  <a:lnTo>
                    <a:pt x="32657" y="160613"/>
                  </a:lnTo>
                  <a:lnTo>
                    <a:pt x="57168" y="124940"/>
                  </a:lnTo>
                  <a:close/>
                  <a:moveTo>
                    <a:pt x="228401" y="124940"/>
                  </a:moveTo>
                  <a:lnTo>
                    <a:pt x="252912" y="160613"/>
                  </a:lnTo>
                  <a:lnTo>
                    <a:pt x="178473" y="175093"/>
                  </a:lnTo>
                  <a:lnTo>
                    <a:pt x="175471" y="160372"/>
                  </a:lnTo>
                  <a:lnTo>
                    <a:pt x="228401" y="124940"/>
                  </a:lnTo>
                  <a:close/>
                  <a:moveTo>
                    <a:pt x="142679" y="1222"/>
                  </a:moveTo>
                  <a:lnTo>
                    <a:pt x="142679" y="181097"/>
                  </a:lnTo>
                  <a:lnTo>
                    <a:pt x="124382" y="91167"/>
                  </a:lnTo>
                  <a:lnTo>
                    <a:pt x="142679" y="1222"/>
                  </a:lnTo>
                  <a:close/>
                  <a:moveTo>
                    <a:pt x="142890" y="1222"/>
                  </a:moveTo>
                  <a:lnTo>
                    <a:pt x="161187" y="91167"/>
                  </a:lnTo>
                  <a:lnTo>
                    <a:pt x="142890" y="181097"/>
                  </a:lnTo>
                  <a:lnTo>
                    <a:pt x="142890" y="1222"/>
                  </a:lnTo>
                  <a:close/>
                  <a:moveTo>
                    <a:pt x="171293" y="140838"/>
                  </a:moveTo>
                  <a:lnTo>
                    <a:pt x="173526" y="151774"/>
                  </a:lnTo>
                  <a:lnTo>
                    <a:pt x="173526" y="151789"/>
                  </a:lnTo>
                  <a:lnTo>
                    <a:pt x="143478" y="181308"/>
                  </a:lnTo>
                  <a:lnTo>
                    <a:pt x="143478" y="181308"/>
                  </a:lnTo>
                  <a:lnTo>
                    <a:pt x="171293" y="140838"/>
                  </a:lnTo>
                  <a:close/>
                  <a:moveTo>
                    <a:pt x="173571" y="152030"/>
                  </a:moveTo>
                  <a:lnTo>
                    <a:pt x="175245" y="160281"/>
                  </a:lnTo>
                  <a:lnTo>
                    <a:pt x="143644" y="181429"/>
                  </a:lnTo>
                  <a:lnTo>
                    <a:pt x="143644" y="181429"/>
                  </a:lnTo>
                  <a:lnTo>
                    <a:pt x="173571" y="152030"/>
                  </a:lnTo>
                  <a:close/>
                  <a:moveTo>
                    <a:pt x="124277" y="91680"/>
                  </a:moveTo>
                  <a:lnTo>
                    <a:pt x="142573" y="181655"/>
                  </a:lnTo>
                  <a:lnTo>
                    <a:pt x="114336" y="140551"/>
                  </a:lnTo>
                  <a:lnTo>
                    <a:pt x="124277" y="91680"/>
                  </a:lnTo>
                  <a:close/>
                  <a:moveTo>
                    <a:pt x="161292" y="91680"/>
                  </a:moveTo>
                  <a:lnTo>
                    <a:pt x="171233" y="140551"/>
                  </a:lnTo>
                  <a:lnTo>
                    <a:pt x="142981" y="181655"/>
                  </a:lnTo>
                  <a:lnTo>
                    <a:pt x="161292" y="91680"/>
                  </a:lnTo>
                  <a:close/>
                  <a:moveTo>
                    <a:pt x="114276" y="140838"/>
                  </a:moveTo>
                  <a:lnTo>
                    <a:pt x="142392" y="181745"/>
                  </a:lnTo>
                  <a:lnTo>
                    <a:pt x="110324" y="160281"/>
                  </a:lnTo>
                  <a:lnTo>
                    <a:pt x="114276" y="140838"/>
                  </a:lnTo>
                  <a:close/>
                  <a:moveTo>
                    <a:pt x="110279" y="160492"/>
                  </a:moveTo>
                  <a:lnTo>
                    <a:pt x="142302" y="181926"/>
                  </a:lnTo>
                  <a:lnTo>
                    <a:pt x="142302" y="181926"/>
                  </a:lnTo>
                  <a:lnTo>
                    <a:pt x="107292" y="175124"/>
                  </a:lnTo>
                  <a:lnTo>
                    <a:pt x="110279" y="160492"/>
                  </a:lnTo>
                  <a:close/>
                  <a:moveTo>
                    <a:pt x="175290" y="160492"/>
                  </a:moveTo>
                  <a:lnTo>
                    <a:pt x="178277" y="175124"/>
                  </a:lnTo>
                  <a:lnTo>
                    <a:pt x="143267" y="181926"/>
                  </a:lnTo>
                  <a:lnTo>
                    <a:pt x="175290" y="160492"/>
                  </a:lnTo>
                  <a:close/>
                  <a:moveTo>
                    <a:pt x="32521" y="160809"/>
                  </a:moveTo>
                  <a:lnTo>
                    <a:pt x="107051" y="175289"/>
                  </a:lnTo>
                  <a:lnTo>
                    <a:pt x="105678" y="182032"/>
                  </a:lnTo>
                  <a:lnTo>
                    <a:pt x="17935" y="182032"/>
                  </a:lnTo>
                  <a:lnTo>
                    <a:pt x="32521" y="160809"/>
                  </a:lnTo>
                  <a:close/>
                  <a:moveTo>
                    <a:pt x="107262" y="175335"/>
                  </a:moveTo>
                  <a:lnTo>
                    <a:pt x="141714" y="182032"/>
                  </a:lnTo>
                  <a:lnTo>
                    <a:pt x="105889" y="182032"/>
                  </a:lnTo>
                  <a:lnTo>
                    <a:pt x="107262" y="175335"/>
                  </a:lnTo>
                  <a:close/>
                  <a:moveTo>
                    <a:pt x="178307" y="175335"/>
                  </a:moveTo>
                  <a:lnTo>
                    <a:pt x="179680" y="182032"/>
                  </a:lnTo>
                  <a:lnTo>
                    <a:pt x="143855" y="182032"/>
                  </a:lnTo>
                  <a:lnTo>
                    <a:pt x="178307" y="175335"/>
                  </a:lnTo>
                  <a:close/>
                  <a:moveTo>
                    <a:pt x="253048" y="160809"/>
                  </a:moveTo>
                  <a:lnTo>
                    <a:pt x="267634" y="182032"/>
                  </a:lnTo>
                  <a:lnTo>
                    <a:pt x="179891" y="182032"/>
                  </a:lnTo>
                  <a:lnTo>
                    <a:pt x="178518" y="175289"/>
                  </a:lnTo>
                  <a:lnTo>
                    <a:pt x="253048" y="160809"/>
                  </a:lnTo>
                  <a:close/>
                  <a:moveTo>
                    <a:pt x="17482" y="0"/>
                  </a:moveTo>
                  <a:lnTo>
                    <a:pt x="17543" y="91"/>
                  </a:lnTo>
                  <a:lnTo>
                    <a:pt x="0" y="91"/>
                  </a:lnTo>
                  <a:lnTo>
                    <a:pt x="0" y="302"/>
                  </a:lnTo>
                  <a:lnTo>
                    <a:pt x="17693" y="302"/>
                  </a:lnTo>
                  <a:lnTo>
                    <a:pt x="32310" y="21555"/>
                  </a:lnTo>
                  <a:lnTo>
                    <a:pt x="0" y="27845"/>
                  </a:lnTo>
                  <a:lnTo>
                    <a:pt x="0" y="28056"/>
                  </a:lnTo>
                  <a:lnTo>
                    <a:pt x="32430" y="21751"/>
                  </a:lnTo>
                  <a:lnTo>
                    <a:pt x="57002" y="57500"/>
                  </a:lnTo>
                  <a:lnTo>
                    <a:pt x="6893" y="91031"/>
                  </a:lnTo>
                  <a:lnTo>
                    <a:pt x="0" y="86415"/>
                  </a:lnTo>
                  <a:lnTo>
                    <a:pt x="0" y="86672"/>
                  </a:lnTo>
                  <a:lnTo>
                    <a:pt x="6712" y="91167"/>
                  </a:lnTo>
                  <a:lnTo>
                    <a:pt x="0" y="95647"/>
                  </a:lnTo>
                  <a:lnTo>
                    <a:pt x="0" y="95903"/>
                  </a:lnTo>
                  <a:lnTo>
                    <a:pt x="6893" y="91287"/>
                  </a:lnTo>
                  <a:lnTo>
                    <a:pt x="32491" y="108423"/>
                  </a:lnTo>
                  <a:lnTo>
                    <a:pt x="0" y="140355"/>
                  </a:lnTo>
                  <a:lnTo>
                    <a:pt x="0" y="140642"/>
                  </a:lnTo>
                  <a:lnTo>
                    <a:pt x="32672" y="108543"/>
                  </a:lnTo>
                  <a:lnTo>
                    <a:pt x="57002" y="124834"/>
                  </a:lnTo>
                  <a:lnTo>
                    <a:pt x="32430" y="160568"/>
                  </a:lnTo>
                  <a:lnTo>
                    <a:pt x="0" y="154278"/>
                  </a:lnTo>
                  <a:lnTo>
                    <a:pt x="0" y="154489"/>
                  </a:lnTo>
                  <a:lnTo>
                    <a:pt x="32295" y="160764"/>
                  </a:lnTo>
                  <a:lnTo>
                    <a:pt x="17678" y="182032"/>
                  </a:lnTo>
                  <a:lnTo>
                    <a:pt x="0" y="182032"/>
                  </a:lnTo>
                  <a:lnTo>
                    <a:pt x="0" y="182107"/>
                  </a:lnTo>
                  <a:lnTo>
                    <a:pt x="285569" y="182107"/>
                  </a:lnTo>
                  <a:lnTo>
                    <a:pt x="285569" y="182032"/>
                  </a:lnTo>
                  <a:lnTo>
                    <a:pt x="267876" y="182032"/>
                  </a:lnTo>
                  <a:lnTo>
                    <a:pt x="253259" y="160764"/>
                  </a:lnTo>
                  <a:lnTo>
                    <a:pt x="285569" y="154489"/>
                  </a:lnTo>
                  <a:lnTo>
                    <a:pt x="285569" y="154278"/>
                  </a:lnTo>
                  <a:lnTo>
                    <a:pt x="253139" y="160568"/>
                  </a:lnTo>
                  <a:lnTo>
                    <a:pt x="228567" y="124834"/>
                  </a:lnTo>
                  <a:lnTo>
                    <a:pt x="278676" y="91287"/>
                  </a:lnTo>
                  <a:lnTo>
                    <a:pt x="285569" y="95903"/>
                  </a:lnTo>
                  <a:lnTo>
                    <a:pt x="285569" y="95647"/>
                  </a:lnTo>
                  <a:lnTo>
                    <a:pt x="278857" y="91167"/>
                  </a:lnTo>
                  <a:lnTo>
                    <a:pt x="285569" y="86672"/>
                  </a:lnTo>
                  <a:lnTo>
                    <a:pt x="285569" y="86415"/>
                  </a:lnTo>
                  <a:lnTo>
                    <a:pt x="278676" y="91031"/>
                  </a:lnTo>
                  <a:lnTo>
                    <a:pt x="253063" y="73896"/>
                  </a:lnTo>
                  <a:lnTo>
                    <a:pt x="285569" y="41963"/>
                  </a:lnTo>
                  <a:lnTo>
                    <a:pt x="285569" y="41677"/>
                  </a:lnTo>
                  <a:lnTo>
                    <a:pt x="252897" y="73775"/>
                  </a:lnTo>
                  <a:lnTo>
                    <a:pt x="228567" y="57500"/>
                  </a:lnTo>
                  <a:lnTo>
                    <a:pt x="253139" y="21751"/>
                  </a:lnTo>
                  <a:lnTo>
                    <a:pt x="285569" y="28056"/>
                  </a:lnTo>
                  <a:lnTo>
                    <a:pt x="285569" y="27845"/>
                  </a:lnTo>
                  <a:lnTo>
                    <a:pt x="253259" y="21555"/>
                  </a:lnTo>
                  <a:lnTo>
                    <a:pt x="267876" y="302"/>
                  </a:lnTo>
                  <a:lnTo>
                    <a:pt x="285569" y="302"/>
                  </a:lnTo>
                  <a:lnTo>
                    <a:pt x="285569" y="91"/>
                  </a:lnTo>
                  <a:lnTo>
                    <a:pt x="268026" y="91"/>
                  </a:lnTo>
                  <a:lnTo>
                    <a:pt x="268087" y="0"/>
                  </a:lnTo>
                  <a:lnTo>
                    <a:pt x="267830" y="0"/>
                  </a:lnTo>
                  <a:lnTo>
                    <a:pt x="267770" y="91"/>
                  </a:lnTo>
                  <a:lnTo>
                    <a:pt x="179921" y="91"/>
                  </a:lnTo>
                  <a:lnTo>
                    <a:pt x="179936" y="0"/>
                  </a:lnTo>
                  <a:lnTo>
                    <a:pt x="179725" y="0"/>
                  </a:lnTo>
                  <a:lnTo>
                    <a:pt x="179710" y="91"/>
                  </a:lnTo>
                  <a:lnTo>
                    <a:pt x="143855" y="91"/>
                  </a:lnTo>
                  <a:lnTo>
                    <a:pt x="144308" y="0"/>
                  </a:lnTo>
                  <a:lnTo>
                    <a:pt x="141261" y="0"/>
                  </a:lnTo>
                  <a:lnTo>
                    <a:pt x="141714" y="91"/>
                  </a:lnTo>
                  <a:lnTo>
                    <a:pt x="105859" y="91"/>
                  </a:lnTo>
                  <a:lnTo>
                    <a:pt x="105829" y="0"/>
                  </a:lnTo>
                  <a:lnTo>
                    <a:pt x="105618" y="0"/>
                  </a:lnTo>
                  <a:lnTo>
                    <a:pt x="105648" y="91"/>
                  </a:lnTo>
                  <a:lnTo>
                    <a:pt x="17799" y="91"/>
                  </a:lnTo>
                  <a:lnTo>
                    <a:pt x="1773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6"/>
            <p:cNvSpPr/>
            <p:nvPr/>
          </p:nvSpPr>
          <p:spPr>
            <a:xfrm>
              <a:off x="238125" y="577375"/>
              <a:ext cx="7139225" cy="4552325"/>
            </a:xfrm>
            <a:custGeom>
              <a:avLst/>
              <a:gdLst/>
              <a:ahLst/>
              <a:cxnLst/>
              <a:rect l="l" t="t" r="r" b="b"/>
              <a:pathLst>
                <a:path w="285569" h="182093" extrusionOk="0">
                  <a:moveTo>
                    <a:pt x="143237" y="0"/>
                  </a:moveTo>
                  <a:lnTo>
                    <a:pt x="143267" y="75"/>
                  </a:lnTo>
                  <a:lnTo>
                    <a:pt x="143433" y="0"/>
                  </a:lnTo>
                  <a:close/>
                  <a:moveTo>
                    <a:pt x="142121" y="0"/>
                  </a:moveTo>
                  <a:lnTo>
                    <a:pt x="142528" y="196"/>
                  </a:lnTo>
                  <a:lnTo>
                    <a:pt x="142015" y="437"/>
                  </a:lnTo>
                  <a:lnTo>
                    <a:pt x="142106" y="618"/>
                  </a:lnTo>
                  <a:lnTo>
                    <a:pt x="142588" y="392"/>
                  </a:lnTo>
                  <a:lnTo>
                    <a:pt x="142377" y="875"/>
                  </a:lnTo>
                  <a:lnTo>
                    <a:pt x="142573" y="965"/>
                  </a:lnTo>
                  <a:lnTo>
                    <a:pt x="142860" y="272"/>
                  </a:lnTo>
                  <a:lnTo>
                    <a:pt x="142739" y="226"/>
                  </a:lnTo>
                  <a:lnTo>
                    <a:pt x="142724" y="196"/>
                  </a:lnTo>
                  <a:lnTo>
                    <a:pt x="142739" y="166"/>
                  </a:lnTo>
                  <a:lnTo>
                    <a:pt x="142754" y="151"/>
                  </a:lnTo>
                  <a:lnTo>
                    <a:pt x="142860" y="106"/>
                  </a:lnTo>
                  <a:lnTo>
                    <a:pt x="142815" y="0"/>
                  </a:lnTo>
                  <a:close/>
                  <a:moveTo>
                    <a:pt x="219577" y="196"/>
                  </a:moveTo>
                  <a:lnTo>
                    <a:pt x="219275" y="890"/>
                  </a:lnTo>
                  <a:lnTo>
                    <a:pt x="219471" y="965"/>
                  </a:lnTo>
                  <a:lnTo>
                    <a:pt x="219758" y="287"/>
                  </a:lnTo>
                  <a:lnTo>
                    <a:pt x="219577" y="196"/>
                  </a:lnTo>
                  <a:close/>
                  <a:moveTo>
                    <a:pt x="66068" y="377"/>
                  </a:moveTo>
                  <a:lnTo>
                    <a:pt x="65887" y="453"/>
                  </a:lnTo>
                  <a:lnTo>
                    <a:pt x="66173" y="1131"/>
                  </a:lnTo>
                  <a:lnTo>
                    <a:pt x="66369" y="1056"/>
                  </a:lnTo>
                  <a:lnTo>
                    <a:pt x="66068" y="377"/>
                  </a:lnTo>
                  <a:close/>
                  <a:moveTo>
                    <a:pt x="141533" y="664"/>
                  </a:moveTo>
                  <a:lnTo>
                    <a:pt x="140854" y="980"/>
                  </a:lnTo>
                  <a:lnTo>
                    <a:pt x="140944" y="1161"/>
                  </a:lnTo>
                  <a:lnTo>
                    <a:pt x="141623" y="845"/>
                  </a:lnTo>
                  <a:lnTo>
                    <a:pt x="141533" y="664"/>
                  </a:lnTo>
                  <a:close/>
                  <a:moveTo>
                    <a:pt x="144429" y="860"/>
                  </a:moveTo>
                  <a:lnTo>
                    <a:pt x="144338" y="1041"/>
                  </a:lnTo>
                  <a:lnTo>
                    <a:pt x="145017" y="1358"/>
                  </a:lnTo>
                  <a:lnTo>
                    <a:pt x="145107" y="1161"/>
                  </a:lnTo>
                  <a:lnTo>
                    <a:pt x="144429" y="860"/>
                  </a:lnTo>
                  <a:close/>
                  <a:moveTo>
                    <a:pt x="143267" y="317"/>
                  </a:moveTo>
                  <a:lnTo>
                    <a:pt x="143192" y="483"/>
                  </a:lnTo>
                  <a:lnTo>
                    <a:pt x="143056" y="603"/>
                  </a:lnTo>
                  <a:lnTo>
                    <a:pt x="142875" y="694"/>
                  </a:lnTo>
                  <a:lnTo>
                    <a:pt x="143162" y="1373"/>
                  </a:lnTo>
                  <a:lnTo>
                    <a:pt x="143358" y="1297"/>
                  </a:lnTo>
                  <a:lnTo>
                    <a:pt x="143086" y="634"/>
                  </a:lnTo>
                  <a:lnTo>
                    <a:pt x="143584" y="1131"/>
                  </a:lnTo>
                  <a:lnTo>
                    <a:pt x="143735" y="996"/>
                  </a:lnTo>
                  <a:lnTo>
                    <a:pt x="143282" y="543"/>
                  </a:lnTo>
                  <a:lnTo>
                    <a:pt x="143855" y="815"/>
                  </a:lnTo>
                  <a:lnTo>
                    <a:pt x="143946" y="634"/>
                  </a:lnTo>
                  <a:lnTo>
                    <a:pt x="143267" y="317"/>
                  </a:lnTo>
                  <a:close/>
                  <a:moveTo>
                    <a:pt x="140371" y="1207"/>
                  </a:moveTo>
                  <a:lnTo>
                    <a:pt x="139692" y="1523"/>
                  </a:lnTo>
                  <a:lnTo>
                    <a:pt x="139783" y="1704"/>
                  </a:lnTo>
                  <a:lnTo>
                    <a:pt x="140462" y="1388"/>
                  </a:lnTo>
                  <a:lnTo>
                    <a:pt x="140371" y="1207"/>
                  </a:lnTo>
                  <a:close/>
                  <a:moveTo>
                    <a:pt x="145590" y="1403"/>
                  </a:moveTo>
                  <a:lnTo>
                    <a:pt x="145515" y="1584"/>
                  </a:lnTo>
                  <a:lnTo>
                    <a:pt x="146178" y="1901"/>
                  </a:lnTo>
                  <a:lnTo>
                    <a:pt x="146269" y="1704"/>
                  </a:lnTo>
                  <a:lnTo>
                    <a:pt x="145590" y="1403"/>
                  </a:lnTo>
                  <a:close/>
                  <a:moveTo>
                    <a:pt x="144112" y="1373"/>
                  </a:moveTo>
                  <a:lnTo>
                    <a:pt x="143976" y="1508"/>
                  </a:lnTo>
                  <a:lnTo>
                    <a:pt x="144504" y="2036"/>
                  </a:lnTo>
                  <a:lnTo>
                    <a:pt x="144655" y="1885"/>
                  </a:lnTo>
                  <a:lnTo>
                    <a:pt x="144112" y="1373"/>
                  </a:lnTo>
                  <a:close/>
                  <a:moveTo>
                    <a:pt x="142166" y="1373"/>
                  </a:moveTo>
                  <a:lnTo>
                    <a:pt x="141879" y="2066"/>
                  </a:lnTo>
                  <a:lnTo>
                    <a:pt x="142076" y="2142"/>
                  </a:lnTo>
                  <a:lnTo>
                    <a:pt x="142362" y="1463"/>
                  </a:lnTo>
                  <a:lnTo>
                    <a:pt x="142166" y="1373"/>
                  </a:lnTo>
                  <a:close/>
                  <a:moveTo>
                    <a:pt x="219064" y="1373"/>
                  </a:moveTo>
                  <a:lnTo>
                    <a:pt x="218777" y="2066"/>
                  </a:lnTo>
                  <a:lnTo>
                    <a:pt x="218973" y="2142"/>
                  </a:lnTo>
                  <a:lnTo>
                    <a:pt x="219260" y="1463"/>
                  </a:lnTo>
                  <a:lnTo>
                    <a:pt x="219064" y="1373"/>
                  </a:lnTo>
                  <a:close/>
                  <a:moveTo>
                    <a:pt x="139210" y="1750"/>
                  </a:moveTo>
                  <a:lnTo>
                    <a:pt x="138531" y="2066"/>
                  </a:lnTo>
                  <a:lnTo>
                    <a:pt x="138621" y="2247"/>
                  </a:lnTo>
                  <a:lnTo>
                    <a:pt x="139285" y="1931"/>
                  </a:lnTo>
                  <a:lnTo>
                    <a:pt x="139210" y="1750"/>
                  </a:lnTo>
                  <a:close/>
                  <a:moveTo>
                    <a:pt x="66580" y="1554"/>
                  </a:moveTo>
                  <a:lnTo>
                    <a:pt x="66384" y="1629"/>
                  </a:lnTo>
                  <a:lnTo>
                    <a:pt x="66671" y="2323"/>
                  </a:lnTo>
                  <a:lnTo>
                    <a:pt x="66867" y="2232"/>
                  </a:lnTo>
                  <a:lnTo>
                    <a:pt x="66580" y="1554"/>
                  </a:lnTo>
                  <a:close/>
                  <a:moveTo>
                    <a:pt x="146752" y="1946"/>
                  </a:moveTo>
                  <a:lnTo>
                    <a:pt x="146676" y="2127"/>
                  </a:lnTo>
                  <a:lnTo>
                    <a:pt x="147340" y="2444"/>
                  </a:lnTo>
                  <a:lnTo>
                    <a:pt x="147430" y="2247"/>
                  </a:lnTo>
                  <a:lnTo>
                    <a:pt x="146752" y="1946"/>
                  </a:lnTo>
                  <a:close/>
                  <a:moveTo>
                    <a:pt x="143569" y="1780"/>
                  </a:moveTo>
                  <a:lnTo>
                    <a:pt x="143388" y="1870"/>
                  </a:lnTo>
                  <a:lnTo>
                    <a:pt x="143674" y="2549"/>
                  </a:lnTo>
                  <a:lnTo>
                    <a:pt x="143855" y="2474"/>
                  </a:lnTo>
                  <a:lnTo>
                    <a:pt x="143569" y="1780"/>
                  </a:lnTo>
                  <a:close/>
                  <a:moveTo>
                    <a:pt x="138048" y="2293"/>
                  </a:moveTo>
                  <a:lnTo>
                    <a:pt x="137369" y="2610"/>
                  </a:lnTo>
                  <a:lnTo>
                    <a:pt x="137460" y="2791"/>
                  </a:lnTo>
                  <a:lnTo>
                    <a:pt x="138124" y="2474"/>
                  </a:lnTo>
                  <a:lnTo>
                    <a:pt x="138048" y="2293"/>
                  </a:lnTo>
                  <a:close/>
                  <a:moveTo>
                    <a:pt x="145032" y="2263"/>
                  </a:moveTo>
                  <a:lnTo>
                    <a:pt x="144896" y="2413"/>
                  </a:lnTo>
                  <a:lnTo>
                    <a:pt x="145424" y="2941"/>
                  </a:lnTo>
                  <a:lnTo>
                    <a:pt x="145560" y="2791"/>
                  </a:lnTo>
                  <a:lnTo>
                    <a:pt x="145032" y="2263"/>
                  </a:lnTo>
                  <a:close/>
                  <a:moveTo>
                    <a:pt x="147913" y="2474"/>
                  </a:moveTo>
                  <a:lnTo>
                    <a:pt x="147838" y="2670"/>
                  </a:lnTo>
                  <a:lnTo>
                    <a:pt x="148501" y="2972"/>
                  </a:lnTo>
                  <a:lnTo>
                    <a:pt x="148592" y="2791"/>
                  </a:lnTo>
                  <a:lnTo>
                    <a:pt x="147913" y="2474"/>
                  </a:lnTo>
                  <a:close/>
                  <a:moveTo>
                    <a:pt x="141668" y="2549"/>
                  </a:moveTo>
                  <a:lnTo>
                    <a:pt x="141382" y="3243"/>
                  </a:lnTo>
                  <a:lnTo>
                    <a:pt x="141563" y="3318"/>
                  </a:lnTo>
                  <a:lnTo>
                    <a:pt x="141849" y="2640"/>
                  </a:lnTo>
                  <a:lnTo>
                    <a:pt x="141668" y="2549"/>
                  </a:lnTo>
                  <a:close/>
                  <a:moveTo>
                    <a:pt x="218566" y="2549"/>
                  </a:moveTo>
                  <a:lnTo>
                    <a:pt x="218280" y="3243"/>
                  </a:lnTo>
                  <a:lnTo>
                    <a:pt x="218461" y="3318"/>
                  </a:lnTo>
                  <a:lnTo>
                    <a:pt x="218762" y="2640"/>
                  </a:lnTo>
                  <a:lnTo>
                    <a:pt x="218566" y="2549"/>
                  </a:lnTo>
                  <a:close/>
                  <a:moveTo>
                    <a:pt x="136887" y="2836"/>
                  </a:moveTo>
                  <a:lnTo>
                    <a:pt x="136208" y="3153"/>
                  </a:lnTo>
                  <a:lnTo>
                    <a:pt x="136298" y="3334"/>
                  </a:lnTo>
                  <a:lnTo>
                    <a:pt x="136962" y="3017"/>
                  </a:lnTo>
                  <a:lnTo>
                    <a:pt x="136887" y="2836"/>
                  </a:lnTo>
                  <a:close/>
                  <a:moveTo>
                    <a:pt x="67078" y="2730"/>
                  </a:moveTo>
                  <a:lnTo>
                    <a:pt x="66882" y="2806"/>
                  </a:lnTo>
                  <a:lnTo>
                    <a:pt x="67169" y="3499"/>
                  </a:lnTo>
                  <a:lnTo>
                    <a:pt x="67365" y="3424"/>
                  </a:lnTo>
                  <a:lnTo>
                    <a:pt x="67078" y="2730"/>
                  </a:lnTo>
                  <a:close/>
                  <a:moveTo>
                    <a:pt x="149090" y="3002"/>
                  </a:moveTo>
                  <a:lnTo>
                    <a:pt x="148999" y="3198"/>
                  </a:lnTo>
                  <a:lnTo>
                    <a:pt x="149678" y="3515"/>
                  </a:lnTo>
                  <a:lnTo>
                    <a:pt x="149753" y="3318"/>
                  </a:lnTo>
                  <a:lnTo>
                    <a:pt x="149090" y="3002"/>
                  </a:lnTo>
                  <a:close/>
                  <a:moveTo>
                    <a:pt x="144067" y="2972"/>
                  </a:moveTo>
                  <a:lnTo>
                    <a:pt x="143886" y="3047"/>
                  </a:lnTo>
                  <a:lnTo>
                    <a:pt x="144172" y="3741"/>
                  </a:lnTo>
                  <a:lnTo>
                    <a:pt x="144368" y="3650"/>
                  </a:lnTo>
                  <a:lnTo>
                    <a:pt x="144067" y="2972"/>
                  </a:lnTo>
                  <a:close/>
                  <a:moveTo>
                    <a:pt x="145952" y="3168"/>
                  </a:moveTo>
                  <a:lnTo>
                    <a:pt x="145801" y="3318"/>
                  </a:lnTo>
                  <a:lnTo>
                    <a:pt x="146329" y="3831"/>
                  </a:lnTo>
                  <a:lnTo>
                    <a:pt x="146480" y="3680"/>
                  </a:lnTo>
                  <a:lnTo>
                    <a:pt x="145952" y="3168"/>
                  </a:lnTo>
                  <a:close/>
                  <a:moveTo>
                    <a:pt x="135710" y="3364"/>
                  </a:moveTo>
                  <a:lnTo>
                    <a:pt x="135046" y="3680"/>
                  </a:lnTo>
                  <a:lnTo>
                    <a:pt x="135122" y="3877"/>
                  </a:lnTo>
                  <a:lnTo>
                    <a:pt x="135801" y="3560"/>
                  </a:lnTo>
                  <a:lnTo>
                    <a:pt x="135710" y="3364"/>
                  </a:lnTo>
                  <a:close/>
                  <a:moveTo>
                    <a:pt x="150251" y="3545"/>
                  </a:moveTo>
                  <a:lnTo>
                    <a:pt x="150161" y="3741"/>
                  </a:lnTo>
                  <a:lnTo>
                    <a:pt x="150839" y="4058"/>
                  </a:lnTo>
                  <a:lnTo>
                    <a:pt x="150930" y="3861"/>
                  </a:lnTo>
                  <a:lnTo>
                    <a:pt x="150251" y="3545"/>
                  </a:lnTo>
                  <a:close/>
                  <a:moveTo>
                    <a:pt x="134549" y="3907"/>
                  </a:moveTo>
                  <a:lnTo>
                    <a:pt x="133885" y="4223"/>
                  </a:lnTo>
                  <a:lnTo>
                    <a:pt x="133960" y="4420"/>
                  </a:lnTo>
                  <a:lnTo>
                    <a:pt x="134639" y="4103"/>
                  </a:lnTo>
                  <a:lnTo>
                    <a:pt x="134549" y="3907"/>
                  </a:lnTo>
                  <a:close/>
                  <a:moveTo>
                    <a:pt x="141171" y="3741"/>
                  </a:moveTo>
                  <a:lnTo>
                    <a:pt x="140869" y="4420"/>
                  </a:lnTo>
                  <a:lnTo>
                    <a:pt x="141065" y="4510"/>
                  </a:lnTo>
                  <a:lnTo>
                    <a:pt x="141352" y="3816"/>
                  </a:lnTo>
                  <a:lnTo>
                    <a:pt x="141171" y="3741"/>
                  </a:lnTo>
                  <a:close/>
                  <a:moveTo>
                    <a:pt x="218068" y="3741"/>
                  </a:moveTo>
                  <a:lnTo>
                    <a:pt x="217767" y="4435"/>
                  </a:lnTo>
                  <a:lnTo>
                    <a:pt x="217963" y="4510"/>
                  </a:lnTo>
                  <a:lnTo>
                    <a:pt x="218249" y="3816"/>
                  </a:lnTo>
                  <a:lnTo>
                    <a:pt x="218068" y="3741"/>
                  </a:lnTo>
                  <a:close/>
                  <a:moveTo>
                    <a:pt x="151413" y="4103"/>
                  </a:moveTo>
                  <a:lnTo>
                    <a:pt x="151322" y="4284"/>
                  </a:lnTo>
                  <a:lnTo>
                    <a:pt x="152001" y="4601"/>
                  </a:lnTo>
                  <a:lnTo>
                    <a:pt x="152076" y="4404"/>
                  </a:lnTo>
                  <a:lnTo>
                    <a:pt x="151413" y="4103"/>
                  </a:lnTo>
                  <a:close/>
                  <a:moveTo>
                    <a:pt x="67576" y="3907"/>
                  </a:moveTo>
                  <a:lnTo>
                    <a:pt x="67380" y="3997"/>
                  </a:lnTo>
                  <a:lnTo>
                    <a:pt x="67682" y="4676"/>
                  </a:lnTo>
                  <a:lnTo>
                    <a:pt x="67863" y="4601"/>
                  </a:lnTo>
                  <a:lnTo>
                    <a:pt x="67576" y="3907"/>
                  </a:lnTo>
                  <a:close/>
                  <a:moveTo>
                    <a:pt x="146872" y="4058"/>
                  </a:moveTo>
                  <a:lnTo>
                    <a:pt x="146721" y="4208"/>
                  </a:lnTo>
                  <a:lnTo>
                    <a:pt x="147249" y="4736"/>
                  </a:lnTo>
                  <a:lnTo>
                    <a:pt x="147400" y="4585"/>
                  </a:lnTo>
                  <a:lnTo>
                    <a:pt x="146872" y="4058"/>
                  </a:lnTo>
                  <a:close/>
                  <a:moveTo>
                    <a:pt x="144564" y="4148"/>
                  </a:moveTo>
                  <a:lnTo>
                    <a:pt x="144383" y="4223"/>
                  </a:lnTo>
                  <a:lnTo>
                    <a:pt x="144670" y="4917"/>
                  </a:lnTo>
                  <a:lnTo>
                    <a:pt x="144866" y="4827"/>
                  </a:lnTo>
                  <a:lnTo>
                    <a:pt x="144564" y="4148"/>
                  </a:lnTo>
                  <a:close/>
                  <a:moveTo>
                    <a:pt x="133387" y="4465"/>
                  </a:moveTo>
                  <a:lnTo>
                    <a:pt x="132708" y="4766"/>
                  </a:lnTo>
                  <a:lnTo>
                    <a:pt x="132799" y="4963"/>
                  </a:lnTo>
                  <a:lnTo>
                    <a:pt x="133478" y="4646"/>
                  </a:lnTo>
                  <a:lnTo>
                    <a:pt x="133387" y="4465"/>
                  </a:lnTo>
                  <a:close/>
                  <a:moveTo>
                    <a:pt x="152574" y="4646"/>
                  </a:moveTo>
                  <a:lnTo>
                    <a:pt x="152483" y="4827"/>
                  </a:lnTo>
                  <a:lnTo>
                    <a:pt x="153162" y="5144"/>
                  </a:lnTo>
                  <a:lnTo>
                    <a:pt x="153253" y="4948"/>
                  </a:lnTo>
                  <a:lnTo>
                    <a:pt x="152574" y="4646"/>
                  </a:lnTo>
                  <a:close/>
                  <a:moveTo>
                    <a:pt x="132226" y="4993"/>
                  </a:moveTo>
                  <a:lnTo>
                    <a:pt x="131562" y="5310"/>
                  </a:lnTo>
                  <a:lnTo>
                    <a:pt x="131637" y="5491"/>
                  </a:lnTo>
                  <a:lnTo>
                    <a:pt x="132316" y="5189"/>
                  </a:lnTo>
                  <a:lnTo>
                    <a:pt x="132226" y="4993"/>
                  </a:lnTo>
                  <a:close/>
                  <a:moveTo>
                    <a:pt x="147777" y="4963"/>
                  </a:moveTo>
                  <a:lnTo>
                    <a:pt x="147642" y="5113"/>
                  </a:lnTo>
                  <a:lnTo>
                    <a:pt x="148169" y="5626"/>
                  </a:lnTo>
                  <a:lnTo>
                    <a:pt x="148305" y="5491"/>
                  </a:lnTo>
                  <a:lnTo>
                    <a:pt x="147777" y="4963"/>
                  </a:lnTo>
                  <a:close/>
                  <a:moveTo>
                    <a:pt x="140658" y="4917"/>
                  </a:moveTo>
                  <a:lnTo>
                    <a:pt x="140371" y="5611"/>
                  </a:lnTo>
                  <a:lnTo>
                    <a:pt x="140567" y="5687"/>
                  </a:lnTo>
                  <a:lnTo>
                    <a:pt x="140854" y="5008"/>
                  </a:lnTo>
                  <a:lnTo>
                    <a:pt x="140658" y="4917"/>
                  </a:lnTo>
                  <a:close/>
                  <a:moveTo>
                    <a:pt x="153735" y="5174"/>
                  </a:moveTo>
                  <a:lnTo>
                    <a:pt x="153645" y="5370"/>
                  </a:lnTo>
                  <a:lnTo>
                    <a:pt x="154324" y="5687"/>
                  </a:lnTo>
                  <a:lnTo>
                    <a:pt x="154414" y="5491"/>
                  </a:lnTo>
                  <a:lnTo>
                    <a:pt x="153735" y="5174"/>
                  </a:lnTo>
                  <a:close/>
                  <a:moveTo>
                    <a:pt x="217571" y="4917"/>
                  </a:moveTo>
                  <a:lnTo>
                    <a:pt x="217269" y="5611"/>
                  </a:lnTo>
                  <a:lnTo>
                    <a:pt x="217465" y="5687"/>
                  </a:lnTo>
                  <a:lnTo>
                    <a:pt x="217752" y="5008"/>
                  </a:lnTo>
                  <a:lnTo>
                    <a:pt x="217571" y="4917"/>
                  </a:lnTo>
                  <a:close/>
                  <a:moveTo>
                    <a:pt x="68074" y="5098"/>
                  </a:moveTo>
                  <a:lnTo>
                    <a:pt x="67893" y="5174"/>
                  </a:lnTo>
                  <a:lnTo>
                    <a:pt x="68179" y="5868"/>
                  </a:lnTo>
                  <a:lnTo>
                    <a:pt x="68360" y="5777"/>
                  </a:lnTo>
                  <a:lnTo>
                    <a:pt x="68074" y="5098"/>
                  </a:lnTo>
                  <a:close/>
                  <a:moveTo>
                    <a:pt x="131064" y="5536"/>
                  </a:moveTo>
                  <a:lnTo>
                    <a:pt x="130401" y="5853"/>
                  </a:lnTo>
                  <a:lnTo>
                    <a:pt x="130476" y="6049"/>
                  </a:lnTo>
                  <a:lnTo>
                    <a:pt x="131155" y="5732"/>
                  </a:lnTo>
                  <a:lnTo>
                    <a:pt x="131064" y="5536"/>
                  </a:lnTo>
                  <a:close/>
                  <a:moveTo>
                    <a:pt x="145077" y="5325"/>
                  </a:moveTo>
                  <a:lnTo>
                    <a:pt x="144881" y="5415"/>
                  </a:lnTo>
                  <a:lnTo>
                    <a:pt x="145168" y="6094"/>
                  </a:lnTo>
                  <a:lnTo>
                    <a:pt x="145364" y="6018"/>
                  </a:lnTo>
                  <a:lnTo>
                    <a:pt x="145077" y="5325"/>
                  </a:lnTo>
                  <a:close/>
                  <a:moveTo>
                    <a:pt x="154897" y="5732"/>
                  </a:moveTo>
                  <a:lnTo>
                    <a:pt x="154806" y="5913"/>
                  </a:lnTo>
                  <a:lnTo>
                    <a:pt x="155485" y="6230"/>
                  </a:lnTo>
                  <a:lnTo>
                    <a:pt x="155576" y="6049"/>
                  </a:lnTo>
                  <a:lnTo>
                    <a:pt x="154897" y="5732"/>
                  </a:lnTo>
                  <a:close/>
                  <a:moveTo>
                    <a:pt x="148697" y="5853"/>
                  </a:moveTo>
                  <a:lnTo>
                    <a:pt x="148547" y="5988"/>
                  </a:lnTo>
                  <a:lnTo>
                    <a:pt x="149090" y="6516"/>
                  </a:lnTo>
                  <a:lnTo>
                    <a:pt x="149225" y="6365"/>
                  </a:lnTo>
                  <a:lnTo>
                    <a:pt x="148697" y="5853"/>
                  </a:lnTo>
                  <a:close/>
                  <a:moveTo>
                    <a:pt x="129903" y="6079"/>
                  </a:moveTo>
                  <a:lnTo>
                    <a:pt x="129224" y="6396"/>
                  </a:lnTo>
                  <a:lnTo>
                    <a:pt x="129315" y="6592"/>
                  </a:lnTo>
                  <a:lnTo>
                    <a:pt x="129993" y="6275"/>
                  </a:lnTo>
                  <a:lnTo>
                    <a:pt x="129903" y="6079"/>
                  </a:lnTo>
                  <a:close/>
                  <a:moveTo>
                    <a:pt x="156058" y="6260"/>
                  </a:moveTo>
                  <a:lnTo>
                    <a:pt x="155968" y="6456"/>
                  </a:lnTo>
                  <a:lnTo>
                    <a:pt x="156647" y="6773"/>
                  </a:lnTo>
                  <a:lnTo>
                    <a:pt x="156737" y="6577"/>
                  </a:lnTo>
                  <a:lnTo>
                    <a:pt x="156058" y="6260"/>
                  </a:lnTo>
                  <a:close/>
                  <a:moveTo>
                    <a:pt x="217058" y="6109"/>
                  </a:moveTo>
                  <a:lnTo>
                    <a:pt x="216771" y="6788"/>
                  </a:lnTo>
                  <a:lnTo>
                    <a:pt x="216967" y="6863"/>
                  </a:lnTo>
                  <a:lnTo>
                    <a:pt x="217254" y="6184"/>
                  </a:lnTo>
                  <a:lnTo>
                    <a:pt x="217058" y="6109"/>
                  </a:lnTo>
                  <a:close/>
                  <a:moveTo>
                    <a:pt x="140160" y="6109"/>
                  </a:moveTo>
                  <a:lnTo>
                    <a:pt x="139873" y="6788"/>
                  </a:lnTo>
                  <a:lnTo>
                    <a:pt x="140054" y="6878"/>
                  </a:lnTo>
                  <a:lnTo>
                    <a:pt x="140356" y="6184"/>
                  </a:lnTo>
                  <a:lnTo>
                    <a:pt x="140160" y="6109"/>
                  </a:lnTo>
                  <a:close/>
                  <a:moveTo>
                    <a:pt x="68572" y="6275"/>
                  </a:moveTo>
                  <a:lnTo>
                    <a:pt x="68391" y="6350"/>
                  </a:lnTo>
                  <a:lnTo>
                    <a:pt x="68677" y="7044"/>
                  </a:lnTo>
                  <a:lnTo>
                    <a:pt x="68873" y="6969"/>
                  </a:lnTo>
                  <a:lnTo>
                    <a:pt x="68572" y="6275"/>
                  </a:lnTo>
                  <a:close/>
                  <a:moveTo>
                    <a:pt x="128741" y="6622"/>
                  </a:moveTo>
                  <a:lnTo>
                    <a:pt x="128063" y="6939"/>
                  </a:lnTo>
                  <a:lnTo>
                    <a:pt x="128153" y="7135"/>
                  </a:lnTo>
                  <a:lnTo>
                    <a:pt x="128832" y="6818"/>
                  </a:lnTo>
                  <a:lnTo>
                    <a:pt x="128741" y="6622"/>
                  </a:lnTo>
                  <a:close/>
                  <a:moveTo>
                    <a:pt x="145575" y="6501"/>
                  </a:moveTo>
                  <a:lnTo>
                    <a:pt x="145379" y="6592"/>
                  </a:lnTo>
                  <a:lnTo>
                    <a:pt x="145681" y="7270"/>
                  </a:lnTo>
                  <a:lnTo>
                    <a:pt x="145862" y="7195"/>
                  </a:lnTo>
                  <a:lnTo>
                    <a:pt x="145575" y="6501"/>
                  </a:lnTo>
                  <a:close/>
                  <a:moveTo>
                    <a:pt x="157220" y="6803"/>
                  </a:moveTo>
                  <a:lnTo>
                    <a:pt x="157129" y="6999"/>
                  </a:lnTo>
                  <a:lnTo>
                    <a:pt x="157808" y="7316"/>
                  </a:lnTo>
                  <a:lnTo>
                    <a:pt x="157899" y="7120"/>
                  </a:lnTo>
                  <a:lnTo>
                    <a:pt x="157220" y="6803"/>
                  </a:lnTo>
                  <a:close/>
                  <a:moveTo>
                    <a:pt x="149618" y="6742"/>
                  </a:moveTo>
                  <a:lnTo>
                    <a:pt x="149467" y="6893"/>
                  </a:lnTo>
                  <a:lnTo>
                    <a:pt x="149995" y="7421"/>
                  </a:lnTo>
                  <a:lnTo>
                    <a:pt x="150145" y="7270"/>
                  </a:lnTo>
                  <a:lnTo>
                    <a:pt x="149618" y="6742"/>
                  </a:lnTo>
                  <a:close/>
                  <a:moveTo>
                    <a:pt x="127580" y="7165"/>
                  </a:moveTo>
                  <a:lnTo>
                    <a:pt x="126901" y="7482"/>
                  </a:lnTo>
                  <a:lnTo>
                    <a:pt x="126992" y="7678"/>
                  </a:lnTo>
                  <a:lnTo>
                    <a:pt x="127670" y="7361"/>
                  </a:lnTo>
                  <a:lnTo>
                    <a:pt x="127580" y="7165"/>
                  </a:lnTo>
                  <a:close/>
                  <a:moveTo>
                    <a:pt x="158381" y="7346"/>
                  </a:moveTo>
                  <a:lnTo>
                    <a:pt x="158306" y="7527"/>
                  </a:lnTo>
                  <a:lnTo>
                    <a:pt x="158970" y="7844"/>
                  </a:lnTo>
                  <a:lnTo>
                    <a:pt x="159060" y="7663"/>
                  </a:lnTo>
                  <a:lnTo>
                    <a:pt x="158381" y="7346"/>
                  </a:lnTo>
                  <a:close/>
                  <a:moveTo>
                    <a:pt x="139662" y="7286"/>
                  </a:moveTo>
                  <a:lnTo>
                    <a:pt x="139360" y="7964"/>
                  </a:lnTo>
                  <a:lnTo>
                    <a:pt x="139557" y="8055"/>
                  </a:lnTo>
                  <a:lnTo>
                    <a:pt x="139843" y="7361"/>
                  </a:lnTo>
                  <a:lnTo>
                    <a:pt x="139662" y="7286"/>
                  </a:lnTo>
                  <a:close/>
                  <a:moveTo>
                    <a:pt x="216560" y="7286"/>
                  </a:moveTo>
                  <a:lnTo>
                    <a:pt x="216273" y="7964"/>
                  </a:lnTo>
                  <a:lnTo>
                    <a:pt x="216470" y="8055"/>
                  </a:lnTo>
                  <a:lnTo>
                    <a:pt x="216756" y="7361"/>
                  </a:lnTo>
                  <a:lnTo>
                    <a:pt x="216560" y="7286"/>
                  </a:lnTo>
                  <a:close/>
                  <a:moveTo>
                    <a:pt x="126418" y="7708"/>
                  </a:moveTo>
                  <a:lnTo>
                    <a:pt x="125740" y="8025"/>
                  </a:lnTo>
                  <a:lnTo>
                    <a:pt x="125830" y="8221"/>
                  </a:lnTo>
                  <a:lnTo>
                    <a:pt x="126494" y="7904"/>
                  </a:lnTo>
                  <a:lnTo>
                    <a:pt x="126418" y="7708"/>
                  </a:lnTo>
                  <a:close/>
                  <a:moveTo>
                    <a:pt x="69069" y="7467"/>
                  </a:moveTo>
                  <a:lnTo>
                    <a:pt x="68888" y="7542"/>
                  </a:lnTo>
                  <a:lnTo>
                    <a:pt x="69175" y="8236"/>
                  </a:lnTo>
                  <a:lnTo>
                    <a:pt x="69371" y="8145"/>
                  </a:lnTo>
                  <a:lnTo>
                    <a:pt x="69069" y="7467"/>
                  </a:lnTo>
                  <a:close/>
                  <a:moveTo>
                    <a:pt x="150523" y="7648"/>
                  </a:moveTo>
                  <a:lnTo>
                    <a:pt x="150387" y="7798"/>
                  </a:lnTo>
                  <a:lnTo>
                    <a:pt x="150915" y="8311"/>
                  </a:lnTo>
                  <a:lnTo>
                    <a:pt x="151066" y="8160"/>
                  </a:lnTo>
                  <a:lnTo>
                    <a:pt x="150523" y="7648"/>
                  </a:lnTo>
                  <a:close/>
                  <a:moveTo>
                    <a:pt x="159543" y="7904"/>
                  </a:moveTo>
                  <a:lnTo>
                    <a:pt x="159467" y="8085"/>
                  </a:lnTo>
                  <a:lnTo>
                    <a:pt x="160131" y="8402"/>
                  </a:lnTo>
                  <a:lnTo>
                    <a:pt x="160222" y="8206"/>
                  </a:lnTo>
                  <a:lnTo>
                    <a:pt x="159543" y="7904"/>
                  </a:lnTo>
                  <a:close/>
                  <a:moveTo>
                    <a:pt x="146073" y="7693"/>
                  </a:moveTo>
                  <a:lnTo>
                    <a:pt x="145892" y="7768"/>
                  </a:lnTo>
                  <a:lnTo>
                    <a:pt x="146178" y="8462"/>
                  </a:lnTo>
                  <a:lnTo>
                    <a:pt x="146374" y="8387"/>
                  </a:lnTo>
                  <a:lnTo>
                    <a:pt x="146073" y="7693"/>
                  </a:lnTo>
                  <a:close/>
                  <a:moveTo>
                    <a:pt x="125242" y="8251"/>
                  </a:moveTo>
                  <a:lnTo>
                    <a:pt x="124578" y="8568"/>
                  </a:lnTo>
                  <a:lnTo>
                    <a:pt x="124654" y="8764"/>
                  </a:lnTo>
                  <a:lnTo>
                    <a:pt x="125332" y="8447"/>
                  </a:lnTo>
                  <a:lnTo>
                    <a:pt x="125242" y="8251"/>
                  </a:lnTo>
                  <a:close/>
                  <a:moveTo>
                    <a:pt x="160719" y="8447"/>
                  </a:moveTo>
                  <a:lnTo>
                    <a:pt x="160629" y="8628"/>
                  </a:lnTo>
                  <a:lnTo>
                    <a:pt x="161308" y="8945"/>
                  </a:lnTo>
                  <a:lnTo>
                    <a:pt x="161383" y="8764"/>
                  </a:lnTo>
                  <a:lnTo>
                    <a:pt x="160719" y="8447"/>
                  </a:lnTo>
                  <a:close/>
                  <a:moveTo>
                    <a:pt x="151443" y="8537"/>
                  </a:moveTo>
                  <a:lnTo>
                    <a:pt x="151292" y="8688"/>
                  </a:lnTo>
                  <a:lnTo>
                    <a:pt x="151820" y="9216"/>
                  </a:lnTo>
                  <a:lnTo>
                    <a:pt x="151971" y="9065"/>
                  </a:lnTo>
                  <a:lnTo>
                    <a:pt x="151443" y="8537"/>
                  </a:lnTo>
                  <a:close/>
                  <a:moveTo>
                    <a:pt x="139164" y="8462"/>
                  </a:moveTo>
                  <a:lnTo>
                    <a:pt x="138863" y="9156"/>
                  </a:lnTo>
                  <a:lnTo>
                    <a:pt x="139059" y="9231"/>
                  </a:lnTo>
                  <a:lnTo>
                    <a:pt x="139345" y="8553"/>
                  </a:lnTo>
                  <a:lnTo>
                    <a:pt x="139164" y="8462"/>
                  </a:lnTo>
                  <a:close/>
                  <a:moveTo>
                    <a:pt x="216062" y="8462"/>
                  </a:moveTo>
                  <a:lnTo>
                    <a:pt x="215776" y="9156"/>
                  </a:lnTo>
                  <a:lnTo>
                    <a:pt x="215957" y="9231"/>
                  </a:lnTo>
                  <a:lnTo>
                    <a:pt x="216243" y="8553"/>
                  </a:lnTo>
                  <a:lnTo>
                    <a:pt x="216062" y="8462"/>
                  </a:lnTo>
                  <a:close/>
                  <a:moveTo>
                    <a:pt x="124080" y="8794"/>
                  </a:moveTo>
                  <a:lnTo>
                    <a:pt x="123417" y="9111"/>
                  </a:lnTo>
                  <a:lnTo>
                    <a:pt x="123492" y="9292"/>
                  </a:lnTo>
                  <a:lnTo>
                    <a:pt x="124171" y="8990"/>
                  </a:lnTo>
                  <a:lnTo>
                    <a:pt x="124080" y="8794"/>
                  </a:lnTo>
                  <a:close/>
                  <a:moveTo>
                    <a:pt x="69582" y="8643"/>
                  </a:moveTo>
                  <a:lnTo>
                    <a:pt x="69386" y="8718"/>
                  </a:lnTo>
                  <a:lnTo>
                    <a:pt x="69673" y="9412"/>
                  </a:lnTo>
                  <a:lnTo>
                    <a:pt x="69869" y="9322"/>
                  </a:lnTo>
                  <a:lnTo>
                    <a:pt x="69582" y="8643"/>
                  </a:lnTo>
                  <a:close/>
                  <a:moveTo>
                    <a:pt x="161881" y="8975"/>
                  </a:moveTo>
                  <a:lnTo>
                    <a:pt x="161790" y="9171"/>
                  </a:lnTo>
                  <a:lnTo>
                    <a:pt x="162469" y="9488"/>
                  </a:lnTo>
                  <a:lnTo>
                    <a:pt x="162544" y="9292"/>
                  </a:lnTo>
                  <a:lnTo>
                    <a:pt x="161881" y="8975"/>
                  </a:lnTo>
                  <a:close/>
                  <a:moveTo>
                    <a:pt x="146586" y="8869"/>
                  </a:moveTo>
                  <a:lnTo>
                    <a:pt x="146390" y="8960"/>
                  </a:lnTo>
                  <a:lnTo>
                    <a:pt x="146676" y="9639"/>
                  </a:lnTo>
                  <a:lnTo>
                    <a:pt x="146872" y="9563"/>
                  </a:lnTo>
                  <a:lnTo>
                    <a:pt x="146586" y="8869"/>
                  </a:lnTo>
                  <a:close/>
                  <a:moveTo>
                    <a:pt x="122934" y="9337"/>
                  </a:moveTo>
                  <a:lnTo>
                    <a:pt x="122255" y="9654"/>
                  </a:lnTo>
                  <a:lnTo>
                    <a:pt x="122346" y="9835"/>
                  </a:lnTo>
                  <a:lnTo>
                    <a:pt x="123009" y="9533"/>
                  </a:lnTo>
                  <a:lnTo>
                    <a:pt x="122934" y="9337"/>
                  </a:lnTo>
                  <a:close/>
                  <a:moveTo>
                    <a:pt x="163042" y="9533"/>
                  </a:moveTo>
                  <a:lnTo>
                    <a:pt x="162952" y="9714"/>
                  </a:lnTo>
                  <a:lnTo>
                    <a:pt x="163630" y="10031"/>
                  </a:lnTo>
                  <a:lnTo>
                    <a:pt x="163706" y="9835"/>
                  </a:lnTo>
                  <a:lnTo>
                    <a:pt x="163042" y="9533"/>
                  </a:lnTo>
                  <a:close/>
                  <a:moveTo>
                    <a:pt x="152348" y="9442"/>
                  </a:moveTo>
                  <a:lnTo>
                    <a:pt x="152212" y="9593"/>
                  </a:lnTo>
                  <a:lnTo>
                    <a:pt x="152740" y="10121"/>
                  </a:lnTo>
                  <a:lnTo>
                    <a:pt x="152891" y="9970"/>
                  </a:lnTo>
                  <a:lnTo>
                    <a:pt x="152348" y="9442"/>
                  </a:lnTo>
                  <a:close/>
                  <a:moveTo>
                    <a:pt x="121773" y="9880"/>
                  </a:moveTo>
                  <a:lnTo>
                    <a:pt x="121094" y="10197"/>
                  </a:lnTo>
                  <a:lnTo>
                    <a:pt x="121184" y="10378"/>
                  </a:lnTo>
                  <a:lnTo>
                    <a:pt x="121848" y="10061"/>
                  </a:lnTo>
                  <a:lnTo>
                    <a:pt x="121773" y="9880"/>
                  </a:lnTo>
                  <a:close/>
                  <a:moveTo>
                    <a:pt x="138652" y="9639"/>
                  </a:moveTo>
                  <a:lnTo>
                    <a:pt x="138365" y="10332"/>
                  </a:lnTo>
                  <a:lnTo>
                    <a:pt x="138561" y="10408"/>
                  </a:lnTo>
                  <a:lnTo>
                    <a:pt x="138848" y="9729"/>
                  </a:lnTo>
                  <a:lnTo>
                    <a:pt x="138652" y="9639"/>
                  </a:lnTo>
                  <a:close/>
                  <a:moveTo>
                    <a:pt x="215564" y="9639"/>
                  </a:moveTo>
                  <a:lnTo>
                    <a:pt x="215263" y="10332"/>
                  </a:lnTo>
                  <a:lnTo>
                    <a:pt x="215459" y="10408"/>
                  </a:lnTo>
                  <a:lnTo>
                    <a:pt x="215745" y="9729"/>
                  </a:lnTo>
                  <a:lnTo>
                    <a:pt x="215564" y="9639"/>
                  </a:lnTo>
                  <a:close/>
                  <a:moveTo>
                    <a:pt x="164204" y="10061"/>
                  </a:moveTo>
                  <a:lnTo>
                    <a:pt x="164113" y="10257"/>
                  </a:lnTo>
                  <a:lnTo>
                    <a:pt x="164792" y="10574"/>
                  </a:lnTo>
                  <a:lnTo>
                    <a:pt x="164882" y="10378"/>
                  </a:lnTo>
                  <a:lnTo>
                    <a:pt x="164204" y="10061"/>
                  </a:lnTo>
                  <a:close/>
                  <a:moveTo>
                    <a:pt x="70080" y="9820"/>
                  </a:moveTo>
                  <a:lnTo>
                    <a:pt x="69884" y="9910"/>
                  </a:lnTo>
                  <a:lnTo>
                    <a:pt x="70186" y="10589"/>
                  </a:lnTo>
                  <a:lnTo>
                    <a:pt x="70367" y="10513"/>
                  </a:lnTo>
                  <a:lnTo>
                    <a:pt x="70080" y="9820"/>
                  </a:lnTo>
                  <a:close/>
                  <a:moveTo>
                    <a:pt x="147083" y="10046"/>
                  </a:moveTo>
                  <a:lnTo>
                    <a:pt x="146887" y="10136"/>
                  </a:lnTo>
                  <a:lnTo>
                    <a:pt x="147174" y="10815"/>
                  </a:lnTo>
                  <a:lnTo>
                    <a:pt x="147370" y="10740"/>
                  </a:lnTo>
                  <a:lnTo>
                    <a:pt x="147083" y="10046"/>
                  </a:lnTo>
                  <a:close/>
                  <a:moveTo>
                    <a:pt x="120596" y="10423"/>
                  </a:moveTo>
                  <a:lnTo>
                    <a:pt x="119932" y="10740"/>
                  </a:lnTo>
                  <a:lnTo>
                    <a:pt x="120008" y="10921"/>
                  </a:lnTo>
                  <a:lnTo>
                    <a:pt x="120687" y="10604"/>
                  </a:lnTo>
                  <a:lnTo>
                    <a:pt x="120596" y="10423"/>
                  </a:lnTo>
                  <a:close/>
                  <a:moveTo>
                    <a:pt x="153268" y="10348"/>
                  </a:moveTo>
                  <a:lnTo>
                    <a:pt x="153117" y="10498"/>
                  </a:lnTo>
                  <a:lnTo>
                    <a:pt x="153660" y="11011"/>
                  </a:lnTo>
                  <a:lnTo>
                    <a:pt x="153796" y="10875"/>
                  </a:lnTo>
                  <a:lnTo>
                    <a:pt x="153268" y="10348"/>
                  </a:lnTo>
                  <a:close/>
                  <a:moveTo>
                    <a:pt x="165365" y="10604"/>
                  </a:moveTo>
                  <a:lnTo>
                    <a:pt x="165275" y="10800"/>
                  </a:lnTo>
                  <a:lnTo>
                    <a:pt x="165953" y="11117"/>
                  </a:lnTo>
                  <a:lnTo>
                    <a:pt x="166044" y="10921"/>
                  </a:lnTo>
                  <a:lnTo>
                    <a:pt x="165365" y="10604"/>
                  </a:lnTo>
                  <a:close/>
                  <a:moveTo>
                    <a:pt x="119435" y="10966"/>
                  </a:moveTo>
                  <a:lnTo>
                    <a:pt x="118771" y="11283"/>
                  </a:lnTo>
                  <a:lnTo>
                    <a:pt x="118846" y="11464"/>
                  </a:lnTo>
                  <a:lnTo>
                    <a:pt x="119525" y="11147"/>
                  </a:lnTo>
                  <a:lnTo>
                    <a:pt x="119435" y="10966"/>
                  </a:lnTo>
                  <a:close/>
                  <a:moveTo>
                    <a:pt x="215052" y="10830"/>
                  </a:moveTo>
                  <a:lnTo>
                    <a:pt x="214765" y="11509"/>
                  </a:lnTo>
                  <a:lnTo>
                    <a:pt x="214961" y="11584"/>
                  </a:lnTo>
                  <a:lnTo>
                    <a:pt x="215248" y="10906"/>
                  </a:lnTo>
                  <a:lnTo>
                    <a:pt x="215052" y="10830"/>
                  </a:lnTo>
                  <a:close/>
                  <a:moveTo>
                    <a:pt x="138154" y="10830"/>
                  </a:moveTo>
                  <a:lnTo>
                    <a:pt x="137867" y="11509"/>
                  </a:lnTo>
                  <a:lnTo>
                    <a:pt x="138048" y="11599"/>
                  </a:lnTo>
                  <a:lnTo>
                    <a:pt x="138350" y="10906"/>
                  </a:lnTo>
                  <a:lnTo>
                    <a:pt x="138154" y="10830"/>
                  </a:lnTo>
                  <a:close/>
                  <a:moveTo>
                    <a:pt x="166542" y="11147"/>
                  </a:moveTo>
                  <a:lnTo>
                    <a:pt x="166451" y="11343"/>
                  </a:lnTo>
                  <a:lnTo>
                    <a:pt x="167130" y="11660"/>
                  </a:lnTo>
                  <a:lnTo>
                    <a:pt x="167205" y="11464"/>
                  </a:lnTo>
                  <a:lnTo>
                    <a:pt x="166542" y="11147"/>
                  </a:lnTo>
                  <a:close/>
                  <a:moveTo>
                    <a:pt x="70578" y="11011"/>
                  </a:moveTo>
                  <a:lnTo>
                    <a:pt x="70382" y="11087"/>
                  </a:lnTo>
                  <a:lnTo>
                    <a:pt x="70683" y="11765"/>
                  </a:lnTo>
                  <a:lnTo>
                    <a:pt x="70864" y="11690"/>
                  </a:lnTo>
                  <a:lnTo>
                    <a:pt x="70578" y="11011"/>
                  </a:lnTo>
                  <a:close/>
                  <a:moveTo>
                    <a:pt x="154188" y="11253"/>
                  </a:moveTo>
                  <a:lnTo>
                    <a:pt x="154037" y="11388"/>
                  </a:lnTo>
                  <a:lnTo>
                    <a:pt x="154565" y="11916"/>
                  </a:lnTo>
                  <a:lnTo>
                    <a:pt x="154716" y="11765"/>
                  </a:lnTo>
                  <a:lnTo>
                    <a:pt x="154188" y="11253"/>
                  </a:lnTo>
                  <a:close/>
                  <a:moveTo>
                    <a:pt x="118273" y="11509"/>
                  </a:moveTo>
                  <a:lnTo>
                    <a:pt x="117594" y="11826"/>
                  </a:lnTo>
                  <a:lnTo>
                    <a:pt x="117685" y="12007"/>
                  </a:lnTo>
                  <a:lnTo>
                    <a:pt x="118349" y="11690"/>
                  </a:lnTo>
                  <a:lnTo>
                    <a:pt x="118273" y="11509"/>
                  </a:lnTo>
                  <a:close/>
                  <a:moveTo>
                    <a:pt x="147581" y="11237"/>
                  </a:moveTo>
                  <a:lnTo>
                    <a:pt x="147385" y="11313"/>
                  </a:lnTo>
                  <a:lnTo>
                    <a:pt x="147687" y="12007"/>
                  </a:lnTo>
                  <a:lnTo>
                    <a:pt x="147868" y="11916"/>
                  </a:lnTo>
                  <a:lnTo>
                    <a:pt x="147581" y="11237"/>
                  </a:lnTo>
                  <a:close/>
                  <a:moveTo>
                    <a:pt x="167688" y="11690"/>
                  </a:moveTo>
                  <a:lnTo>
                    <a:pt x="167598" y="11886"/>
                  </a:lnTo>
                  <a:lnTo>
                    <a:pt x="168276" y="12203"/>
                  </a:lnTo>
                  <a:lnTo>
                    <a:pt x="168367" y="12007"/>
                  </a:lnTo>
                  <a:lnTo>
                    <a:pt x="167688" y="11690"/>
                  </a:lnTo>
                  <a:close/>
                  <a:moveTo>
                    <a:pt x="117112" y="12052"/>
                  </a:moveTo>
                  <a:lnTo>
                    <a:pt x="116433" y="12369"/>
                  </a:lnTo>
                  <a:lnTo>
                    <a:pt x="116523" y="12550"/>
                  </a:lnTo>
                  <a:lnTo>
                    <a:pt x="117202" y="12233"/>
                  </a:lnTo>
                  <a:lnTo>
                    <a:pt x="117112" y="12052"/>
                  </a:lnTo>
                  <a:close/>
                  <a:moveTo>
                    <a:pt x="168850" y="12233"/>
                  </a:moveTo>
                  <a:lnTo>
                    <a:pt x="168759" y="12429"/>
                  </a:lnTo>
                  <a:lnTo>
                    <a:pt x="169438" y="12746"/>
                  </a:lnTo>
                  <a:lnTo>
                    <a:pt x="169528" y="12550"/>
                  </a:lnTo>
                  <a:lnTo>
                    <a:pt x="168850" y="12233"/>
                  </a:lnTo>
                  <a:close/>
                  <a:moveTo>
                    <a:pt x="137656" y="12007"/>
                  </a:moveTo>
                  <a:lnTo>
                    <a:pt x="137369" y="12701"/>
                  </a:lnTo>
                  <a:lnTo>
                    <a:pt x="137550" y="12776"/>
                  </a:lnTo>
                  <a:lnTo>
                    <a:pt x="137837" y="12082"/>
                  </a:lnTo>
                  <a:lnTo>
                    <a:pt x="137656" y="12007"/>
                  </a:lnTo>
                  <a:close/>
                  <a:moveTo>
                    <a:pt x="214554" y="12007"/>
                  </a:moveTo>
                  <a:lnTo>
                    <a:pt x="214267" y="12686"/>
                  </a:lnTo>
                  <a:lnTo>
                    <a:pt x="214463" y="12776"/>
                  </a:lnTo>
                  <a:lnTo>
                    <a:pt x="214750" y="12082"/>
                  </a:lnTo>
                  <a:lnTo>
                    <a:pt x="214554" y="12007"/>
                  </a:lnTo>
                  <a:close/>
                  <a:moveTo>
                    <a:pt x="155093" y="12143"/>
                  </a:moveTo>
                  <a:lnTo>
                    <a:pt x="154957" y="12293"/>
                  </a:lnTo>
                  <a:lnTo>
                    <a:pt x="155485" y="12821"/>
                  </a:lnTo>
                  <a:lnTo>
                    <a:pt x="155636" y="12670"/>
                  </a:lnTo>
                  <a:lnTo>
                    <a:pt x="155093" y="12143"/>
                  </a:lnTo>
                  <a:close/>
                  <a:moveTo>
                    <a:pt x="71075" y="12188"/>
                  </a:moveTo>
                  <a:lnTo>
                    <a:pt x="70894" y="12263"/>
                  </a:lnTo>
                  <a:lnTo>
                    <a:pt x="71181" y="12957"/>
                  </a:lnTo>
                  <a:lnTo>
                    <a:pt x="71377" y="12867"/>
                  </a:lnTo>
                  <a:lnTo>
                    <a:pt x="71075" y="12188"/>
                  </a:lnTo>
                  <a:close/>
                  <a:moveTo>
                    <a:pt x="115950" y="12595"/>
                  </a:moveTo>
                  <a:lnTo>
                    <a:pt x="115271" y="12912"/>
                  </a:lnTo>
                  <a:lnTo>
                    <a:pt x="115362" y="13093"/>
                  </a:lnTo>
                  <a:lnTo>
                    <a:pt x="116041" y="12776"/>
                  </a:lnTo>
                  <a:lnTo>
                    <a:pt x="115950" y="12595"/>
                  </a:lnTo>
                  <a:close/>
                  <a:moveTo>
                    <a:pt x="148079" y="12414"/>
                  </a:moveTo>
                  <a:lnTo>
                    <a:pt x="147898" y="12489"/>
                  </a:lnTo>
                  <a:lnTo>
                    <a:pt x="148185" y="13183"/>
                  </a:lnTo>
                  <a:lnTo>
                    <a:pt x="148366" y="13093"/>
                  </a:lnTo>
                  <a:lnTo>
                    <a:pt x="148079" y="12414"/>
                  </a:lnTo>
                  <a:close/>
                  <a:moveTo>
                    <a:pt x="170011" y="12776"/>
                  </a:moveTo>
                  <a:lnTo>
                    <a:pt x="169936" y="12972"/>
                  </a:lnTo>
                  <a:lnTo>
                    <a:pt x="170599" y="13289"/>
                  </a:lnTo>
                  <a:lnTo>
                    <a:pt x="170690" y="13093"/>
                  </a:lnTo>
                  <a:lnTo>
                    <a:pt x="170011" y="12776"/>
                  </a:lnTo>
                  <a:close/>
                  <a:moveTo>
                    <a:pt x="114789" y="13138"/>
                  </a:moveTo>
                  <a:lnTo>
                    <a:pt x="114110" y="13455"/>
                  </a:lnTo>
                  <a:lnTo>
                    <a:pt x="114200" y="13636"/>
                  </a:lnTo>
                  <a:lnTo>
                    <a:pt x="114864" y="13319"/>
                  </a:lnTo>
                  <a:lnTo>
                    <a:pt x="114789" y="13138"/>
                  </a:lnTo>
                  <a:close/>
                  <a:moveTo>
                    <a:pt x="156013" y="13048"/>
                  </a:moveTo>
                  <a:lnTo>
                    <a:pt x="155877" y="13198"/>
                  </a:lnTo>
                  <a:lnTo>
                    <a:pt x="156405" y="13711"/>
                  </a:lnTo>
                  <a:lnTo>
                    <a:pt x="156541" y="13575"/>
                  </a:lnTo>
                  <a:lnTo>
                    <a:pt x="156013" y="13048"/>
                  </a:lnTo>
                  <a:close/>
                  <a:moveTo>
                    <a:pt x="171172" y="13319"/>
                  </a:moveTo>
                  <a:lnTo>
                    <a:pt x="171097" y="13515"/>
                  </a:lnTo>
                  <a:lnTo>
                    <a:pt x="171761" y="13817"/>
                  </a:lnTo>
                  <a:lnTo>
                    <a:pt x="171851" y="13636"/>
                  </a:lnTo>
                  <a:lnTo>
                    <a:pt x="171172" y="13319"/>
                  </a:lnTo>
                  <a:close/>
                  <a:moveTo>
                    <a:pt x="137158" y="13183"/>
                  </a:moveTo>
                  <a:lnTo>
                    <a:pt x="136857" y="13877"/>
                  </a:lnTo>
                  <a:lnTo>
                    <a:pt x="137053" y="13953"/>
                  </a:lnTo>
                  <a:lnTo>
                    <a:pt x="137339" y="13274"/>
                  </a:lnTo>
                  <a:lnTo>
                    <a:pt x="137158" y="13183"/>
                  </a:lnTo>
                  <a:close/>
                  <a:moveTo>
                    <a:pt x="214056" y="13183"/>
                  </a:moveTo>
                  <a:lnTo>
                    <a:pt x="213769" y="13877"/>
                  </a:lnTo>
                  <a:lnTo>
                    <a:pt x="213950" y="13953"/>
                  </a:lnTo>
                  <a:lnTo>
                    <a:pt x="214252" y="13259"/>
                  </a:lnTo>
                  <a:lnTo>
                    <a:pt x="214056" y="13183"/>
                  </a:lnTo>
                  <a:close/>
                  <a:moveTo>
                    <a:pt x="71573" y="13364"/>
                  </a:moveTo>
                  <a:lnTo>
                    <a:pt x="71392" y="13455"/>
                  </a:lnTo>
                  <a:lnTo>
                    <a:pt x="71679" y="14134"/>
                  </a:lnTo>
                  <a:lnTo>
                    <a:pt x="71875" y="14058"/>
                  </a:lnTo>
                  <a:lnTo>
                    <a:pt x="71573" y="13364"/>
                  </a:lnTo>
                  <a:close/>
                  <a:moveTo>
                    <a:pt x="113627" y="13681"/>
                  </a:moveTo>
                  <a:lnTo>
                    <a:pt x="112948" y="13998"/>
                  </a:lnTo>
                  <a:lnTo>
                    <a:pt x="113039" y="14179"/>
                  </a:lnTo>
                  <a:lnTo>
                    <a:pt x="113703" y="13862"/>
                  </a:lnTo>
                  <a:lnTo>
                    <a:pt x="113627" y="13681"/>
                  </a:lnTo>
                  <a:close/>
                  <a:moveTo>
                    <a:pt x="148592" y="13575"/>
                  </a:moveTo>
                  <a:lnTo>
                    <a:pt x="148396" y="13666"/>
                  </a:lnTo>
                  <a:lnTo>
                    <a:pt x="148682" y="14345"/>
                  </a:lnTo>
                  <a:lnTo>
                    <a:pt x="148878" y="14269"/>
                  </a:lnTo>
                  <a:lnTo>
                    <a:pt x="148592" y="13575"/>
                  </a:lnTo>
                  <a:close/>
                  <a:moveTo>
                    <a:pt x="172334" y="13862"/>
                  </a:moveTo>
                  <a:lnTo>
                    <a:pt x="172243" y="14043"/>
                  </a:lnTo>
                  <a:lnTo>
                    <a:pt x="172922" y="14360"/>
                  </a:lnTo>
                  <a:lnTo>
                    <a:pt x="173013" y="14179"/>
                  </a:lnTo>
                  <a:lnTo>
                    <a:pt x="172334" y="13862"/>
                  </a:lnTo>
                  <a:close/>
                  <a:moveTo>
                    <a:pt x="156933" y="13953"/>
                  </a:moveTo>
                  <a:lnTo>
                    <a:pt x="156782" y="14088"/>
                  </a:lnTo>
                  <a:lnTo>
                    <a:pt x="157310" y="14616"/>
                  </a:lnTo>
                  <a:lnTo>
                    <a:pt x="157461" y="14465"/>
                  </a:lnTo>
                  <a:lnTo>
                    <a:pt x="156933" y="13953"/>
                  </a:lnTo>
                  <a:close/>
                  <a:moveTo>
                    <a:pt x="112466" y="14224"/>
                  </a:moveTo>
                  <a:lnTo>
                    <a:pt x="111787" y="14526"/>
                  </a:lnTo>
                  <a:lnTo>
                    <a:pt x="111878" y="14722"/>
                  </a:lnTo>
                  <a:lnTo>
                    <a:pt x="112541" y="14405"/>
                  </a:lnTo>
                  <a:lnTo>
                    <a:pt x="112466" y="14224"/>
                  </a:lnTo>
                  <a:close/>
                  <a:moveTo>
                    <a:pt x="173495" y="14405"/>
                  </a:moveTo>
                  <a:lnTo>
                    <a:pt x="173420" y="14586"/>
                  </a:lnTo>
                  <a:lnTo>
                    <a:pt x="174084" y="14903"/>
                  </a:lnTo>
                  <a:lnTo>
                    <a:pt x="174174" y="14722"/>
                  </a:lnTo>
                  <a:lnTo>
                    <a:pt x="173495" y="14405"/>
                  </a:lnTo>
                  <a:close/>
                  <a:moveTo>
                    <a:pt x="213558" y="14375"/>
                  </a:moveTo>
                  <a:lnTo>
                    <a:pt x="213257" y="15054"/>
                  </a:lnTo>
                  <a:lnTo>
                    <a:pt x="213453" y="15129"/>
                  </a:lnTo>
                  <a:lnTo>
                    <a:pt x="213739" y="14450"/>
                  </a:lnTo>
                  <a:lnTo>
                    <a:pt x="213558" y="14375"/>
                  </a:lnTo>
                  <a:close/>
                  <a:moveTo>
                    <a:pt x="136645" y="14375"/>
                  </a:moveTo>
                  <a:lnTo>
                    <a:pt x="136359" y="15054"/>
                  </a:lnTo>
                  <a:lnTo>
                    <a:pt x="136555" y="15144"/>
                  </a:lnTo>
                  <a:lnTo>
                    <a:pt x="136841" y="14450"/>
                  </a:lnTo>
                  <a:lnTo>
                    <a:pt x="136645" y="14375"/>
                  </a:lnTo>
                  <a:close/>
                  <a:moveTo>
                    <a:pt x="111289" y="14767"/>
                  </a:moveTo>
                  <a:lnTo>
                    <a:pt x="110626" y="15069"/>
                  </a:lnTo>
                  <a:lnTo>
                    <a:pt x="110701" y="15265"/>
                  </a:lnTo>
                  <a:lnTo>
                    <a:pt x="111380" y="14948"/>
                  </a:lnTo>
                  <a:lnTo>
                    <a:pt x="111289" y="14767"/>
                  </a:lnTo>
                  <a:close/>
                  <a:moveTo>
                    <a:pt x="72086" y="14541"/>
                  </a:moveTo>
                  <a:lnTo>
                    <a:pt x="71890" y="14631"/>
                  </a:lnTo>
                  <a:lnTo>
                    <a:pt x="72192" y="15310"/>
                  </a:lnTo>
                  <a:lnTo>
                    <a:pt x="72373" y="15235"/>
                  </a:lnTo>
                  <a:lnTo>
                    <a:pt x="72086" y="14541"/>
                  </a:lnTo>
                  <a:close/>
                  <a:moveTo>
                    <a:pt x="174657" y="14948"/>
                  </a:moveTo>
                  <a:lnTo>
                    <a:pt x="174581" y="15129"/>
                  </a:lnTo>
                  <a:lnTo>
                    <a:pt x="175245" y="15446"/>
                  </a:lnTo>
                  <a:lnTo>
                    <a:pt x="175336" y="15265"/>
                  </a:lnTo>
                  <a:lnTo>
                    <a:pt x="174657" y="14948"/>
                  </a:lnTo>
                  <a:close/>
                  <a:moveTo>
                    <a:pt x="157853" y="14843"/>
                  </a:moveTo>
                  <a:lnTo>
                    <a:pt x="157703" y="14993"/>
                  </a:lnTo>
                  <a:lnTo>
                    <a:pt x="158230" y="15521"/>
                  </a:lnTo>
                  <a:lnTo>
                    <a:pt x="158381" y="15370"/>
                  </a:lnTo>
                  <a:lnTo>
                    <a:pt x="157853" y="14843"/>
                  </a:lnTo>
                  <a:close/>
                  <a:moveTo>
                    <a:pt x="149090" y="14782"/>
                  </a:moveTo>
                  <a:lnTo>
                    <a:pt x="148893" y="14858"/>
                  </a:lnTo>
                  <a:lnTo>
                    <a:pt x="149180" y="15551"/>
                  </a:lnTo>
                  <a:lnTo>
                    <a:pt x="149376" y="15461"/>
                  </a:lnTo>
                  <a:lnTo>
                    <a:pt x="149090" y="14782"/>
                  </a:lnTo>
                  <a:close/>
                  <a:moveTo>
                    <a:pt x="110128" y="15310"/>
                  </a:moveTo>
                  <a:lnTo>
                    <a:pt x="109464" y="15612"/>
                  </a:lnTo>
                  <a:lnTo>
                    <a:pt x="109540" y="15808"/>
                  </a:lnTo>
                  <a:lnTo>
                    <a:pt x="110218" y="15491"/>
                  </a:lnTo>
                  <a:lnTo>
                    <a:pt x="110128" y="15310"/>
                  </a:lnTo>
                  <a:close/>
                  <a:moveTo>
                    <a:pt x="175833" y="15491"/>
                  </a:moveTo>
                  <a:lnTo>
                    <a:pt x="175743" y="15672"/>
                  </a:lnTo>
                  <a:lnTo>
                    <a:pt x="176422" y="15989"/>
                  </a:lnTo>
                  <a:lnTo>
                    <a:pt x="176497" y="15808"/>
                  </a:lnTo>
                  <a:lnTo>
                    <a:pt x="175833" y="15491"/>
                  </a:lnTo>
                  <a:close/>
                  <a:moveTo>
                    <a:pt x="136148" y="15551"/>
                  </a:moveTo>
                  <a:lnTo>
                    <a:pt x="135861" y="16230"/>
                  </a:lnTo>
                  <a:lnTo>
                    <a:pt x="136042" y="16321"/>
                  </a:lnTo>
                  <a:lnTo>
                    <a:pt x="136344" y="15627"/>
                  </a:lnTo>
                  <a:lnTo>
                    <a:pt x="136148" y="15551"/>
                  </a:lnTo>
                  <a:close/>
                  <a:moveTo>
                    <a:pt x="213045" y="15551"/>
                  </a:moveTo>
                  <a:lnTo>
                    <a:pt x="212759" y="16230"/>
                  </a:lnTo>
                  <a:lnTo>
                    <a:pt x="212955" y="16321"/>
                  </a:lnTo>
                  <a:lnTo>
                    <a:pt x="213242" y="15627"/>
                  </a:lnTo>
                  <a:lnTo>
                    <a:pt x="213045" y="15551"/>
                  </a:lnTo>
                  <a:close/>
                  <a:moveTo>
                    <a:pt x="108966" y="15838"/>
                  </a:moveTo>
                  <a:lnTo>
                    <a:pt x="108303" y="16155"/>
                  </a:lnTo>
                  <a:lnTo>
                    <a:pt x="108378" y="16351"/>
                  </a:lnTo>
                  <a:lnTo>
                    <a:pt x="109057" y="16034"/>
                  </a:lnTo>
                  <a:lnTo>
                    <a:pt x="108966" y="15838"/>
                  </a:lnTo>
                  <a:close/>
                  <a:moveTo>
                    <a:pt x="158758" y="15732"/>
                  </a:moveTo>
                  <a:lnTo>
                    <a:pt x="158623" y="15883"/>
                  </a:lnTo>
                  <a:lnTo>
                    <a:pt x="159151" y="16411"/>
                  </a:lnTo>
                  <a:lnTo>
                    <a:pt x="159286" y="16260"/>
                  </a:lnTo>
                  <a:lnTo>
                    <a:pt x="158758" y="15732"/>
                  </a:lnTo>
                  <a:close/>
                  <a:moveTo>
                    <a:pt x="72584" y="15732"/>
                  </a:moveTo>
                  <a:lnTo>
                    <a:pt x="72403" y="15808"/>
                  </a:lnTo>
                  <a:lnTo>
                    <a:pt x="72689" y="16487"/>
                  </a:lnTo>
                  <a:lnTo>
                    <a:pt x="72870" y="16411"/>
                  </a:lnTo>
                  <a:lnTo>
                    <a:pt x="72584" y="15732"/>
                  </a:lnTo>
                  <a:close/>
                  <a:moveTo>
                    <a:pt x="176995" y="16034"/>
                  </a:moveTo>
                  <a:lnTo>
                    <a:pt x="176904" y="16215"/>
                  </a:lnTo>
                  <a:lnTo>
                    <a:pt x="177583" y="16532"/>
                  </a:lnTo>
                  <a:lnTo>
                    <a:pt x="177659" y="16336"/>
                  </a:lnTo>
                  <a:lnTo>
                    <a:pt x="176995" y="16034"/>
                  </a:lnTo>
                  <a:close/>
                  <a:moveTo>
                    <a:pt x="149587" y="15944"/>
                  </a:moveTo>
                  <a:lnTo>
                    <a:pt x="149391" y="16034"/>
                  </a:lnTo>
                  <a:lnTo>
                    <a:pt x="149693" y="16713"/>
                  </a:lnTo>
                  <a:lnTo>
                    <a:pt x="149874" y="16637"/>
                  </a:lnTo>
                  <a:lnTo>
                    <a:pt x="149587" y="15944"/>
                  </a:lnTo>
                  <a:close/>
                  <a:moveTo>
                    <a:pt x="107805" y="16381"/>
                  </a:moveTo>
                  <a:lnTo>
                    <a:pt x="107141" y="16698"/>
                  </a:lnTo>
                  <a:lnTo>
                    <a:pt x="107217" y="16894"/>
                  </a:lnTo>
                  <a:lnTo>
                    <a:pt x="107895" y="16577"/>
                  </a:lnTo>
                  <a:lnTo>
                    <a:pt x="107805" y="16381"/>
                  </a:lnTo>
                  <a:close/>
                  <a:moveTo>
                    <a:pt x="178156" y="16577"/>
                  </a:moveTo>
                  <a:lnTo>
                    <a:pt x="178066" y="16758"/>
                  </a:lnTo>
                  <a:lnTo>
                    <a:pt x="178745" y="17075"/>
                  </a:lnTo>
                  <a:lnTo>
                    <a:pt x="178820" y="16879"/>
                  </a:lnTo>
                  <a:lnTo>
                    <a:pt x="178156" y="16577"/>
                  </a:lnTo>
                  <a:close/>
                  <a:moveTo>
                    <a:pt x="159679" y="16653"/>
                  </a:moveTo>
                  <a:lnTo>
                    <a:pt x="159528" y="16788"/>
                  </a:lnTo>
                  <a:lnTo>
                    <a:pt x="160071" y="17316"/>
                  </a:lnTo>
                  <a:lnTo>
                    <a:pt x="160206" y="17165"/>
                  </a:lnTo>
                  <a:lnTo>
                    <a:pt x="159679" y="16653"/>
                  </a:lnTo>
                  <a:close/>
                  <a:moveTo>
                    <a:pt x="106643" y="16924"/>
                  </a:moveTo>
                  <a:lnTo>
                    <a:pt x="105965" y="17241"/>
                  </a:lnTo>
                  <a:lnTo>
                    <a:pt x="106055" y="17422"/>
                  </a:lnTo>
                  <a:lnTo>
                    <a:pt x="106734" y="17120"/>
                  </a:lnTo>
                  <a:lnTo>
                    <a:pt x="106643" y="16924"/>
                  </a:lnTo>
                  <a:close/>
                  <a:moveTo>
                    <a:pt x="135650" y="16728"/>
                  </a:moveTo>
                  <a:lnTo>
                    <a:pt x="135363" y="17422"/>
                  </a:lnTo>
                  <a:lnTo>
                    <a:pt x="135544" y="17497"/>
                  </a:lnTo>
                  <a:lnTo>
                    <a:pt x="135846" y="16803"/>
                  </a:lnTo>
                  <a:lnTo>
                    <a:pt x="135650" y="16728"/>
                  </a:lnTo>
                  <a:close/>
                  <a:moveTo>
                    <a:pt x="212548" y="16728"/>
                  </a:moveTo>
                  <a:lnTo>
                    <a:pt x="212261" y="17422"/>
                  </a:lnTo>
                  <a:lnTo>
                    <a:pt x="212457" y="17497"/>
                  </a:lnTo>
                  <a:lnTo>
                    <a:pt x="212744" y="16803"/>
                  </a:lnTo>
                  <a:lnTo>
                    <a:pt x="212548" y="16728"/>
                  </a:lnTo>
                  <a:close/>
                  <a:moveTo>
                    <a:pt x="179318" y="17105"/>
                  </a:moveTo>
                  <a:lnTo>
                    <a:pt x="179227" y="17301"/>
                  </a:lnTo>
                  <a:lnTo>
                    <a:pt x="179906" y="17618"/>
                  </a:lnTo>
                  <a:lnTo>
                    <a:pt x="179981" y="17422"/>
                  </a:lnTo>
                  <a:lnTo>
                    <a:pt x="179318" y="17105"/>
                  </a:lnTo>
                  <a:close/>
                  <a:moveTo>
                    <a:pt x="73082" y="16909"/>
                  </a:moveTo>
                  <a:lnTo>
                    <a:pt x="72901" y="16984"/>
                  </a:lnTo>
                  <a:lnTo>
                    <a:pt x="73187" y="17678"/>
                  </a:lnTo>
                  <a:lnTo>
                    <a:pt x="73383" y="17588"/>
                  </a:lnTo>
                  <a:lnTo>
                    <a:pt x="73082" y="16909"/>
                  </a:lnTo>
                  <a:close/>
                  <a:moveTo>
                    <a:pt x="150085" y="17120"/>
                  </a:moveTo>
                  <a:lnTo>
                    <a:pt x="149904" y="17211"/>
                  </a:lnTo>
                  <a:lnTo>
                    <a:pt x="150191" y="17889"/>
                  </a:lnTo>
                  <a:lnTo>
                    <a:pt x="150372" y="17814"/>
                  </a:lnTo>
                  <a:lnTo>
                    <a:pt x="150085" y="17120"/>
                  </a:lnTo>
                  <a:close/>
                  <a:moveTo>
                    <a:pt x="105482" y="17467"/>
                  </a:moveTo>
                  <a:lnTo>
                    <a:pt x="104803" y="17784"/>
                  </a:lnTo>
                  <a:lnTo>
                    <a:pt x="104894" y="17965"/>
                  </a:lnTo>
                  <a:lnTo>
                    <a:pt x="105572" y="17648"/>
                  </a:lnTo>
                  <a:lnTo>
                    <a:pt x="105482" y="17467"/>
                  </a:lnTo>
                  <a:close/>
                  <a:moveTo>
                    <a:pt x="180479" y="17648"/>
                  </a:moveTo>
                  <a:lnTo>
                    <a:pt x="180389" y="17844"/>
                  </a:lnTo>
                  <a:lnTo>
                    <a:pt x="181068" y="18146"/>
                  </a:lnTo>
                  <a:lnTo>
                    <a:pt x="181158" y="17965"/>
                  </a:lnTo>
                  <a:lnTo>
                    <a:pt x="180479" y="17648"/>
                  </a:lnTo>
                  <a:close/>
                  <a:moveTo>
                    <a:pt x="160599" y="17543"/>
                  </a:moveTo>
                  <a:lnTo>
                    <a:pt x="160448" y="17693"/>
                  </a:lnTo>
                  <a:lnTo>
                    <a:pt x="160976" y="18221"/>
                  </a:lnTo>
                  <a:lnTo>
                    <a:pt x="161127" y="18070"/>
                  </a:lnTo>
                  <a:lnTo>
                    <a:pt x="160599" y="17543"/>
                  </a:lnTo>
                  <a:close/>
                  <a:moveTo>
                    <a:pt x="104320" y="18010"/>
                  </a:moveTo>
                  <a:lnTo>
                    <a:pt x="103642" y="18327"/>
                  </a:lnTo>
                  <a:lnTo>
                    <a:pt x="103732" y="18508"/>
                  </a:lnTo>
                  <a:lnTo>
                    <a:pt x="104396" y="18206"/>
                  </a:lnTo>
                  <a:lnTo>
                    <a:pt x="104320" y="18010"/>
                  </a:lnTo>
                  <a:close/>
                  <a:moveTo>
                    <a:pt x="135152" y="17905"/>
                  </a:moveTo>
                  <a:lnTo>
                    <a:pt x="134850" y="18598"/>
                  </a:lnTo>
                  <a:lnTo>
                    <a:pt x="135046" y="18674"/>
                  </a:lnTo>
                  <a:lnTo>
                    <a:pt x="135333" y="17995"/>
                  </a:lnTo>
                  <a:lnTo>
                    <a:pt x="135152" y="17905"/>
                  </a:lnTo>
                  <a:close/>
                  <a:moveTo>
                    <a:pt x="212050" y="17920"/>
                  </a:moveTo>
                  <a:lnTo>
                    <a:pt x="211763" y="18598"/>
                  </a:lnTo>
                  <a:lnTo>
                    <a:pt x="211944" y="18674"/>
                  </a:lnTo>
                  <a:lnTo>
                    <a:pt x="212231" y="17995"/>
                  </a:lnTo>
                  <a:lnTo>
                    <a:pt x="212050" y="17920"/>
                  </a:lnTo>
                  <a:close/>
                  <a:moveTo>
                    <a:pt x="181641" y="18191"/>
                  </a:moveTo>
                  <a:lnTo>
                    <a:pt x="181550" y="18387"/>
                  </a:lnTo>
                  <a:lnTo>
                    <a:pt x="182229" y="18704"/>
                  </a:lnTo>
                  <a:lnTo>
                    <a:pt x="182319" y="18508"/>
                  </a:lnTo>
                  <a:lnTo>
                    <a:pt x="181641" y="18191"/>
                  </a:lnTo>
                  <a:close/>
                  <a:moveTo>
                    <a:pt x="73595" y="18086"/>
                  </a:moveTo>
                  <a:lnTo>
                    <a:pt x="73398" y="18176"/>
                  </a:lnTo>
                  <a:lnTo>
                    <a:pt x="73685" y="18855"/>
                  </a:lnTo>
                  <a:lnTo>
                    <a:pt x="73881" y="18779"/>
                  </a:lnTo>
                  <a:lnTo>
                    <a:pt x="73595" y="18086"/>
                  </a:lnTo>
                  <a:close/>
                  <a:moveTo>
                    <a:pt x="103159" y="18553"/>
                  </a:moveTo>
                  <a:lnTo>
                    <a:pt x="102480" y="18870"/>
                  </a:lnTo>
                  <a:lnTo>
                    <a:pt x="102571" y="19066"/>
                  </a:lnTo>
                  <a:lnTo>
                    <a:pt x="103234" y="18749"/>
                  </a:lnTo>
                  <a:lnTo>
                    <a:pt x="103159" y="18553"/>
                  </a:lnTo>
                  <a:close/>
                  <a:moveTo>
                    <a:pt x="150583" y="18312"/>
                  </a:moveTo>
                  <a:lnTo>
                    <a:pt x="150402" y="18402"/>
                  </a:lnTo>
                  <a:lnTo>
                    <a:pt x="150688" y="19081"/>
                  </a:lnTo>
                  <a:lnTo>
                    <a:pt x="150885" y="19006"/>
                  </a:lnTo>
                  <a:lnTo>
                    <a:pt x="150583" y="18312"/>
                  </a:lnTo>
                  <a:close/>
                  <a:moveTo>
                    <a:pt x="161504" y="18448"/>
                  </a:moveTo>
                  <a:lnTo>
                    <a:pt x="161368" y="18598"/>
                  </a:lnTo>
                  <a:lnTo>
                    <a:pt x="161896" y="19111"/>
                  </a:lnTo>
                  <a:lnTo>
                    <a:pt x="162047" y="18975"/>
                  </a:lnTo>
                  <a:lnTo>
                    <a:pt x="161504" y="18448"/>
                  </a:lnTo>
                  <a:close/>
                  <a:moveTo>
                    <a:pt x="182802" y="18734"/>
                  </a:moveTo>
                  <a:lnTo>
                    <a:pt x="182712" y="18930"/>
                  </a:lnTo>
                  <a:lnTo>
                    <a:pt x="183390" y="19247"/>
                  </a:lnTo>
                  <a:lnTo>
                    <a:pt x="183481" y="19051"/>
                  </a:lnTo>
                  <a:lnTo>
                    <a:pt x="182802" y="18734"/>
                  </a:lnTo>
                  <a:close/>
                  <a:moveTo>
                    <a:pt x="101982" y="19096"/>
                  </a:moveTo>
                  <a:lnTo>
                    <a:pt x="101319" y="19413"/>
                  </a:lnTo>
                  <a:lnTo>
                    <a:pt x="101394" y="19609"/>
                  </a:lnTo>
                  <a:lnTo>
                    <a:pt x="102073" y="19292"/>
                  </a:lnTo>
                  <a:lnTo>
                    <a:pt x="101982" y="19096"/>
                  </a:lnTo>
                  <a:close/>
                  <a:moveTo>
                    <a:pt x="183964" y="19277"/>
                  </a:moveTo>
                  <a:lnTo>
                    <a:pt x="183888" y="19473"/>
                  </a:lnTo>
                  <a:lnTo>
                    <a:pt x="184552" y="19790"/>
                  </a:lnTo>
                  <a:lnTo>
                    <a:pt x="184642" y="19594"/>
                  </a:lnTo>
                  <a:lnTo>
                    <a:pt x="183964" y="19277"/>
                  </a:lnTo>
                  <a:close/>
                  <a:moveTo>
                    <a:pt x="134639" y="19096"/>
                  </a:moveTo>
                  <a:lnTo>
                    <a:pt x="134353" y="19775"/>
                  </a:lnTo>
                  <a:lnTo>
                    <a:pt x="134549" y="19850"/>
                  </a:lnTo>
                  <a:lnTo>
                    <a:pt x="134835" y="19172"/>
                  </a:lnTo>
                  <a:lnTo>
                    <a:pt x="134639" y="19096"/>
                  </a:lnTo>
                  <a:close/>
                  <a:moveTo>
                    <a:pt x="211552" y="19081"/>
                  </a:moveTo>
                  <a:lnTo>
                    <a:pt x="211266" y="19775"/>
                  </a:lnTo>
                  <a:lnTo>
                    <a:pt x="211447" y="19850"/>
                  </a:lnTo>
                  <a:lnTo>
                    <a:pt x="211748" y="19172"/>
                  </a:lnTo>
                  <a:lnTo>
                    <a:pt x="211552" y="19081"/>
                  </a:lnTo>
                  <a:close/>
                  <a:moveTo>
                    <a:pt x="162424" y="19353"/>
                  </a:moveTo>
                  <a:lnTo>
                    <a:pt x="162273" y="19488"/>
                  </a:lnTo>
                  <a:lnTo>
                    <a:pt x="162816" y="20016"/>
                  </a:lnTo>
                  <a:lnTo>
                    <a:pt x="162952" y="19865"/>
                  </a:lnTo>
                  <a:lnTo>
                    <a:pt x="162424" y="19353"/>
                  </a:lnTo>
                  <a:close/>
                  <a:moveTo>
                    <a:pt x="74092" y="19262"/>
                  </a:moveTo>
                  <a:lnTo>
                    <a:pt x="73896" y="19353"/>
                  </a:lnTo>
                  <a:lnTo>
                    <a:pt x="74183" y="20031"/>
                  </a:lnTo>
                  <a:lnTo>
                    <a:pt x="74379" y="19956"/>
                  </a:lnTo>
                  <a:lnTo>
                    <a:pt x="74092" y="19262"/>
                  </a:lnTo>
                  <a:close/>
                  <a:moveTo>
                    <a:pt x="100836" y="19639"/>
                  </a:moveTo>
                  <a:lnTo>
                    <a:pt x="100157" y="19956"/>
                  </a:lnTo>
                  <a:lnTo>
                    <a:pt x="100248" y="20137"/>
                  </a:lnTo>
                  <a:lnTo>
                    <a:pt x="100927" y="19820"/>
                  </a:lnTo>
                  <a:lnTo>
                    <a:pt x="100836" y="19639"/>
                  </a:lnTo>
                  <a:close/>
                  <a:moveTo>
                    <a:pt x="151096" y="19488"/>
                  </a:moveTo>
                  <a:lnTo>
                    <a:pt x="150900" y="19564"/>
                  </a:lnTo>
                  <a:lnTo>
                    <a:pt x="151186" y="20258"/>
                  </a:lnTo>
                  <a:lnTo>
                    <a:pt x="151382" y="20167"/>
                  </a:lnTo>
                  <a:lnTo>
                    <a:pt x="151096" y="19488"/>
                  </a:lnTo>
                  <a:close/>
                  <a:moveTo>
                    <a:pt x="185125" y="19820"/>
                  </a:moveTo>
                  <a:lnTo>
                    <a:pt x="185035" y="20016"/>
                  </a:lnTo>
                  <a:lnTo>
                    <a:pt x="185713" y="20318"/>
                  </a:lnTo>
                  <a:lnTo>
                    <a:pt x="185804" y="20137"/>
                  </a:lnTo>
                  <a:lnTo>
                    <a:pt x="185125" y="19820"/>
                  </a:lnTo>
                  <a:close/>
                  <a:moveTo>
                    <a:pt x="99660" y="20182"/>
                  </a:moveTo>
                  <a:lnTo>
                    <a:pt x="98996" y="20499"/>
                  </a:lnTo>
                  <a:lnTo>
                    <a:pt x="99071" y="20680"/>
                  </a:lnTo>
                  <a:lnTo>
                    <a:pt x="99750" y="20378"/>
                  </a:lnTo>
                  <a:lnTo>
                    <a:pt x="99660" y="20182"/>
                  </a:lnTo>
                  <a:close/>
                  <a:moveTo>
                    <a:pt x="186287" y="20363"/>
                  </a:moveTo>
                  <a:lnTo>
                    <a:pt x="186211" y="20559"/>
                  </a:lnTo>
                  <a:lnTo>
                    <a:pt x="186875" y="20861"/>
                  </a:lnTo>
                  <a:lnTo>
                    <a:pt x="186965" y="20680"/>
                  </a:lnTo>
                  <a:lnTo>
                    <a:pt x="186287" y="20363"/>
                  </a:lnTo>
                  <a:close/>
                  <a:moveTo>
                    <a:pt x="163344" y="20243"/>
                  </a:moveTo>
                  <a:lnTo>
                    <a:pt x="163193" y="20393"/>
                  </a:lnTo>
                  <a:lnTo>
                    <a:pt x="163721" y="20921"/>
                  </a:lnTo>
                  <a:lnTo>
                    <a:pt x="163872" y="20770"/>
                  </a:lnTo>
                  <a:lnTo>
                    <a:pt x="163344" y="20243"/>
                  </a:lnTo>
                  <a:close/>
                  <a:moveTo>
                    <a:pt x="211054" y="20273"/>
                  </a:moveTo>
                  <a:lnTo>
                    <a:pt x="210753" y="20951"/>
                  </a:lnTo>
                  <a:lnTo>
                    <a:pt x="210949" y="21027"/>
                  </a:lnTo>
                  <a:lnTo>
                    <a:pt x="211235" y="20348"/>
                  </a:lnTo>
                  <a:lnTo>
                    <a:pt x="211054" y="20273"/>
                  </a:lnTo>
                  <a:close/>
                  <a:moveTo>
                    <a:pt x="134141" y="20273"/>
                  </a:moveTo>
                  <a:lnTo>
                    <a:pt x="133855" y="20967"/>
                  </a:lnTo>
                  <a:lnTo>
                    <a:pt x="134051" y="21042"/>
                  </a:lnTo>
                  <a:lnTo>
                    <a:pt x="134338" y="20363"/>
                  </a:lnTo>
                  <a:lnTo>
                    <a:pt x="134141" y="20273"/>
                  </a:lnTo>
                  <a:close/>
                  <a:moveTo>
                    <a:pt x="74590" y="20454"/>
                  </a:moveTo>
                  <a:lnTo>
                    <a:pt x="74394" y="20529"/>
                  </a:lnTo>
                  <a:lnTo>
                    <a:pt x="74696" y="21223"/>
                  </a:lnTo>
                  <a:lnTo>
                    <a:pt x="74877" y="21132"/>
                  </a:lnTo>
                  <a:lnTo>
                    <a:pt x="74590" y="20454"/>
                  </a:lnTo>
                  <a:close/>
                  <a:moveTo>
                    <a:pt x="98498" y="20725"/>
                  </a:moveTo>
                  <a:lnTo>
                    <a:pt x="97819" y="21042"/>
                  </a:lnTo>
                  <a:lnTo>
                    <a:pt x="97910" y="21223"/>
                  </a:lnTo>
                  <a:lnTo>
                    <a:pt x="98589" y="20906"/>
                  </a:lnTo>
                  <a:lnTo>
                    <a:pt x="98498" y="20725"/>
                  </a:lnTo>
                  <a:close/>
                  <a:moveTo>
                    <a:pt x="187448" y="20906"/>
                  </a:moveTo>
                  <a:lnTo>
                    <a:pt x="187373" y="21087"/>
                  </a:lnTo>
                  <a:lnTo>
                    <a:pt x="188036" y="21404"/>
                  </a:lnTo>
                  <a:lnTo>
                    <a:pt x="188127" y="21223"/>
                  </a:lnTo>
                  <a:lnTo>
                    <a:pt x="187448" y="20906"/>
                  </a:lnTo>
                  <a:close/>
                  <a:moveTo>
                    <a:pt x="151594" y="20680"/>
                  </a:moveTo>
                  <a:lnTo>
                    <a:pt x="151397" y="20755"/>
                  </a:lnTo>
                  <a:lnTo>
                    <a:pt x="151684" y="21434"/>
                  </a:lnTo>
                  <a:lnTo>
                    <a:pt x="151880" y="21359"/>
                  </a:lnTo>
                  <a:lnTo>
                    <a:pt x="151594" y="20680"/>
                  </a:lnTo>
                  <a:close/>
                  <a:moveTo>
                    <a:pt x="97337" y="21268"/>
                  </a:moveTo>
                  <a:lnTo>
                    <a:pt x="96658" y="21585"/>
                  </a:lnTo>
                  <a:lnTo>
                    <a:pt x="96748" y="21766"/>
                  </a:lnTo>
                  <a:lnTo>
                    <a:pt x="97427" y="21449"/>
                  </a:lnTo>
                  <a:lnTo>
                    <a:pt x="97337" y="21268"/>
                  </a:lnTo>
                  <a:close/>
                  <a:moveTo>
                    <a:pt x="164264" y="21148"/>
                  </a:moveTo>
                  <a:lnTo>
                    <a:pt x="164113" y="21298"/>
                  </a:lnTo>
                  <a:lnTo>
                    <a:pt x="164656" y="21811"/>
                  </a:lnTo>
                  <a:lnTo>
                    <a:pt x="164792" y="21675"/>
                  </a:lnTo>
                  <a:lnTo>
                    <a:pt x="164264" y="21148"/>
                  </a:lnTo>
                  <a:close/>
                  <a:moveTo>
                    <a:pt x="188625" y="21449"/>
                  </a:moveTo>
                  <a:lnTo>
                    <a:pt x="188534" y="21645"/>
                  </a:lnTo>
                  <a:lnTo>
                    <a:pt x="189213" y="21947"/>
                  </a:lnTo>
                  <a:lnTo>
                    <a:pt x="189288" y="21766"/>
                  </a:lnTo>
                  <a:lnTo>
                    <a:pt x="188625" y="21449"/>
                  </a:lnTo>
                  <a:close/>
                  <a:moveTo>
                    <a:pt x="133644" y="21449"/>
                  </a:moveTo>
                  <a:lnTo>
                    <a:pt x="133357" y="22143"/>
                  </a:lnTo>
                  <a:lnTo>
                    <a:pt x="133538" y="22219"/>
                  </a:lnTo>
                  <a:lnTo>
                    <a:pt x="133840" y="21540"/>
                  </a:lnTo>
                  <a:lnTo>
                    <a:pt x="133644" y="21449"/>
                  </a:lnTo>
                  <a:close/>
                  <a:moveTo>
                    <a:pt x="210542" y="21449"/>
                  </a:moveTo>
                  <a:lnTo>
                    <a:pt x="210255" y="22128"/>
                  </a:lnTo>
                  <a:lnTo>
                    <a:pt x="210451" y="22219"/>
                  </a:lnTo>
                  <a:lnTo>
                    <a:pt x="210738" y="21525"/>
                  </a:lnTo>
                  <a:lnTo>
                    <a:pt x="210542" y="21449"/>
                  </a:lnTo>
                  <a:close/>
                  <a:moveTo>
                    <a:pt x="96175" y="21811"/>
                  </a:moveTo>
                  <a:lnTo>
                    <a:pt x="95496" y="22128"/>
                  </a:lnTo>
                  <a:lnTo>
                    <a:pt x="95587" y="22309"/>
                  </a:lnTo>
                  <a:lnTo>
                    <a:pt x="96266" y="21992"/>
                  </a:lnTo>
                  <a:lnTo>
                    <a:pt x="96175" y="21811"/>
                  </a:lnTo>
                  <a:close/>
                  <a:moveTo>
                    <a:pt x="75103" y="21630"/>
                  </a:moveTo>
                  <a:lnTo>
                    <a:pt x="74907" y="21706"/>
                  </a:lnTo>
                  <a:lnTo>
                    <a:pt x="75193" y="22400"/>
                  </a:lnTo>
                  <a:lnTo>
                    <a:pt x="75389" y="22309"/>
                  </a:lnTo>
                  <a:lnTo>
                    <a:pt x="75103" y="21630"/>
                  </a:lnTo>
                  <a:close/>
                  <a:moveTo>
                    <a:pt x="189786" y="22007"/>
                  </a:moveTo>
                  <a:lnTo>
                    <a:pt x="189696" y="22188"/>
                  </a:lnTo>
                  <a:lnTo>
                    <a:pt x="190374" y="22505"/>
                  </a:lnTo>
                  <a:lnTo>
                    <a:pt x="190465" y="22309"/>
                  </a:lnTo>
                  <a:lnTo>
                    <a:pt x="189786" y="22007"/>
                  </a:lnTo>
                  <a:close/>
                  <a:moveTo>
                    <a:pt x="152091" y="21857"/>
                  </a:moveTo>
                  <a:lnTo>
                    <a:pt x="151895" y="21932"/>
                  </a:lnTo>
                  <a:lnTo>
                    <a:pt x="152197" y="22626"/>
                  </a:lnTo>
                  <a:lnTo>
                    <a:pt x="152378" y="22535"/>
                  </a:lnTo>
                  <a:lnTo>
                    <a:pt x="152091" y="21857"/>
                  </a:lnTo>
                  <a:close/>
                  <a:moveTo>
                    <a:pt x="165169" y="22038"/>
                  </a:moveTo>
                  <a:lnTo>
                    <a:pt x="165018" y="22188"/>
                  </a:lnTo>
                  <a:lnTo>
                    <a:pt x="165561" y="22716"/>
                  </a:lnTo>
                  <a:lnTo>
                    <a:pt x="165697" y="22565"/>
                  </a:lnTo>
                  <a:lnTo>
                    <a:pt x="165169" y="22038"/>
                  </a:lnTo>
                  <a:close/>
                  <a:moveTo>
                    <a:pt x="95014" y="22354"/>
                  </a:moveTo>
                  <a:lnTo>
                    <a:pt x="94335" y="22671"/>
                  </a:lnTo>
                  <a:lnTo>
                    <a:pt x="94425" y="22852"/>
                  </a:lnTo>
                  <a:lnTo>
                    <a:pt x="95104" y="22535"/>
                  </a:lnTo>
                  <a:lnTo>
                    <a:pt x="95014" y="22354"/>
                  </a:lnTo>
                  <a:close/>
                  <a:moveTo>
                    <a:pt x="190947" y="22535"/>
                  </a:moveTo>
                  <a:lnTo>
                    <a:pt x="190872" y="22731"/>
                  </a:lnTo>
                  <a:lnTo>
                    <a:pt x="191536" y="23048"/>
                  </a:lnTo>
                  <a:lnTo>
                    <a:pt x="191626" y="22852"/>
                  </a:lnTo>
                  <a:lnTo>
                    <a:pt x="190947" y="22535"/>
                  </a:lnTo>
                  <a:close/>
                  <a:moveTo>
                    <a:pt x="93852" y="22897"/>
                  </a:moveTo>
                  <a:lnTo>
                    <a:pt x="93173" y="23214"/>
                  </a:lnTo>
                  <a:lnTo>
                    <a:pt x="93264" y="23395"/>
                  </a:lnTo>
                  <a:lnTo>
                    <a:pt x="93943" y="23078"/>
                  </a:lnTo>
                  <a:lnTo>
                    <a:pt x="93852" y="22897"/>
                  </a:lnTo>
                  <a:close/>
                  <a:moveTo>
                    <a:pt x="210044" y="22626"/>
                  </a:moveTo>
                  <a:lnTo>
                    <a:pt x="209757" y="23320"/>
                  </a:lnTo>
                  <a:lnTo>
                    <a:pt x="209938" y="23395"/>
                  </a:lnTo>
                  <a:lnTo>
                    <a:pt x="210240" y="22716"/>
                  </a:lnTo>
                  <a:lnTo>
                    <a:pt x="210044" y="22626"/>
                  </a:lnTo>
                  <a:close/>
                  <a:moveTo>
                    <a:pt x="133146" y="22641"/>
                  </a:moveTo>
                  <a:lnTo>
                    <a:pt x="132844" y="23320"/>
                  </a:lnTo>
                  <a:lnTo>
                    <a:pt x="133040" y="23410"/>
                  </a:lnTo>
                  <a:lnTo>
                    <a:pt x="133327" y="22716"/>
                  </a:lnTo>
                  <a:lnTo>
                    <a:pt x="133146" y="22641"/>
                  </a:lnTo>
                  <a:close/>
                  <a:moveTo>
                    <a:pt x="75601" y="22807"/>
                  </a:moveTo>
                  <a:lnTo>
                    <a:pt x="75405" y="22897"/>
                  </a:lnTo>
                  <a:lnTo>
                    <a:pt x="75691" y="23576"/>
                  </a:lnTo>
                  <a:lnTo>
                    <a:pt x="75887" y="23501"/>
                  </a:lnTo>
                  <a:lnTo>
                    <a:pt x="75601" y="22807"/>
                  </a:lnTo>
                  <a:close/>
                  <a:moveTo>
                    <a:pt x="192124" y="23078"/>
                  </a:moveTo>
                  <a:lnTo>
                    <a:pt x="192034" y="23274"/>
                  </a:lnTo>
                  <a:lnTo>
                    <a:pt x="192712" y="23576"/>
                  </a:lnTo>
                  <a:lnTo>
                    <a:pt x="192788" y="23395"/>
                  </a:lnTo>
                  <a:lnTo>
                    <a:pt x="192124" y="23078"/>
                  </a:lnTo>
                  <a:close/>
                  <a:moveTo>
                    <a:pt x="166089" y="22943"/>
                  </a:moveTo>
                  <a:lnTo>
                    <a:pt x="165938" y="23093"/>
                  </a:lnTo>
                  <a:lnTo>
                    <a:pt x="166466" y="23606"/>
                  </a:lnTo>
                  <a:lnTo>
                    <a:pt x="166617" y="23470"/>
                  </a:lnTo>
                  <a:lnTo>
                    <a:pt x="166089" y="22943"/>
                  </a:lnTo>
                  <a:close/>
                  <a:moveTo>
                    <a:pt x="152589" y="23033"/>
                  </a:moveTo>
                  <a:lnTo>
                    <a:pt x="152408" y="23124"/>
                  </a:lnTo>
                  <a:lnTo>
                    <a:pt x="152695" y="23802"/>
                  </a:lnTo>
                  <a:lnTo>
                    <a:pt x="152876" y="23727"/>
                  </a:lnTo>
                  <a:lnTo>
                    <a:pt x="152589" y="23033"/>
                  </a:lnTo>
                  <a:close/>
                  <a:moveTo>
                    <a:pt x="92691" y="23440"/>
                  </a:moveTo>
                  <a:lnTo>
                    <a:pt x="92012" y="23742"/>
                  </a:lnTo>
                  <a:lnTo>
                    <a:pt x="92102" y="23938"/>
                  </a:lnTo>
                  <a:lnTo>
                    <a:pt x="92781" y="23621"/>
                  </a:lnTo>
                  <a:lnTo>
                    <a:pt x="92691" y="23440"/>
                  </a:lnTo>
                  <a:close/>
                  <a:moveTo>
                    <a:pt x="193286" y="23621"/>
                  </a:moveTo>
                  <a:lnTo>
                    <a:pt x="193195" y="23817"/>
                  </a:lnTo>
                  <a:lnTo>
                    <a:pt x="193874" y="24119"/>
                  </a:lnTo>
                  <a:lnTo>
                    <a:pt x="193949" y="23938"/>
                  </a:lnTo>
                  <a:lnTo>
                    <a:pt x="193286" y="23621"/>
                  </a:lnTo>
                  <a:close/>
                  <a:moveTo>
                    <a:pt x="91544" y="23968"/>
                  </a:moveTo>
                  <a:lnTo>
                    <a:pt x="90866" y="24285"/>
                  </a:lnTo>
                  <a:lnTo>
                    <a:pt x="90956" y="24481"/>
                  </a:lnTo>
                  <a:lnTo>
                    <a:pt x="91620" y="24164"/>
                  </a:lnTo>
                  <a:lnTo>
                    <a:pt x="91544" y="23968"/>
                  </a:lnTo>
                  <a:close/>
                  <a:moveTo>
                    <a:pt x="166994" y="23848"/>
                  </a:moveTo>
                  <a:lnTo>
                    <a:pt x="166858" y="23998"/>
                  </a:lnTo>
                  <a:lnTo>
                    <a:pt x="167386" y="24511"/>
                  </a:lnTo>
                  <a:lnTo>
                    <a:pt x="167537" y="24376"/>
                  </a:lnTo>
                  <a:lnTo>
                    <a:pt x="166994" y="23848"/>
                  </a:lnTo>
                  <a:close/>
                  <a:moveTo>
                    <a:pt x="209546" y="23802"/>
                  </a:moveTo>
                  <a:lnTo>
                    <a:pt x="209259" y="24496"/>
                  </a:lnTo>
                  <a:lnTo>
                    <a:pt x="209440" y="24572"/>
                  </a:lnTo>
                  <a:lnTo>
                    <a:pt x="209742" y="23893"/>
                  </a:lnTo>
                  <a:lnTo>
                    <a:pt x="209546" y="23802"/>
                  </a:lnTo>
                  <a:close/>
                  <a:moveTo>
                    <a:pt x="132648" y="23817"/>
                  </a:moveTo>
                  <a:lnTo>
                    <a:pt x="132346" y="24511"/>
                  </a:lnTo>
                  <a:lnTo>
                    <a:pt x="132543" y="24587"/>
                  </a:lnTo>
                  <a:lnTo>
                    <a:pt x="132829" y="23893"/>
                  </a:lnTo>
                  <a:lnTo>
                    <a:pt x="132648" y="23817"/>
                  </a:lnTo>
                  <a:close/>
                  <a:moveTo>
                    <a:pt x="194432" y="24149"/>
                  </a:moveTo>
                  <a:lnTo>
                    <a:pt x="194341" y="24345"/>
                  </a:lnTo>
                  <a:lnTo>
                    <a:pt x="195020" y="24647"/>
                  </a:lnTo>
                  <a:lnTo>
                    <a:pt x="195111" y="24466"/>
                  </a:lnTo>
                  <a:lnTo>
                    <a:pt x="194432" y="24149"/>
                  </a:lnTo>
                  <a:close/>
                  <a:moveTo>
                    <a:pt x="76098" y="23998"/>
                  </a:moveTo>
                  <a:lnTo>
                    <a:pt x="75902" y="24074"/>
                  </a:lnTo>
                  <a:lnTo>
                    <a:pt x="76189" y="24768"/>
                  </a:lnTo>
                  <a:lnTo>
                    <a:pt x="76385" y="24677"/>
                  </a:lnTo>
                  <a:lnTo>
                    <a:pt x="76098" y="23998"/>
                  </a:lnTo>
                  <a:close/>
                  <a:moveTo>
                    <a:pt x="153102" y="24210"/>
                  </a:moveTo>
                  <a:lnTo>
                    <a:pt x="152906" y="24300"/>
                  </a:lnTo>
                  <a:lnTo>
                    <a:pt x="153192" y="24979"/>
                  </a:lnTo>
                  <a:lnTo>
                    <a:pt x="153389" y="24903"/>
                  </a:lnTo>
                  <a:lnTo>
                    <a:pt x="153102" y="24210"/>
                  </a:lnTo>
                  <a:close/>
                  <a:moveTo>
                    <a:pt x="90368" y="24526"/>
                  </a:moveTo>
                  <a:lnTo>
                    <a:pt x="89689" y="24828"/>
                  </a:lnTo>
                  <a:lnTo>
                    <a:pt x="89780" y="25024"/>
                  </a:lnTo>
                  <a:lnTo>
                    <a:pt x="90458" y="24707"/>
                  </a:lnTo>
                  <a:lnTo>
                    <a:pt x="90368" y="24526"/>
                  </a:lnTo>
                  <a:close/>
                  <a:moveTo>
                    <a:pt x="195593" y="24692"/>
                  </a:moveTo>
                  <a:lnTo>
                    <a:pt x="195503" y="24888"/>
                  </a:lnTo>
                  <a:lnTo>
                    <a:pt x="196182" y="25190"/>
                  </a:lnTo>
                  <a:lnTo>
                    <a:pt x="196272" y="25009"/>
                  </a:lnTo>
                  <a:lnTo>
                    <a:pt x="195593" y="24692"/>
                  </a:lnTo>
                  <a:close/>
                  <a:moveTo>
                    <a:pt x="167914" y="24738"/>
                  </a:moveTo>
                  <a:lnTo>
                    <a:pt x="167763" y="24888"/>
                  </a:lnTo>
                  <a:lnTo>
                    <a:pt x="168291" y="25416"/>
                  </a:lnTo>
                  <a:lnTo>
                    <a:pt x="168442" y="25265"/>
                  </a:lnTo>
                  <a:lnTo>
                    <a:pt x="167914" y="24738"/>
                  </a:lnTo>
                  <a:close/>
                  <a:moveTo>
                    <a:pt x="89206" y="25069"/>
                  </a:moveTo>
                  <a:lnTo>
                    <a:pt x="88528" y="25386"/>
                  </a:lnTo>
                  <a:lnTo>
                    <a:pt x="88618" y="25567"/>
                  </a:lnTo>
                  <a:lnTo>
                    <a:pt x="89282" y="25250"/>
                  </a:lnTo>
                  <a:lnTo>
                    <a:pt x="89206" y="25069"/>
                  </a:lnTo>
                  <a:close/>
                  <a:moveTo>
                    <a:pt x="196770" y="25250"/>
                  </a:moveTo>
                  <a:lnTo>
                    <a:pt x="196679" y="25431"/>
                  </a:lnTo>
                  <a:lnTo>
                    <a:pt x="197358" y="25748"/>
                  </a:lnTo>
                  <a:lnTo>
                    <a:pt x="197434" y="25567"/>
                  </a:lnTo>
                  <a:lnTo>
                    <a:pt x="196770" y="25250"/>
                  </a:lnTo>
                  <a:close/>
                  <a:moveTo>
                    <a:pt x="132135" y="24994"/>
                  </a:moveTo>
                  <a:lnTo>
                    <a:pt x="131849" y="25688"/>
                  </a:lnTo>
                  <a:lnTo>
                    <a:pt x="132045" y="25763"/>
                  </a:lnTo>
                  <a:lnTo>
                    <a:pt x="132331" y="25069"/>
                  </a:lnTo>
                  <a:lnTo>
                    <a:pt x="132135" y="24994"/>
                  </a:lnTo>
                  <a:close/>
                  <a:moveTo>
                    <a:pt x="209048" y="24994"/>
                  </a:moveTo>
                  <a:lnTo>
                    <a:pt x="208747" y="25673"/>
                  </a:lnTo>
                  <a:lnTo>
                    <a:pt x="208943" y="25763"/>
                  </a:lnTo>
                  <a:lnTo>
                    <a:pt x="209229" y="25069"/>
                  </a:lnTo>
                  <a:lnTo>
                    <a:pt x="209048" y="24994"/>
                  </a:lnTo>
                  <a:close/>
                  <a:moveTo>
                    <a:pt x="76596" y="25175"/>
                  </a:moveTo>
                  <a:lnTo>
                    <a:pt x="76400" y="25250"/>
                  </a:lnTo>
                  <a:lnTo>
                    <a:pt x="76702" y="25944"/>
                  </a:lnTo>
                  <a:lnTo>
                    <a:pt x="76883" y="25854"/>
                  </a:lnTo>
                  <a:lnTo>
                    <a:pt x="76596" y="25175"/>
                  </a:lnTo>
                  <a:close/>
                  <a:moveTo>
                    <a:pt x="88045" y="25597"/>
                  </a:moveTo>
                  <a:lnTo>
                    <a:pt x="87366" y="25914"/>
                  </a:lnTo>
                  <a:lnTo>
                    <a:pt x="87457" y="26110"/>
                  </a:lnTo>
                  <a:lnTo>
                    <a:pt x="88135" y="25793"/>
                  </a:lnTo>
                  <a:lnTo>
                    <a:pt x="88045" y="25597"/>
                  </a:lnTo>
                  <a:close/>
                  <a:moveTo>
                    <a:pt x="153600" y="25401"/>
                  </a:moveTo>
                  <a:lnTo>
                    <a:pt x="153404" y="25477"/>
                  </a:lnTo>
                  <a:lnTo>
                    <a:pt x="153690" y="26170"/>
                  </a:lnTo>
                  <a:lnTo>
                    <a:pt x="153886" y="26080"/>
                  </a:lnTo>
                  <a:lnTo>
                    <a:pt x="153600" y="25401"/>
                  </a:lnTo>
                  <a:close/>
                  <a:moveTo>
                    <a:pt x="197916" y="25793"/>
                  </a:moveTo>
                  <a:lnTo>
                    <a:pt x="197841" y="25974"/>
                  </a:lnTo>
                  <a:lnTo>
                    <a:pt x="198505" y="26291"/>
                  </a:lnTo>
                  <a:lnTo>
                    <a:pt x="198595" y="26110"/>
                  </a:lnTo>
                  <a:lnTo>
                    <a:pt x="197916" y="25793"/>
                  </a:lnTo>
                  <a:close/>
                  <a:moveTo>
                    <a:pt x="168819" y="25643"/>
                  </a:moveTo>
                  <a:lnTo>
                    <a:pt x="168684" y="25793"/>
                  </a:lnTo>
                  <a:lnTo>
                    <a:pt x="169212" y="26321"/>
                  </a:lnTo>
                  <a:lnTo>
                    <a:pt x="169362" y="26170"/>
                  </a:lnTo>
                  <a:lnTo>
                    <a:pt x="168819" y="25643"/>
                  </a:lnTo>
                  <a:close/>
                  <a:moveTo>
                    <a:pt x="86883" y="26140"/>
                  </a:moveTo>
                  <a:lnTo>
                    <a:pt x="86220" y="26457"/>
                  </a:lnTo>
                  <a:lnTo>
                    <a:pt x="86295" y="26653"/>
                  </a:lnTo>
                  <a:lnTo>
                    <a:pt x="86974" y="26336"/>
                  </a:lnTo>
                  <a:lnTo>
                    <a:pt x="86883" y="26140"/>
                  </a:lnTo>
                  <a:close/>
                  <a:moveTo>
                    <a:pt x="199078" y="26321"/>
                  </a:moveTo>
                  <a:lnTo>
                    <a:pt x="199002" y="26517"/>
                  </a:lnTo>
                  <a:lnTo>
                    <a:pt x="199666" y="26834"/>
                  </a:lnTo>
                  <a:lnTo>
                    <a:pt x="199757" y="26638"/>
                  </a:lnTo>
                  <a:lnTo>
                    <a:pt x="199078" y="26321"/>
                  </a:lnTo>
                  <a:close/>
                  <a:moveTo>
                    <a:pt x="131637" y="26170"/>
                  </a:moveTo>
                  <a:lnTo>
                    <a:pt x="131351" y="26864"/>
                  </a:lnTo>
                  <a:lnTo>
                    <a:pt x="131547" y="26940"/>
                  </a:lnTo>
                  <a:lnTo>
                    <a:pt x="131834" y="26261"/>
                  </a:lnTo>
                  <a:lnTo>
                    <a:pt x="131637" y="26170"/>
                  </a:lnTo>
                  <a:close/>
                  <a:moveTo>
                    <a:pt x="208535" y="26170"/>
                  </a:moveTo>
                  <a:lnTo>
                    <a:pt x="208249" y="26864"/>
                  </a:lnTo>
                  <a:lnTo>
                    <a:pt x="208445" y="26940"/>
                  </a:lnTo>
                  <a:lnTo>
                    <a:pt x="208731" y="26261"/>
                  </a:lnTo>
                  <a:lnTo>
                    <a:pt x="208535" y="26170"/>
                  </a:lnTo>
                  <a:close/>
                  <a:moveTo>
                    <a:pt x="77109" y="26351"/>
                  </a:moveTo>
                  <a:lnTo>
                    <a:pt x="76913" y="26427"/>
                  </a:lnTo>
                  <a:lnTo>
                    <a:pt x="77200" y="27121"/>
                  </a:lnTo>
                  <a:lnTo>
                    <a:pt x="77396" y="27030"/>
                  </a:lnTo>
                  <a:lnTo>
                    <a:pt x="77109" y="26351"/>
                  </a:lnTo>
                  <a:close/>
                  <a:moveTo>
                    <a:pt x="85722" y="26683"/>
                  </a:moveTo>
                  <a:lnTo>
                    <a:pt x="85043" y="27000"/>
                  </a:lnTo>
                  <a:lnTo>
                    <a:pt x="85134" y="27181"/>
                  </a:lnTo>
                  <a:lnTo>
                    <a:pt x="85812" y="26879"/>
                  </a:lnTo>
                  <a:lnTo>
                    <a:pt x="85722" y="26683"/>
                  </a:lnTo>
                  <a:close/>
                  <a:moveTo>
                    <a:pt x="169739" y="26548"/>
                  </a:moveTo>
                  <a:lnTo>
                    <a:pt x="169604" y="26683"/>
                  </a:lnTo>
                  <a:lnTo>
                    <a:pt x="170132" y="27211"/>
                  </a:lnTo>
                  <a:lnTo>
                    <a:pt x="170283" y="27060"/>
                  </a:lnTo>
                  <a:lnTo>
                    <a:pt x="169739" y="26548"/>
                  </a:lnTo>
                  <a:close/>
                  <a:moveTo>
                    <a:pt x="154097" y="26578"/>
                  </a:moveTo>
                  <a:lnTo>
                    <a:pt x="153901" y="26653"/>
                  </a:lnTo>
                  <a:lnTo>
                    <a:pt x="154203" y="27347"/>
                  </a:lnTo>
                  <a:lnTo>
                    <a:pt x="154384" y="27272"/>
                  </a:lnTo>
                  <a:lnTo>
                    <a:pt x="154097" y="26578"/>
                  </a:lnTo>
                  <a:close/>
                  <a:moveTo>
                    <a:pt x="200239" y="26864"/>
                  </a:moveTo>
                  <a:lnTo>
                    <a:pt x="200149" y="27045"/>
                  </a:lnTo>
                  <a:lnTo>
                    <a:pt x="200827" y="27362"/>
                  </a:lnTo>
                  <a:lnTo>
                    <a:pt x="200918" y="27181"/>
                  </a:lnTo>
                  <a:lnTo>
                    <a:pt x="200239" y="26864"/>
                  </a:lnTo>
                  <a:close/>
                  <a:moveTo>
                    <a:pt x="84561" y="27226"/>
                  </a:moveTo>
                  <a:lnTo>
                    <a:pt x="83882" y="27543"/>
                  </a:lnTo>
                  <a:lnTo>
                    <a:pt x="83972" y="27724"/>
                  </a:lnTo>
                  <a:lnTo>
                    <a:pt x="84651" y="27407"/>
                  </a:lnTo>
                  <a:lnTo>
                    <a:pt x="84561" y="27226"/>
                  </a:lnTo>
                  <a:close/>
                  <a:moveTo>
                    <a:pt x="201401" y="27407"/>
                  </a:moveTo>
                  <a:lnTo>
                    <a:pt x="201310" y="27588"/>
                  </a:lnTo>
                  <a:lnTo>
                    <a:pt x="201989" y="27905"/>
                  </a:lnTo>
                  <a:lnTo>
                    <a:pt x="202079" y="27724"/>
                  </a:lnTo>
                  <a:lnTo>
                    <a:pt x="201401" y="27407"/>
                  </a:lnTo>
                  <a:close/>
                  <a:moveTo>
                    <a:pt x="131140" y="27362"/>
                  </a:moveTo>
                  <a:lnTo>
                    <a:pt x="130853" y="28041"/>
                  </a:lnTo>
                  <a:lnTo>
                    <a:pt x="131034" y="28116"/>
                  </a:lnTo>
                  <a:lnTo>
                    <a:pt x="131336" y="27438"/>
                  </a:lnTo>
                  <a:lnTo>
                    <a:pt x="131140" y="27362"/>
                  </a:lnTo>
                  <a:close/>
                  <a:moveTo>
                    <a:pt x="170660" y="27438"/>
                  </a:moveTo>
                  <a:lnTo>
                    <a:pt x="170509" y="27588"/>
                  </a:lnTo>
                  <a:lnTo>
                    <a:pt x="171052" y="28116"/>
                  </a:lnTo>
                  <a:lnTo>
                    <a:pt x="171188" y="27965"/>
                  </a:lnTo>
                  <a:lnTo>
                    <a:pt x="170660" y="27438"/>
                  </a:lnTo>
                  <a:close/>
                  <a:moveTo>
                    <a:pt x="208038" y="27347"/>
                  </a:moveTo>
                  <a:lnTo>
                    <a:pt x="207751" y="28041"/>
                  </a:lnTo>
                  <a:lnTo>
                    <a:pt x="207932" y="28116"/>
                  </a:lnTo>
                  <a:lnTo>
                    <a:pt x="208234" y="27438"/>
                  </a:lnTo>
                  <a:lnTo>
                    <a:pt x="208038" y="27347"/>
                  </a:lnTo>
                  <a:close/>
                  <a:moveTo>
                    <a:pt x="83399" y="27769"/>
                  </a:moveTo>
                  <a:lnTo>
                    <a:pt x="82720" y="28086"/>
                  </a:lnTo>
                  <a:lnTo>
                    <a:pt x="82811" y="28267"/>
                  </a:lnTo>
                  <a:lnTo>
                    <a:pt x="83474" y="27950"/>
                  </a:lnTo>
                  <a:lnTo>
                    <a:pt x="83399" y="27769"/>
                  </a:lnTo>
                  <a:close/>
                  <a:moveTo>
                    <a:pt x="77607" y="27528"/>
                  </a:moveTo>
                  <a:lnTo>
                    <a:pt x="77411" y="27619"/>
                  </a:lnTo>
                  <a:lnTo>
                    <a:pt x="77697" y="28297"/>
                  </a:lnTo>
                  <a:lnTo>
                    <a:pt x="77893" y="28222"/>
                  </a:lnTo>
                  <a:lnTo>
                    <a:pt x="77607" y="27528"/>
                  </a:lnTo>
                  <a:close/>
                  <a:moveTo>
                    <a:pt x="202562" y="27950"/>
                  </a:moveTo>
                  <a:lnTo>
                    <a:pt x="202487" y="28131"/>
                  </a:lnTo>
                  <a:lnTo>
                    <a:pt x="203150" y="28448"/>
                  </a:lnTo>
                  <a:lnTo>
                    <a:pt x="203241" y="28267"/>
                  </a:lnTo>
                  <a:lnTo>
                    <a:pt x="202562" y="27950"/>
                  </a:lnTo>
                  <a:close/>
                  <a:moveTo>
                    <a:pt x="154595" y="27754"/>
                  </a:moveTo>
                  <a:lnTo>
                    <a:pt x="154414" y="27845"/>
                  </a:lnTo>
                  <a:lnTo>
                    <a:pt x="154701" y="28524"/>
                  </a:lnTo>
                  <a:lnTo>
                    <a:pt x="154897" y="28448"/>
                  </a:lnTo>
                  <a:lnTo>
                    <a:pt x="154595" y="27754"/>
                  </a:lnTo>
                  <a:close/>
                  <a:moveTo>
                    <a:pt x="82238" y="28312"/>
                  </a:moveTo>
                  <a:lnTo>
                    <a:pt x="81559" y="28629"/>
                  </a:lnTo>
                  <a:lnTo>
                    <a:pt x="81649" y="28810"/>
                  </a:lnTo>
                  <a:lnTo>
                    <a:pt x="82313" y="28493"/>
                  </a:lnTo>
                  <a:lnTo>
                    <a:pt x="82238" y="28312"/>
                  </a:lnTo>
                  <a:close/>
                  <a:moveTo>
                    <a:pt x="203724" y="28493"/>
                  </a:moveTo>
                  <a:lnTo>
                    <a:pt x="203648" y="28674"/>
                  </a:lnTo>
                  <a:lnTo>
                    <a:pt x="204312" y="28991"/>
                  </a:lnTo>
                  <a:lnTo>
                    <a:pt x="204402" y="28810"/>
                  </a:lnTo>
                  <a:lnTo>
                    <a:pt x="203724" y="28493"/>
                  </a:lnTo>
                  <a:close/>
                  <a:moveTo>
                    <a:pt x="171580" y="28343"/>
                  </a:moveTo>
                  <a:lnTo>
                    <a:pt x="171444" y="28493"/>
                  </a:lnTo>
                  <a:lnTo>
                    <a:pt x="171972" y="29006"/>
                  </a:lnTo>
                  <a:lnTo>
                    <a:pt x="172123" y="28870"/>
                  </a:lnTo>
                  <a:lnTo>
                    <a:pt x="171580" y="28343"/>
                  </a:lnTo>
                  <a:close/>
                  <a:moveTo>
                    <a:pt x="130642" y="28539"/>
                  </a:moveTo>
                  <a:lnTo>
                    <a:pt x="130340" y="29217"/>
                  </a:lnTo>
                  <a:lnTo>
                    <a:pt x="130536" y="29308"/>
                  </a:lnTo>
                  <a:lnTo>
                    <a:pt x="130823" y="28614"/>
                  </a:lnTo>
                  <a:lnTo>
                    <a:pt x="130642" y="28539"/>
                  </a:lnTo>
                  <a:close/>
                  <a:moveTo>
                    <a:pt x="207540" y="28539"/>
                  </a:moveTo>
                  <a:lnTo>
                    <a:pt x="207238" y="29217"/>
                  </a:lnTo>
                  <a:lnTo>
                    <a:pt x="207434" y="29308"/>
                  </a:lnTo>
                  <a:lnTo>
                    <a:pt x="207721" y="28614"/>
                  </a:lnTo>
                  <a:lnTo>
                    <a:pt x="207540" y="28539"/>
                  </a:lnTo>
                  <a:close/>
                  <a:moveTo>
                    <a:pt x="81076" y="28855"/>
                  </a:moveTo>
                  <a:lnTo>
                    <a:pt x="80397" y="29172"/>
                  </a:lnTo>
                  <a:lnTo>
                    <a:pt x="80488" y="29353"/>
                  </a:lnTo>
                  <a:lnTo>
                    <a:pt x="81152" y="29036"/>
                  </a:lnTo>
                  <a:lnTo>
                    <a:pt x="81076" y="28855"/>
                  </a:lnTo>
                  <a:close/>
                  <a:moveTo>
                    <a:pt x="78105" y="28705"/>
                  </a:moveTo>
                  <a:lnTo>
                    <a:pt x="77909" y="28795"/>
                  </a:lnTo>
                  <a:lnTo>
                    <a:pt x="78210" y="29474"/>
                  </a:lnTo>
                  <a:lnTo>
                    <a:pt x="78391" y="29398"/>
                  </a:lnTo>
                  <a:lnTo>
                    <a:pt x="78105" y="28705"/>
                  </a:lnTo>
                  <a:close/>
                  <a:moveTo>
                    <a:pt x="204900" y="29036"/>
                  </a:moveTo>
                  <a:lnTo>
                    <a:pt x="204810" y="29217"/>
                  </a:lnTo>
                  <a:lnTo>
                    <a:pt x="205488" y="29534"/>
                  </a:lnTo>
                  <a:lnTo>
                    <a:pt x="205564" y="29353"/>
                  </a:lnTo>
                  <a:lnTo>
                    <a:pt x="204900" y="29036"/>
                  </a:lnTo>
                  <a:close/>
                  <a:moveTo>
                    <a:pt x="155093" y="28931"/>
                  </a:moveTo>
                  <a:lnTo>
                    <a:pt x="154912" y="29021"/>
                  </a:lnTo>
                  <a:lnTo>
                    <a:pt x="155199" y="29700"/>
                  </a:lnTo>
                  <a:lnTo>
                    <a:pt x="155395" y="29625"/>
                  </a:lnTo>
                  <a:lnTo>
                    <a:pt x="155093" y="28931"/>
                  </a:lnTo>
                  <a:close/>
                  <a:moveTo>
                    <a:pt x="79915" y="29398"/>
                  </a:moveTo>
                  <a:lnTo>
                    <a:pt x="79236" y="29715"/>
                  </a:lnTo>
                  <a:lnTo>
                    <a:pt x="79326" y="29896"/>
                  </a:lnTo>
                  <a:lnTo>
                    <a:pt x="79990" y="29579"/>
                  </a:lnTo>
                  <a:lnTo>
                    <a:pt x="79915" y="29398"/>
                  </a:lnTo>
                  <a:close/>
                  <a:moveTo>
                    <a:pt x="172485" y="29233"/>
                  </a:moveTo>
                  <a:lnTo>
                    <a:pt x="172334" y="29383"/>
                  </a:lnTo>
                  <a:lnTo>
                    <a:pt x="172877" y="29911"/>
                  </a:lnTo>
                  <a:lnTo>
                    <a:pt x="173013" y="29760"/>
                  </a:lnTo>
                  <a:lnTo>
                    <a:pt x="172485" y="29233"/>
                  </a:lnTo>
                  <a:close/>
                  <a:moveTo>
                    <a:pt x="206062" y="29579"/>
                  </a:moveTo>
                  <a:lnTo>
                    <a:pt x="205971" y="29760"/>
                  </a:lnTo>
                  <a:lnTo>
                    <a:pt x="206650" y="30077"/>
                  </a:lnTo>
                  <a:lnTo>
                    <a:pt x="206740" y="29896"/>
                  </a:lnTo>
                  <a:lnTo>
                    <a:pt x="206062" y="29579"/>
                  </a:lnTo>
                  <a:close/>
                  <a:moveTo>
                    <a:pt x="130144" y="29715"/>
                  </a:moveTo>
                  <a:lnTo>
                    <a:pt x="129842" y="30409"/>
                  </a:lnTo>
                  <a:lnTo>
                    <a:pt x="130039" y="30484"/>
                  </a:lnTo>
                  <a:lnTo>
                    <a:pt x="130325" y="29806"/>
                  </a:lnTo>
                  <a:lnTo>
                    <a:pt x="130144" y="29715"/>
                  </a:lnTo>
                  <a:close/>
                  <a:moveTo>
                    <a:pt x="207027" y="29715"/>
                  </a:moveTo>
                  <a:lnTo>
                    <a:pt x="206740" y="30394"/>
                  </a:lnTo>
                  <a:lnTo>
                    <a:pt x="206936" y="30484"/>
                  </a:lnTo>
                  <a:lnTo>
                    <a:pt x="207223" y="29791"/>
                  </a:lnTo>
                  <a:lnTo>
                    <a:pt x="207027" y="29715"/>
                  </a:lnTo>
                  <a:close/>
                  <a:moveTo>
                    <a:pt x="207223" y="30122"/>
                  </a:moveTo>
                  <a:lnTo>
                    <a:pt x="207133" y="30303"/>
                  </a:lnTo>
                  <a:lnTo>
                    <a:pt x="207811" y="30620"/>
                  </a:lnTo>
                  <a:lnTo>
                    <a:pt x="207902" y="30439"/>
                  </a:lnTo>
                  <a:lnTo>
                    <a:pt x="207223" y="30122"/>
                  </a:lnTo>
                  <a:close/>
                  <a:moveTo>
                    <a:pt x="78602" y="29896"/>
                  </a:moveTo>
                  <a:lnTo>
                    <a:pt x="78421" y="29972"/>
                  </a:lnTo>
                  <a:lnTo>
                    <a:pt x="78452" y="30077"/>
                  </a:lnTo>
                  <a:lnTo>
                    <a:pt x="78074" y="30258"/>
                  </a:lnTo>
                  <a:lnTo>
                    <a:pt x="78150" y="30439"/>
                  </a:lnTo>
                  <a:lnTo>
                    <a:pt x="78165" y="30439"/>
                  </a:lnTo>
                  <a:lnTo>
                    <a:pt x="78542" y="30258"/>
                  </a:lnTo>
                  <a:lnTo>
                    <a:pt x="78708" y="30665"/>
                  </a:lnTo>
                  <a:lnTo>
                    <a:pt x="78904" y="30575"/>
                  </a:lnTo>
                  <a:lnTo>
                    <a:pt x="78723" y="30183"/>
                  </a:lnTo>
                  <a:lnTo>
                    <a:pt x="78829" y="30122"/>
                  </a:lnTo>
                  <a:lnTo>
                    <a:pt x="78753" y="29941"/>
                  </a:lnTo>
                  <a:lnTo>
                    <a:pt x="78648" y="29987"/>
                  </a:lnTo>
                  <a:lnTo>
                    <a:pt x="78602" y="29896"/>
                  </a:lnTo>
                  <a:close/>
                  <a:moveTo>
                    <a:pt x="173405" y="30138"/>
                  </a:moveTo>
                  <a:lnTo>
                    <a:pt x="173254" y="30288"/>
                  </a:lnTo>
                  <a:lnTo>
                    <a:pt x="173782" y="30801"/>
                  </a:lnTo>
                  <a:lnTo>
                    <a:pt x="173933" y="30650"/>
                  </a:lnTo>
                  <a:lnTo>
                    <a:pt x="173405" y="30138"/>
                  </a:lnTo>
                  <a:close/>
                  <a:moveTo>
                    <a:pt x="155606" y="30122"/>
                  </a:moveTo>
                  <a:lnTo>
                    <a:pt x="155410" y="30198"/>
                  </a:lnTo>
                  <a:lnTo>
                    <a:pt x="155696" y="30892"/>
                  </a:lnTo>
                  <a:lnTo>
                    <a:pt x="155892" y="30816"/>
                  </a:lnTo>
                  <a:lnTo>
                    <a:pt x="155606" y="30122"/>
                  </a:lnTo>
                  <a:close/>
                  <a:moveTo>
                    <a:pt x="77592" y="30484"/>
                  </a:moveTo>
                  <a:lnTo>
                    <a:pt x="76913" y="30801"/>
                  </a:lnTo>
                  <a:lnTo>
                    <a:pt x="77003" y="30982"/>
                  </a:lnTo>
                  <a:lnTo>
                    <a:pt x="77667" y="30665"/>
                  </a:lnTo>
                  <a:lnTo>
                    <a:pt x="77592" y="30484"/>
                  </a:lnTo>
                  <a:close/>
                  <a:moveTo>
                    <a:pt x="208385" y="30665"/>
                  </a:moveTo>
                  <a:lnTo>
                    <a:pt x="208294" y="30846"/>
                  </a:lnTo>
                  <a:lnTo>
                    <a:pt x="208973" y="31163"/>
                  </a:lnTo>
                  <a:lnTo>
                    <a:pt x="209063" y="30982"/>
                  </a:lnTo>
                  <a:lnTo>
                    <a:pt x="208385" y="30665"/>
                  </a:lnTo>
                  <a:close/>
                  <a:moveTo>
                    <a:pt x="76415" y="31027"/>
                  </a:moveTo>
                  <a:lnTo>
                    <a:pt x="75736" y="31344"/>
                  </a:lnTo>
                  <a:lnTo>
                    <a:pt x="75827" y="31525"/>
                  </a:lnTo>
                  <a:lnTo>
                    <a:pt x="76506" y="31208"/>
                  </a:lnTo>
                  <a:lnTo>
                    <a:pt x="76415" y="31027"/>
                  </a:lnTo>
                  <a:close/>
                  <a:moveTo>
                    <a:pt x="206529" y="30892"/>
                  </a:moveTo>
                  <a:lnTo>
                    <a:pt x="206243" y="31586"/>
                  </a:lnTo>
                  <a:lnTo>
                    <a:pt x="206439" y="31661"/>
                  </a:lnTo>
                  <a:lnTo>
                    <a:pt x="206725" y="30967"/>
                  </a:lnTo>
                  <a:lnTo>
                    <a:pt x="206529" y="30892"/>
                  </a:lnTo>
                  <a:close/>
                  <a:moveTo>
                    <a:pt x="129631" y="30907"/>
                  </a:moveTo>
                  <a:lnTo>
                    <a:pt x="129345" y="31586"/>
                  </a:lnTo>
                  <a:lnTo>
                    <a:pt x="129526" y="31676"/>
                  </a:lnTo>
                  <a:lnTo>
                    <a:pt x="129827" y="30982"/>
                  </a:lnTo>
                  <a:lnTo>
                    <a:pt x="129631" y="30907"/>
                  </a:lnTo>
                  <a:close/>
                  <a:moveTo>
                    <a:pt x="174310" y="31027"/>
                  </a:moveTo>
                  <a:lnTo>
                    <a:pt x="174174" y="31178"/>
                  </a:lnTo>
                  <a:lnTo>
                    <a:pt x="174702" y="31706"/>
                  </a:lnTo>
                  <a:lnTo>
                    <a:pt x="174853" y="31555"/>
                  </a:lnTo>
                  <a:lnTo>
                    <a:pt x="174310" y="31027"/>
                  </a:lnTo>
                  <a:close/>
                  <a:moveTo>
                    <a:pt x="209546" y="31208"/>
                  </a:moveTo>
                  <a:lnTo>
                    <a:pt x="209471" y="31389"/>
                  </a:lnTo>
                  <a:lnTo>
                    <a:pt x="210134" y="31706"/>
                  </a:lnTo>
                  <a:lnTo>
                    <a:pt x="210225" y="31510"/>
                  </a:lnTo>
                  <a:lnTo>
                    <a:pt x="209546" y="31208"/>
                  </a:lnTo>
                  <a:close/>
                  <a:moveTo>
                    <a:pt x="79115" y="31073"/>
                  </a:moveTo>
                  <a:lnTo>
                    <a:pt x="78919" y="31148"/>
                  </a:lnTo>
                  <a:lnTo>
                    <a:pt x="79206" y="31842"/>
                  </a:lnTo>
                  <a:lnTo>
                    <a:pt x="79402" y="31767"/>
                  </a:lnTo>
                  <a:lnTo>
                    <a:pt x="79115" y="31073"/>
                  </a:lnTo>
                  <a:close/>
                  <a:moveTo>
                    <a:pt x="75254" y="31571"/>
                  </a:moveTo>
                  <a:lnTo>
                    <a:pt x="74575" y="31887"/>
                  </a:lnTo>
                  <a:lnTo>
                    <a:pt x="74665" y="32068"/>
                  </a:lnTo>
                  <a:lnTo>
                    <a:pt x="75344" y="31752"/>
                  </a:lnTo>
                  <a:lnTo>
                    <a:pt x="75254" y="31571"/>
                  </a:lnTo>
                  <a:close/>
                  <a:moveTo>
                    <a:pt x="156104" y="31299"/>
                  </a:moveTo>
                  <a:lnTo>
                    <a:pt x="155908" y="31389"/>
                  </a:lnTo>
                  <a:lnTo>
                    <a:pt x="156209" y="32068"/>
                  </a:lnTo>
                  <a:lnTo>
                    <a:pt x="156390" y="31993"/>
                  </a:lnTo>
                  <a:lnTo>
                    <a:pt x="156104" y="31299"/>
                  </a:lnTo>
                  <a:close/>
                  <a:moveTo>
                    <a:pt x="210707" y="31752"/>
                  </a:moveTo>
                  <a:lnTo>
                    <a:pt x="210632" y="31933"/>
                  </a:lnTo>
                  <a:lnTo>
                    <a:pt x="211296" y="32249"/>
                  </a:lnTo>
                  <a:lnTo>
                    <a:pt x="211386" y="32068"/>
                  </a:lnTo>
                  <a:lnTo>
                    <a:pt x="210707" y="31752"/>
                  </a:lnTo>
                  <a:close/>
                  <a:moveTo>
                    <a:pt x="175230" y="31933"/>
                  </a:moveTo>
                  <a:lnTo>
                    <a:pt x="175079" y="32083"/>
                  </a:lnTo>
                  <a:lnTo>
                    <a:pt x="175622" y="32596"/>
                  </a:lnTo>
                  <a:lnTo>
                    <a:pt x="175758" y="32460"/>
                  </a:lnTo>
                  <a:lnTo>
                    <a:pt x="175230" y="31933"/>
                  </a:lnTo>
                  <a:close/>
                  <a:moveTo>
                    <a:pt x="74092" y="32114"/>
                  </a:moveTo>
                  <a:lnTo>
                    <a:pt x="73413" y="32430"/>
                  </a:lnTo>
                  <a:lnTo>
                    <a:pt x="73504" y="32611"/>
                  </a:lnTo>
                  <a:lnTo>
                    <a:pt x="74183" y="32295"/>
                  </a:lnTo>
                  <a:lnTo>
                    <a:pt x="74092" y="32114"/>
                  </a:lnTo>
                  <a:close/>
                  <a:moveTo>
                    <a:pt x="211869" y="32295"/>
                  </a:moveTo>
                  <a:lnTo>
                    <a:pt x="211793" y="32476"/>
                  </a:lnTo>
                  <a:lnTo>
                    <a:pt x="212457" y="32792"/>
                  </a:lnTo>
                  <a:lnTo>
                    <a:pt x="212548" y="32611"/>
                  </a:lnTo>
                  <a:lnTo>
                    <a:pt x="211869" y="32295"/>
                  </a:lnTo>
                  <a:close/>
                  <a:moveTo>
                    <a:pt x="206031" y="32068"/>
                  </a:moveTo>
                  <a:lnTo>
                    <a:pt x="205745" y="32762"/>
                  </a:lnTo>
                  <a:lnTo>
                    <a:pt x="205926" y="32838"/>
                  </a:lnTo>
                  <a:lnTo>
                    <a:pt x="206228" y="32159"/>
                  </a:lnTo>
                  <a:lnTo>
                    <a:pt x="206031" y="32068"/>
                  </a:lnTo>
                  <a:close/>
                  <a:moveTo>
                    <a:pt x="129134" y="32083"/>
                  </a:moveTo>
                  <a:lnTo>
                    <a:pt x="128832" y="32762"/>
                  </a:lnTo>
                  <a:lnTo>
                    <a:pt x="129028" y="32853"/>
                  </a:lnTo>
                  <a:lnTo>
                    <a:pt x="129315" y="32159"/>
                  </a:lnTo>
                  <a:lnTo>
                    <a:pt x="129134" y="32083"/>
                  </a:lnTo>
                  <a:close/>
                  <a:moveTo>
                    <a:pt x="79613" y="32249"/>
                  </a:moveTo>
                  <a:lnTo>
                    <a:pt x="79417" y="32340"/>
                  </a:lnTo>
                  <a:lnTo>
                    <a:pt x="79703" y="33019"/>
                  </a:lnTo>
                  <a:lnTo>
                    <a:pt x="79900" y="32943"/>
                  </a:lnTo>
                  <a:lnTo>
                    <a:pt x="79613" y="32249"/>
                  </a:lnTo>
                  <a:close/>
                  <a:moveTo>
                    <a:pt x="72931" y="32657"/>
                  </a:moveTo>
                  <a:lnTo>
                    <a:pt x="72252" y="32973"/>
                  </a:lnTo>
                  <a:lnTo>
                    <a:pt x="72343" y="33154"/>
                  </a:lnTo>
                  <a:lnTo>
                    <a:pt x="73006" y="32838"/>
                  </a:lnTo>
                  <a:lnTo>
                    <a:pt x="72931" y="32657"/>
                  </a:lnTo>
                  <a:close/>
                  <a:moveTo>
                    <a:pt x="156601" y="32491"/>
                  </a:moveTo>
                  <a:lnTo>
                    <a:pt x="156420" y="32566"/>
                  </a:lnTo>
                  <a:lnTo>
                    <a:pt x="156707" y="33260"/>
                  </a:lnTo>
                  <a:lnTo>
                    <a:pt x="156888" y="33169"/>
                  </a:lnTo>
                  <a:lnTo>
                    <a:pt x="156601" y="32491"/>
                  </a:lnTo>
                  <a:close/>
                  <a:moveTo>
                    <a:pt x="213030" y="32838"/>
                  </a:moveTo>
                  <a:lnTo>
                    <a:pt x="212955" y="33019"/>
                  </a:lnTo>
                  <a:lnTo>
                    <a:pt x="213619" y="33335"/>
                  </a:lnTo>
                  <a:lnTo>
                    <a:pt x="213709" y="33154"/>
                  </a:lnTo>
                  <a:lnTo>
                    <a:pt x="213030" y="32838"/>
                  </a:lnTo>
                  <a:close/>
                  <a:moveTo>
                    <a:pt x="176150" y="32838"/>
                  </a:moveTo>
                  <a:lnTo>
                    <a:pt x="175999" y="32973"/>
                  </a:lnTo>
                  <a:lnTo>
                    <a:pt x="176527" y="33501"/>
                  </a:lnTo>
                  <a:lnTo>
                    <a:pt x="176678" y="33350"/>
                  </a:lnTo>
                  <a:lnTo>
                    <a:pt x="176150" y="32838"/>
                  </a:lnTo>
                  <a:close/>
                  <a:moveTo>
                    <a:pt x="71769" y="33200"/>
                  </a:moveTo>
                  <a:lnTo>
                    <a:pt x="71091" y="33516"/>
                  </a:lnTo>
                  <a:lnTo>
                    <a:pt x="71181" y="33697"/>
                  </a:lnTo>
                  <a:lnTo>
                    <a:pt x="71845" y="33381"/>
                  </a:lnTo>
                  <a:lnTo>
                    <a:pt x="71769" y="33200"/>
                  </a:lnTo>
                  <a:close/>
                  <a:moveTo>
                    <a:pt x="214207" y="33381"/>
                  </a:moveTo>
                  <a:lnTo>
                    <a:pt x="214116" y="33562"/>
                  </a:lnTo>
                  <a:lnTo>
                    <a:pt x="214795" y="33878"/>
                  </a:lnTo>
                  <a:lnTo>
                    <a:pt x="214871" y="33697"/>
                  </a:lnTo>
                  <a:lnTo>
                    <a:pt x="214207" y="33381"/>
                  </a:lnTo>
                  <a:close/>
                  <a:moveTo>
                    <a:pt x="205534" y="33260"/>
                  </a:moveTo>
                  <a:lnTo>
                    <a:pt x="205232" y="33939"/>
                  </a:lnTo>
                  <a:lnTo>
                    <a:pt x="205428" y="34014"/>
                  </a:lnTo>
                  <a:lnTo>
                    <a:pt x="205715" y="33335"/>
                  </a:lnTo>
                  <a:lnTo>
                    <a:pt x="205534" y="33260"/>
                  </a:lnTo>
                  <a:close/>
                  <a:moveTo>
                    <a:pt x="128636" y="33260"/>
                  </a:moveTo>
                  <a:lnTo>
                    <a:pt x="128334" y="33954"/>
                  </a:lnTo>
                  <a:lnTo>
                    <a:pt x="128530" y="34029"/>
                  </a:lnTo>
                  <a:lnTo>
                    <a:pt x="128817" y="33350"/>
                  </a:lnTo>
                  <a:lnTo>
                    <a:pt x="128636" y="33260"/>
                  </a:lnTo>
                  <a:close/>
                  <a:moveTo>
                    <a:pt x="80111" y="33441"/>
                  </a:moveTo>
                  <a:lnTo>
                    <a:pt x="79915" y="33516"/>
                  </a:lnTo>
                  <a:lnTo>
                    <a:pt x="80216" y="34210"/>
                  </a:lnTo>
                  <a:lnTo>
                    <a:pt x="80397" y="34120"/>
                  </a:lnTo>
                  <a:lnTo>
                    <a:pt x="80111" y="33441"/>
                  </a:lnTo>
                  <a:close/>
                  <a:moveTo>
                    <a:pt x="70608" y="33743"/>
                  </a:moveTo>
                  <a:lnTo>
                    <a:pt x="69929" y="34059"/>
                  </a:lnTo>
                  <a:lnTo>
                    <a:pt x="70020" y="34240"/>
                  </a:lnTo>
                  <a:lnTo>
                    <a:pt x="70683" y="33924"/>
                  </a:lnTo>
                  <a:lnTo>
                    <a:pt x="70608" y="33743"/>
                  </a:lnTo>
                  <a:close/>
                  <a:moveTo>
                    <a:pt x="177055" y="33727"/>
                  </a:moveTo>
                  <a:lnTo>
                    <a:pt x="176919" y="33878"/>
                  </a:lnTo>
                  <a:lnTo>
                    <a:pt x="177447" y="34406"/>
                  </a:lnTo>
                  <a:lnTo>
                    <a:pt x="177598" y="34255"/>
                  </a:lnTo>
                  <a:lnTo>
                    <a:pt x="177055" y="33727"/>
                  </a:lnTo>
                  <a:close/>
                  <a:moveTo>
                    <a:pt x="215368" y="33924"/>
                  </a:moveTo>
                  <a:lnTo>
                    <a:pt x="215278" y="34105"/>
                  </a:lnTo>
                  <a:lnTo>
                    <a:pt x="215957" y="34421"/>
                  </a:lnTo>
                  <a:lnTo>
                    <a:pt x="216032" y="34240"/>
                  </a:lnTo>
                  <a:lnTo>
                    <a:pt x="215368" y="33924"/>
                  </a:lnTo>
                  <a:close/>
                  <a:moveTo>
                    <a:pt x="157099" y="33667"/>
                  </a:moveTo>
                  <a:lnTo>
                    <a:pt x="156918" y="33743"/>
                  </a:lnTo>
                  <a:lnTo>
                    <a:pt x="157205" y="34436"/>
                  </a:lnTo>
                  <a:lnTo>
                    <a:pt x="157401" y="34361"/>
                  </a:lnTo>
                  <a:lnTo>
                    <a:pt x="157099" y="33667"/>
                  </a:lnTo>
                  <a:close/>
                  <a:moveTo>
                    <a:pt x="69446" y="34286"/>
                  </a:moveTo>
                  <a:lnTo>
                    <a:pt x="68768" y="34602"/>
                  </a:lnTo>
                  <a:lnTo>
                    <a:pt x="68858" y="34783"/>
                  </a:lnTo>
                  <a:lnTo>
                    <a:pt x="69522" y="34467"/>
                  </a:lnTo>
                  <a:lnTo>
                    <a:pt x="69446" y="34286"/>
                  </a:lnTo>
                  <a:close/>
                  <a:moveTo>
                    <a:pt x="216530" y="34467"/>
                  </a:moveTo>
                  <a:lnTo>
                    <a:pt x="216439" y="34648"/>
                  </a:lnTo>
                  <a:lnTo>
                    <a:pt x="217118" y="34964"/>
                  </a:lnTo>
                  <a:lnTo>
                    <a:pt x="217209" y="34783"/>
                  </a:lnTo>
                  <a:lnTo>
                    <a:pt x="216530" y="34467"/>
                  </a:lnTo>
                  <a:close/>
                  <a:moveTo>
                    <a:pt x="205021" y="34436"/>
                  </a:moveTo>
                  <a:lnTo>
                    <a:pt x="204734" y="35115"/>
                  </a:lnTo>
                  <a:lnTo>
                    <a:pt x="204930" y="35206"/>
                  </a:lnTo>
                  <a:lnTo>
                    <a:pt x="205217" y="34512"/>
                  </a:lnTo>
                  <a:lnTo>
                    <a:pt x="205021" y="34436"/>
                  </a:lnTo>
                  <a:close/>
                  <a:moveTo>
                    <a:pt x="128123" y="34452"/>
                  </a:moveTo>
                  <a:lnTo>
                    <a:pt x="127836" y="35130"/>
                  </a:lnTo>
                  <a:lnTo>
                    <a:pt x="128032" y="35221"/>
                  </a:lnTo>
                  <a:lnTo>
                    <a:pt x="128319" y="34527"/>
                  </a:lnTo>
                  <a:lnTo>
                    <a:pt x="128123" y="34452"/>
                  </a:lnTo>
                  <a:close/>
                  <a:moveTo>
                    <a:pt x="177975" y="34633"/>
                  </a:moveTo>
                  <a:lnTo>
                    <a:pt x="177824" y="34783"/>
                  </a:lnTo>
                  <a:lnTo>
                    <a:pt x="178367" y="35296"/>
                  </a:lnTo>
                  <a:lnTo>
                    <a:pt x="178503" y="35160"/>
                  </a:lnTo>
                  <a:lnTo>
                    <a:pt x="177975" y="34633"/>
                  </a:lnTo>
                  <a:close/>
                  <a:moveTo>
                    <a:pt x="68285" y="34814"/>
                  </a:moveTo>
                  <a:lnTo>
                    <a:pt x="67606" y="35130"/>
                  </a:lnTo>
                  <a:lnTo>
                    <a:pt x="67697" y="35326"/>
                  </a:lnTo>
                  <a:lnTo>
                    <a:pt x="68375" y="35010"/>
                  </a:lnTo>
                  <a:lnTo>
                    <a:pt x="68285" y="34814"/>
                  </a:lnTo>
                  <a:close/>
                  <a:moveTo>
                    <a:pt x="80609" y="34617"/>
                  </a:moveTo>
                  <a:lnTo>
                    <a:pt x="80428" y="34693"/>
                  </a:lnTo>
                  <a:lnTo>
                    <a:pt x="80714" y="35387"/>
                  </a:lnTo>
                  <a:lnTo>
                    <a:pt x="80895" y="35311"/>
                  </a:lnTo>
                  <a:lnTo>
                    <a:pt x="80609" y="34617"/>
                  </a:lnTo>
                  <a:close/>
                  <a:moveTo>
                    <a:pt x="217691" y="35010"/>
                  </a:moveTo>
                  <a:lnTo>
                    <a:pt x="217601" y="35191"/>
                  </a:lnTo>
                  <a:lnTo>
                    <a:pt x="218280" y="35507"/>
                  </a:lnTo>
                  <a:lnTo>
                    <a:pt x="218355" y="35326"/>
                  </a:lnTo>
                  <a:lnTo>
                    <a:pt x="217691" y="35010"/>
                  </a:lnTo>
                  <a:close/>
                  <a:moveTo>
                    <a:pt x="157612" y="34844"/>
                  </a:moveTo>
                  <a:lnTo>
                    <a:pt x="157416" y="34919"/>
                  </a:lnTo>
                  <a:lnTo>
                    <a:pt x="157703" y="35613"/>
                  </a:lnTo>
                  <a:lnTo>
                    <a:pt x="157899" y="35538"/>
                  </a:lnTo>
                  <a:lnTo>
                    <a:pt x="157612" y="34844"/>
                  </a:lnTo>
                  <a:close/>
                  <a:moveTo>
                    <a:pt x="67123" y="35357"/>
                  </a:moveTo>
                  <a:lnTo>
                    <a:pt x="66445" y="35673"/>
                  </a:lnTo>
                  <a:lnTo>
                    <a:pt x="66535" y="35869"/>
                  </a:lnTo>
                  <a:lnTo>
                    <a:pt x="67199" y="35553"/>
                  </a:lnTo>
                  <a:lnTo>
                    <a:pt x="67123" y="35357"/>
                  </a:lnTo>
                  <a:close/>
                  <a:moveTo>
                    <a:pt x="218853" y="35553"/>
                  </a:moveTo>
                  <a:lnTo>
                    <a:pt x="218762" y="35734"/>
                  </a:lnTo>
                  <a:lnTo>
                    <a:pt x="219441" y="36050"/>
                  </a:lnTo>
                  <a:lnTo>
                    <a:pt x="219532" y="35869"/>
                  </a:lnTo>
                  <a:lnTo>
                    <a:pt x="218853" y="35553"/>
                  </a:lnTo>
                  <a:close/>
                  <a:moveTo>
                    <a:pt x="178895" y="35522"/>
                  </a:moveTo>
                  <a:lnTo>
                    <a:pt x="178745" y="35673"/>
                  </a:lnTo>
                  <a:lnTo>
                    <a:pt x="179273" y="36201"/>
                  </a:lnTo>
                  <a:lnTo>
                    <a:pt x="179423" y="36050"/>
                  </a:lnTo>
                  <a:lnTo>
                    <a:pt x="178895" y="35522"/>
                  </a:lnTo>
                  <a:close/>
                  <a:moveTo>
                    <a:pt x="204523" y="35613"/>
                  </a:moveTo>
                  <a:lnTo>
                    <a:pt x="204236" y="36307"/>
                  </a:lnTo>
                  <a:lnTo>
                    <a:pt x="204417" y="36382"/>
                  </a:lnTo>
                  <a:lnTo>
                    <a:pt x="204719" y="35703"/>
                  </a:lnTo>
                  <a:lnTo>
                    <a:pt x="204523" y="35613"/>
                  </a:lnTo>
                  <a:close/>
                  <a:moveTo>
                    <a:pt x="127625" y="35628"/>
                  </a:moveTo>
                  <a:lnTo>
                    <a:pt x="127339" y="36322"/>
                  </a:lnTo>
                  <a:lnTo>
                    <a:pt x="127535" y="36397"/>
                  </a:lnTo>
                  <a:lnTo>
                    <a:pt x="127821" y="35703"/>
                  </a:lnTo>
                  <a:lnTo>
                    <a:pt x="127625" y="35628"/>
                  </a:lnTo>
                  <a:close/>
                  <a:moveTo>
                    <a:pt x="65947" y="35900"/>
                  </a:moveTo>
                  <a:lnTo>
                    <a:pt x="65283" y="36216"/>
                  </a:lnTo>
                  <a:lnTo>
                    <a:pt x="65359" y="36412"/>
                  </a:lnTo>
                  <a:lnTo>
                    <a:pt x="66037" y="36096"/>
                  </a:lnTo>
                  <a:lnTo>
                    <a:pt x="65947" y="35900"/>
                  </a:lnTo>
                  <a:close/>
                  <a:moveTo>
                    <a:pt x="81106" y="35794"/>
                  </a:moveTo>
                  <a:lnTo>
                    <a:pt x="80925" y="35884"/>
                  </a:lnTo>
                  <a:lnTo>
                    <a:pt x="81212" y="36563"/>
                  </a:lnTo>
                  <a:lnTo>
                    <a:pt x="81408" y="36488"/>
                  </a:lnTo>
                  <a:lnTo>
                    <a:pt x="81106" y="35794"/>
                  </a:lnTo>
                  <a:close/>
                  <a:moveTo>
                    <a:pt x="220014" y="36081"/>
                  </a:moveTo>
                  <a:lnTo>
                    <a:pt x="219924" y="36277"/>
                  </a:lnTo>
                  <a:lnTo>
                    <a:pt x="220603" y="36578"/>
                  </a:lnTo>
                  <a:lnTo>
                    <a:pt x="220693" y="36397"/>
                  </a:lnTo>
                  <a:lnTo>
                    <a:pt x="220014" y="36081"/>
                  </a:lnTo>
                  <a:close/>
                  <a:moveTo>
                    <a:pt x="158110" y="36020"/>
                  </a:moveTo>
                  <a:lnTo>
                    <a:pt x="157914" y="36096"/>
                  </a:lnTo>
                  <a:lnTo>
                    <a:pt x="158215" y="36790"/>
                  </a:lnTo>
                  <a:lnTo>
                    <a:pt x="158396" y="36699"/>
                  </a:lnTo>
                  <a:lnTo>
                    <a:pt x="158110" y="36020"/>
                  </a:lnTo>
                  <a:close/>
                  <a:moveTo>
                    <a:pt x="64785" y="36443"/>
                  </a:moveTo>
                  <a:lnTo>
                    <a:pt x="64122" y="36759"/>
                  </a:lnTo>
                  <a:lnTo>
                    <a:pt x="64197" y="36940"/>
                  </a:lnTo>
                  <a:lnTo>
                    <a:pt x="64876" y="36639"/>
                  </a:lnTo>
                  <a:lnTo>
                    <a:pt x="64785" y="36443"/>
                  </a:lnTo>
                  <a:close/>
                  <a:moveTo>
                    <a:pt x="179800" y="36428"/>
                  </a:moveTo>
                  <a:lnTo>
                    <a:pt x="179665" y="36578"/>
                  </a:lnTo>
                  <a:lnTo>
                    <a:pt x="180193" y="37091"/>
                  </a:lnTo>
                  <a:lnTo>
                    <a:pt x="180343" y="36955"/>
                  </a:lnTo>
                  <a:lnTo>
                    <a:pt x="179800" y="36428"/>
                  </a:lnTo>
                  <a:close/>
                  <a:moveTo>
                    <a:pt x="221176" y="36624"/>
                  </a:moveTo>
                  <a:lnTo>
                    <a:pt x="221085" y="36820"/>
                  </a:lnTo>
                  <a:lnTo>
                    <a:pt x="221764" y="37136"/>
                  </a:lnTo>
                  <a:lnTo>
                    <a:pt x="221854" y="36940"/>
                  </a:lnTo>
                  <a:lnTo>
                    <a:pt x="221176" y="36624"/>
                  </a:lnTo>
                  <a:close/>
                  <a:moveTo>
                    <a:pt x="63624" y="36986"/>
                  </a:moveTo>
                  <a:lnTo>
                    <a:pt x="62945" y="37302"/>
                  </a:lnTo>
                  <a:lnTo>
                    <a:pt x="63036" y="37498"/>
                  </a:lnTo>
                  <a:lnTo>
                    <a:pt x="63715" y="37182"/>
                  </a:lnTo>
                  <a:lnTo>
                    <a:pt x="63624" y="36986"/>
                  </a:lnTo>
                  <a:close/>
                  <a:moveTo>
                    <a:pt x="127127" y="36805"/>
                  </a:moveTo>
                  <a:lnTo>
                    <a:pt x="126841" y="37498"/>
                  </a:lnTo>
                  <a:lnTo>
                    <a:pt x="127022" y="37574"/>
                  </a:lnTo>
                  <a:lnTo>
                    <a:pt x="127323" y="36895"/>
                  </a:lnTo>
                  <a:lnTo>
                    <a:pt x="127127" y="36805"/>
                  </a:lnTo>
                  <a:close/>
                  <a:moveTo>
                    <a:pt x="204025" y="36805"/>
                  </a:moveTo>
                  <a:lnTo>
                    <a:pt x="203739" y="37483"/>
                  </a:lnTo>
                  <a:lnTo>
                    <a:pt x="203920" y="37574"/>
                  </a:lnTo>
                  <a:lnTo>
                    <a:pt x="204206" y="36880"/>
                  </a:lnTo>
                  <a:lnTo>
                    <a:pt x="204025" y="36805"/>
                  </a:lnTo>
                  <a:close/>
                  <a:moveTo>
                    <a:pt x="222337" y="37167"/>
                  </a:moveTo>
                  <a:lnTo>
                    <a:pt x="222247" y="37363"/>
                  </a:lnTo>
                  <a:lnTo>
                    <a:pt x="222925" y="37679"/>
                  </a:lnTo>
                  <a:lnTo>
                    <a:pt x="223016" y="37483"/>
                  </a:lnTo>
                  <a:lnTo>
                    <a:pt x="222337" y="37167"/>
                  </a:lnTo>
                  <a:close/>
                  <a:moveTo>
                    <a:pt x="81619" y="36986"/>
                  </a:moveTo>
                  <a:lnTo>
                    <a:pt x="81423" y="37061"/>
                  </a:lnTo>
                  <a:lnTo>
                    <a:pt x="81710" y="37740"/>
                  </a:lnTo>
                  <a:lnTo>
                    <a:pt x="81906" y="37664"/>
                  </a:lnTo>
                  <a:lnTo>
                    <a:pt x="81619" y="36986"/>
                  </a:lnTo>
                  <a:close/>
                  <a:moveTo>
                    <a:pt x="158608" y="37212"/>
                  </a:moveTo>
                  <a:lnTo>
                    <a:pt x="158427" y="37287"/>
                  </a:lnTo>
                  <a:lnTo>
                    <a:pt x="158713" y="37981"/>
                  </a:lnTo>
                  <a:lnTo>
                    <a:pt x="158894" y="37891"/>
                  </a:lnTo>
                  <a:lnTo>
                    <a:pt x="158608" y="37212"/>
                  </a:lnTo>
                  <a:close/>
                  <a:moveTo>
                    <a:pt x="180721" y="37333"/>
                  </a:moveTo>
                  <a:lnTo>
                    <a:pt x="180570" y="37468"/>
                  </a:lnTo>
                  <a:lnTo>
                    <a:pt x="181113" y="37996"/>
                  </a:lnTo>
                  <a:lnTo>
                    <a:pt x="181249" y="37845"/>
                  </a:lnTo>
                  <a:lnTo>
                    <a:pt x="180721" y="37333"/>
                  </a:lnTo>
                  <a:close/>
                  <a:moveTo>
                    <a:pt x="62463" y="37529"/>
                  </a:moveTo>
                  <a:lnTo>
                    <a:pt x="61784" y="37845"/>
                  </a:lnTo>
                  <a:lnTo>
                    <a:pt x="61874" y="38041"/>
                  </a:lnTo>
                  <a:lnTo>
                    <a:pt x="62553" y="37725"/>
                  </a:lnTo>
                  <a:lnTo>
                    <a:pt x="62463" y="37529"/>
                  </a:lnTo>
                  <a:close/>
                  <a:moveTo>
                    <a:pt x="223499" y="37710"/>
                  </a:moveTo>
                  <a:lnTo>
                    <a:pt x="223408" y="37906"/>
                  </a:lnTo>
                  <a:lnTo>
                    <a:pt x="224087" y="38207"/>
                  </a:lnTo>
                  <a:lnTo>
                    <a:pt x="224177" y="38026"/>
                  </a:lnTo>
                  <a:lnTo>
                    <a:pt x="223499" y="37710"/>
                  </a:lnTo>
                  <a:close/>
                  <a:moveTo>
                    <a:pt x="61301" y="38072"/>
                  </a:moveTo>
                  <a:lnTo>
                    <a:pt x="60622" y="38388"/>
                  </a:lnTo>
                  <a:lnTo>
                    <a:pt x="60713" y="38569"/>
                  </a:lnTo>
                  <a:lnTo>
                    <a:pt x="61392" y="38268"/>
                  </a:lnTo>
                  <a:lnTo>
                    <a:pt x="61301" y="38072"/>
                  </a:lnTo>
                  <a:close/>
                  <a:moveTo>
                    <a:pt x="126630" y="37996"/>
                  </a:moveTo>
                  <a:lnTo>
                    <a:pt x="126328" y="38675"/>
                  </a:lnTo>
                  <a:lnTo>
                    <a:pt x="126524" y="38750"/>
                  </a:lnTo>
                  <a:lnTo>
                    <a:pt x="126811" y="38072"/>
                  </a:lnTo>
                  <a:lnTo>
                    <a:pt x="126630" y="37996"/>
                  </a:lnTo>
                  <a:close/>
                  <a:moveTo>
                    <a:pt x="203527" y="37981"/>
                  </a:moveTo>
                  <a:lnTo>
                    <a:pt x="203226" y="38675"/>
                  </a:lnTo>
                  <a:lnTo>
                    <a:pt x="203422" y="38750"/>
                  </a:lnTo>
                  <a:lnTo>
                    <a:pt x="203709" y="38057"/>
                  </a:lnTo>
                  <a:lnTo>
                    <a:pt x="203527" y="37981"/>
                  </a:lnTo>
                  <a:close/>
                  <a:moveTo>
                    <a:pt x="224660" y="38268"/>
                  </a:moveTo>
                  <a:lnTo>
                    <a:pt x="224585" y="38449"/>
                  </a:lnTo>
                  <a:lnTo>
                    <a:pt x="225248" y="38765"/>
                  </a:lnTo>
                  <a:lnTo>
                    <a:pt x="225339" y="38569"/>
                  </a:lnTo>
                  <a:lnTo>
                    <a:pt x="224660" y="38268"/>
                  </a:lnTo>
                  <a:close/>
                  <a:moveTo>
                    <a:pt x="181641" y="38222"/>
                  </a:moveTo>
                  <a:lnTo>
                    <a:pt x="181490" y="38373"/>
                  </a:lnTo>
                  <a:lnTo>
                    <a:pt x="182018" y="38901"/>
                  </a:lnTo>
                  <a:lnTo>
                    <a:pt x="182169" y="38750"/>
                  </a:lnTo>
                  <a:lnTo>
                    <a:pt x="181641" y="38222"/>
                  </a:lnTo>
                  <a:close/>
                  <a:moveTo>
                    <a:pt x="82117" y="38162"/>
                  </a:moveTo>
                  <a:lnTo>
                    <a:pt x="81921" y="38238"/>
                  </a:lnTo>
                  <a:lnTo>
                    <a:pt x="82207" y="38931"/>
                  </a:lnTo>
                  <a:lnTo>
                    <a:pt x="82404" y="38841"/>
                  </a:lnTo>
                  <a:lnTo>
                    <a:pt x="82117" y="38162"/>
                  </a:lnTo>
                  <a:close/>
                  <a:moveTo>
                    <a:pt x="60140" y="38615"/>
                  </a:moveTo>
                  <a:lnTo>
                    <a:pt x="59461" y="38931"/>
                  </a:lnTo>
                  <a:lnTo>
                    <a:pt x="59551" y="39112"/>
                  </a:lnTo>
                  <a:lnTo>
                    <a:pt x="60230" y="38796"/>
                  </a:lnTo>
                  <a:lnTo>
                    <a:pt x="60140" y="38615"/>
                  </a:lnTo>
                  <a:close/>
                  <a:moveTo>
                    <a:pt x="159105" y="38388"/>
                  </a:moveTo>
                  <a:lnTo>
                    <a:pt x="158924" y="38464"/>
                  </a:lnTo>
                  <a:lnTo>
                    <a:pt x="159211" y="39143"/>
                  </a:lnTo>
                  <a:lnTo>
                    <a:pt x="159407" y="39067"/>
                  </a:lnTo>
                  <a:lnTo>
                    <a:pt x="159105" y="38388"/>
                  </a:lnTo>
                  <a:close/>
                  <a:moveTo>
                    <a:pt x="225822" y="38796"/>
                  </a:moveTo>
                  <a:lnTo>
                    <a:pt x="225731" y="38992"/>
                  </a:lnTo>
                  <a:lnTo>
                    <a:pt x="226410" y="39309"/>
                  </a:lnTo>
                  <a:lnTo>
                    <a:pt x="226500" y="39112"/>
                  </a:lnTo>
                  <a:lnTo>
                    <a:pt x="225822" y="38796"/>
                  </a:lnTo>
                  <a:close/>
                  <a:moveTo>
                    <a:pt x="58978" y="39158"/>
                  </a:moveTo>
                  <a:lnTo>
                    <a:pt x="58299" y="39474"/>
                  </a:lnTo>
                  <a:lnTo>
                    <a:pt x="58390" y="39655"/>
                  </a:lnTo>
                  <a:lnTo>
                    <a:pt x="59069" y="39339"/>
                  </a:lnTo>
                  <a:lnTo>
                    <a:pt x="58978" y="39158"/>
                  </a:lnTo>
                  <a:close/>
                  <a:moveTo>
                    <a:pt x="182561" y="39128"/>
                  </a:moveTo>
                  <a:lnTo>
                    <a:pt x="182410" y="39278"/>
                  </a:lnTo>
                  <a:lnTo>
                    <a:pt x="182938" y="39791"/>
                  </a:lnTo>
                  <a:lnTo>
                    <a:pt x="183089" y="39655"/>
                  </a:lnTo>
                  <a:lnTo>
                    <a:pt x="182561" y="39128"/>
                  </a:lnTo>
                  <a:close/>
                  <a:moveTo>
                    <a:pt x="226983" y="39339"/>
                  </a:moveTo>
                  <a:lnTo>
                    <a:pt x="226893" y="39535"/>
                  </a:lnTo>
                  <a:lnTo>
                    <a:pt x="227571" y="39836"/>
                  </a:lnTo>
                  <a:lnTo>
                    <a:pt x="227662" y="39655"/>
                  </a:lnTo>
                  <a:lnTo>
                    <a:pt x="226983" y="39339"/>
                  </a:lnTo>
                  <a:close/>
                  <a:moveTo>
                    <a:pt x="203030" y="39158"/>
                  </a:moveTo>
                  <a:lnTo>
                    <a:pt x="202728" y="39852"/>
                  </a:lnTo>
                  <a:lnTo>
                    <a:pt x="202924" y="39927"/>
                  </a:lnTo>
                  <a:lnTo>
                    <a:pt x="203211" y="39248"/>
                  </a:lnTo>
                  <a:lnTo>
                    <a:pt x="203030" y="39158"/>
                  </a:lnTo>
                  <a:close/>
                  <a:moveTo>
                    <a:pt x="126117" y="39173"/>
                  </a:moveTo>
                  <a:lnTo>
                    <a:pt x="125830" y="39852"/>
                  </a:lnTo>
                  <a:lnTo>
                    <a:pt x="126026" y="39942"/>
                  </a:lnTo>
                  <a:lnTo>
                    <a:pt x="126313" y="39248"/>
                  </a:lnTo>
                  <a:lnTo>
                    <a:pt x="126117" y="39173"/>
                  </a:lnTo>
                  <a:close/>
                  <a:moveTo>
                    <a:pt x="82615" y="39339"/>
                  </a:moveTo>
                  <a:lnTo>
                    <a:pt x="82419" y="39429"/>
                  </a:lnTo>
                  <a:lnTo>
                    <a:pt x="82720" y="40108"/>
                  </a:lnTo>
                  <a:lnTo>
                    <a:pt x="82901" y="40033"/>
                  </a:lnTo>
                  <a:lnTo>
                    <a:pt x="82615" y="39339"/>
                  </a:lnTo>
                  <a:close/>
                  <a:moveTo>
                    <a:pt x="57817" y="39701"/>
                  </a:moveTo>
                  <a:lnTo>
                    <a:pt x="57138" y="40017"/>
                  </a:lnTo>
                  <a:lnTo>
                    <a:pt x="57228" y="40198"/>
                  </a:lnTo>
                  <a:lnTo>
                    <a:pt x="57907" y="39882"/>
                  </a:lnTo>
                  <a:lnTo>
                    <a:pt x="57817" y="39701"/>
                  </a:lnTo>
                  <a:close/>
                  <a:moveTo>
                    <a:pt x="159618" y="39580"/>
                  </a:moveTo>
                  <a:lnTo>
                    <a:pt x="159422" y="39655"/>
                  </a:lnTo>
                  <a:lnTo>
                    <a:pt x="159709" y="40334"/>
                  </a:lnTo>
                  <a:lnTo>
                    <a:pt x="159905" y="40259"/>
                  </a:lnTo>
                  <a:lnTo>
                    <a:pt x="159618" y="39580"/>
                  </a:lnTo>
                  <a:close/>
                  <a:moveTo>
                    <a:pt x="228144" y="39882"/>
                  </a:moveTo>
                  <a:lnTo>
                    <a:pt x="228069" y="40078"/>
                  </a:lnTo>
                  <a:lnTo>
                    <a:pt x="228733" y="40379"/>
                  </a:lnTo>
                  <a:lnTo>
                    <a:pt x="228823" y="40198"/>
                  </a:lnTo>
                  <a:lnTo>
                    <a:pt x="228144" y="39882"/>
                  </a:lnTo>
                  <a:close/>
                  <a:moveTo>
                    <a:pt x="183466" y="40033"/>
                  </a:moveTo>
                  <a:lnTo>
                    <a:pt x="183330" y="40168"/>
                  </a:lnTo>
                  <a:lnTo>
                    <a:pt x="183858" y="40696"/>
                  </a:lnTo>
                  <a:lnTo>
                    <a:pt x="183994" y="40545"/>
                  </a:lnTo>
                  <a:lnTo>
                    <a:pt x="183466" y="40033"/>
                  </a:lnTo>
                  <a:close/>
                  <a:moveTo>
                    <a:pt x="56655" y="40244"/>
                  </a:moveTo>
                  <a:lnTo>
                    <a:pt x="55976" y="40560"/>
                  </a:lnTo>
                  <a:lnTo>
                    <a:pt x="56067" y="40741"/>
                  </a:lnTo>
                  <a:lnTo>
                    <a:pt x="56731" y="40425"/>
                  </a:lnTo>
                  <a:lnTo>
                    <a:pt x="56655" y="40244"/>
                  </a:lnTo>
                  <a:close/>
                  <a:moveTo>
                    <a:pt x="229306" y="40425"/>
                  </a:moveTo>
                  <a:lnTo>
                    <a:pt x="229231" y="40621"/>
                  </a:lnTo>
                  <a:lnTo>
                    <a:pt x="229894" y="40922"/>
                  </a:lnTo>
                  <a:lnTo>
                    <a:pt x="229985" y="40741"/>
                  </a:lnTo>
                  <a:lnTo>
                    <a:pt x="229306" y="40425"/>
                  </a:lnTo>
                  <a:close/>
                  <a:moveTo>
                    <a:pt x="125619" y="40349"/>
                  </a:moveTo>
                  <a:lnTo>
                    <a:pt x="125332" y="41043"/>
                  </a:lnTo>
                  <a:lnTo>
                    <a:pt x="125513" y="41119"/>
                  </a:lnTo>
                  <a:lnTo>
                    <a:pt x="125815" y="40440"/>
                  </a:lnTo>
                  <a:lnTo>
                    <a:pt x="125619" y="40349"/>
                  </a:lnTo>
                  <a:close/>
                  <a:moveTo>
                    <a:pt x="202517" y="40349"/>
                  </a:moveTo>
                  <a:lnTo>
                    <a:pt x="202230" y="41028"/>
                  </a:lnTo>
                  <a:lnTo>
                    <a:pt x="202411" y="41119"/>
                  </a:lnTo>
                  <a:lnTo>
                    <a:pt x="202713" y="40425"/>
                  </a:lnTo>
                  <a:lnTo>
                    <a:pt x="202517" y="40349"/>
                  </a:lnTo>
                  <a:close/>
                  <a:moveTo>
                    <a:pt x="55464" y="40787"/>
                  </a:moveTo>
                  <a:lnTo>
                    <a:pt x="54800" y="41103"/>
                  </a:lnTo>
                  <a:lnTo>
                    <a:pt x="54875" y="41284"/>
                  </a:lnTo>
                  <a:lnTo>
                    <a:pt x="55554" y="40968"/>
                  </a:lnTo>
                  <a:lnTo>
                    <a:pt x="55464" y="40787"/>
                  </a:lnTo>
                  <a:close/>
                  <a:moveTo>
                    <a:pt x="83128" y="40515"/>
                  </a:moveTo>
                  <a:lnTo>
                    <a:pt x="82931" y="40606"/>
                  </a:lnTo>
                  <a:lnTo>
                    <a:pt x="83218" y="41284"/>
                  </a:lnTo>
                  <a:lnTo>
                    <a:pt x="83414" y="41209"/>
                  </a:lnTo>
                  <a:lnTo>
                    <a:pt x="83128" y="40515"/>
                  </a:lnTo>
                  <a:close/>
                  <a:moveTo>
                    <a:pt x="230467" y="40968"/>
                  </a:moveTo>
                  <a:lnTo>
                    <a:pt x="230392" y="41149"/>
                  </a:lnTo>
                  <a:lnTo>
                    <a:pt x="231056" y="41466"/>
                  </a:lnTo>
                  <a:lnTo>
                    <a:pt x="231146" y="41284"/>
                  </a:lnTo>
                  <a:lnTo>
                    <a:pt x="230467" y="40968"/>
                  </a:lnTo>
                  <a:close/>
                  <a:moveTo>
                    <a:pt x="0" y="40907"/>
                  </a:moveTo>
                  <a:lnTo>
                    <a:pt x="0" y="41194"/>
                  </a:lnTo>
                  <a:lnTo>
                    <a:pt x="287" y="41481"/>
                  </a:lnTo>
                  <a:lnTo>
                    <a:pt x="437" y="41330"/>
                  </a:lnTo>
                  <a:lnTo>
                    <a:pt x="0" y="40907"/>
                  </a:lnTo>
                  <a:close/>
                  <a:moveTo>
                    <a:pt x="160116" y="40757"/>
                  </a:moveTo>
                  <a:lnTo>
                    <a:pt x="159920" y="40832"/>
                  </a:lnTo>
                  <a:lnTo>
                    <a:pt x="160222" y="41526"/>
                  </a:lnTo>
                  <a:lnTo>
                    <a:pt x="160403" y="41435"/>
                  </a:lnTo>
                  <a:lnTo>
                    <a:pt x="160116" y="40757"/>
                  </a:lnTo>
                  <a:close/>
                  <a:moveTo>
                    <a:pt x="184386" y="40922"/>
                  </a:moveTo>
                  <a:lnTo>
                    <a:pt x="184235" y="41073"/>
                  </a:lnTo>
                  <a:lnTo>
                    <a:pt x="184763" y="41586"/>
                  </a:lnTo>
                  <a:lnTo>
                    <a:pt x="184914" y="41450"/>
                  </a:lnTo>
                  <a:lnTo>
                    <a:pt x="184386" y="40922"/>
                  </a:lnTo>
                  <a:close/>
                  <a:moveTo>
                    <a:pt x="54302" y="41330"/>
                  </a:moveTo>
                  <a:lnTo>
                    <a:pt x="53638" y="41647"/>
                  </a:lnTo>
                  <a:lnTo>
                    <a:pt x="53714" y="41828"/>
                  </a:lnTo>
                  <a:lnTo>
                    <a:pt x="54393" y="41511"/>
                  </a:lnTo>
                  <a:lnTo>
                    <a:pt x="54302" y="41330"/>
                  </a:lnTo>
                  <a:close/>
                  <a:moveTo>
                    <a:pt x="231629" y="41511"/>
                  </a:moveTo>
                  <a:lnTo>
                    <a:pt x="231553" y="41692"/>
                  </a:lnTo>
                  <a:lnTo>
                    <a:pt x="232217" y="42009"/>
                  </a:lnTo>
                  <a:lnTo>
                    <a:pt x="232308" y="41828"/>
                  </a:lnTo>
                  <a:lnTo>
                    <a:pt x="231629" y="41511"/>
                  </a:lnTo>
                  <a:close/>
                  <a:moveTo>
                    <a:pt x="125106" y="41526"/>
                  </a:moveTo>
                  <a:lnTo>
                    <a:pt x="124820" y="42220"/>
                  </a:lnTo>
                  <a:lnTo>
                    <a:pt x="125016" y="42295"/>
                  </a:lnTo>
                  <a:lnTo>
                    <a:pt x="125302" y="41616"/>
                  </a:lnTo>
                  <a:lnTo>
                    <a:pt x="125106" y="41526"/>
                  </a:lnTo>
                  <a:close/>
                  <a:moveTo>
                    <a:pt x="202019" y="41526"/>
                  </a:moveTo>
                  <a:lnTo>
                    <a:pt x="201733" y="42205"/>
                  </a:lnTo>
                  <a:lnTo>
                    <a:pt x="201914" y="42295"/>
                  </a:lnTo>
                  <a:lnTo>
                    <a:pt x="202200" y="41601"/>
                  </a:lnTo>
                  <a:lnTo>
                    <a:pt x="202019" y="41526"/>
                  </a:lnTo>
                  <a:close/>
                  <a:moveTo>
                    <a:pt x="815" y="41707"/>
                  </a:moveTo>
                  <a:lnTo>
                    <a:pt x="679" y="41858"/>
                  </a:lnTo>
                  <a:lnTo>
                    <a:pt x="1207" y="42371"/>
                  </a:lnTo>
                  <a:lnTo>
                    <a:pt x="1342" y="42235"/>
                  </a:lnTo>
                  <a:lnTo>
                    <a:pt x="815" y="41707"/>
                  </a:lnTo>
                  <a:close/>
                  <a:moveTo>
                    <a:pt x="53141" y="41873"/>
                  </a:moveTo>
                  <a:lnTo>
                    <a:pt x="52462" y="42174"/>
                  </a:lnTo>
                  <a:lnTo>
                    <a:pt x="52552" y="42371"/>
                  </a:lnTo>
                  <a:lnTo>
                    <a:pt x="53231" y="42054"/>
                  </a:lnTo>
                  <a:lnTo>
                    <a:pt x="53141" y="41873"/>
                  </a:lnTo>
                  <a:close/>
                  <a:moveTo>
                    <a:pt x="83625" y="41707"/>
                  </a:moveTo>
                  <a:lnTo>
                    <a:pt x="83429" y="41782"/>
                  </a:lnTo>
                  <a:lnTo>
                    <a:pt x="83716" y="42476"/>
                  </a:lnTo>
                  <a:lnTo>
                    <a:pt x="83912" y="42386"/>
                  </a:lnTo>
                  <a:lnTo>
                    <a:pt x="83625" y="41707"/>
                  </a:lnTo>
                  <a:close/>
                  <a:moveTo>
                    <a:pt x="185291" y="41828"/>
                  </a:moveTo>
                  <a:lnTo>
                    <a:pt x="185155" y="41978"/>
                  </a:lnTo>
                  <a:lnTo>
                    <a:pt x="185683" y="42491"/>
                  </a:lnTo>
                  <a:lnTo>
                    <a:pt x="185834" y="42340"/>
                  </a:lnTo>
                  <a:lnTo>
                    <a:pt x="185291" y="41828"/>
                  </a:lnTo>
                  <a:close/>
                  <a:moveTo>
                    <a:pt x="232805" y="42054"/>
                  </a:moveTo>
                  <a:lnTo>
                    <a:pt x="232715" y="42235"/>
                  </a:lnTo>
                  <a:lnTo>
                    <a:pt x="233394" y="42552"/>
                  </a:lnTo>
                  <a:lnTo>
                    <a:pt x="233484" y="42371"/>
                  </a:lnTo>
                  <a:lnTo>
                    <a:pt x="232805" y="42054"/>
                  </a:lnTo>
                  <a:close/>
                  <a:moveTo>
                    <a:pt x="160614" y="41933"/>
                  </a:moveTo>
                  <a:lnTo>
                    <a:pt x="160433" y="42009"/>
                  </a:lnTo>
                  <a:lnTo>
                    <a:pt x="160719" y="42702"/>
                  </a:lnTo>
                  <a:lnTo>
                    <a:pt x="160915" y="42627"/>
                  </a:lnTo>
                  <a:lnTo>
                    <a:pt x="160614" y="41933"/>
                  </a:lnTo>
                  <a:close/>
                  <a:moveTo>
                    <a:pt x="51979" y="42416"/>
                  </a:moveTo>
                  <a:lnTo>
                    <a:pt x="51316" y="42733"/>
                  </a:lnTo>
                  <a:lnTo>
                    <a:pt x="51391" y="42914"/>
                  </a:lnTo>
                  <a:lnTo>
                    <a:pt x="52070" y="42597"/>
                  </a:lnTo>
                  <a:lnTo>
                    <a:pt x="51979" y="42416"/>
                  </a:lnTo>
                  <a:close/>
                  <a:moveTo>
                    <a:pt x="233967" y="42597"/>
                  </a:moveTo>
                  <a:lnTo>
                    <a:pt x="233876" y="42778"/>
                  </a:lnTo>
                  <a:lnTo>
                    <a:pt x="234555" y="43095"/>
                  </a:lnTo>
                  <a:lnTo>
                    <a:pt x="234646" y="42914"/>
                  </a:lnTo>
                  <a:lnTo>
                    <a:pt x="233967" y="42597"/>
                  </a:lnTo>
                  <a:close/>
                  <a:moveTo>
                    <a:pt x="1735" y="42612"/>
                  </a:moveTo>
                  <a:lnTo>
                    <a:pt x="1584" y="42748"/>
                  </a:lnTo>
                  <a:lnTo>
                    <a:pt x="2112" y="43276"/>
                  </a:lnTo>
                  <a:lnTo>
                    <a:pt x="2263" y="43125"/>
                  </a:lnTo>
                  <a:lnTo>
                    <a:pt x="1735" y="42612"/>
                  </a:lnTo>
                  <a:close/>
                  <a:moveTo>
                    <a:pt x="186211" y="42717"/>
                  </a:moveTo>
                  <a:lnTo>
                    <a:pt x="186060" y="42868"/>
                  </a:lnTo>
                  <a:lnTo>
                    <a:pt x="186603" y="43396"/>
                  </a:lnTo>
                  <a:lnTo>
                    <a:pt x="186739" y="43245"/>
                  </a:lnTo>
                  <a:lnTo>
                    <a:pt x="186211" y="42717"/>
                  </a:lnTo>
                  <a:close/>
                  <a:moveTo>
                    <a:pt x="50818" y="42959"/>
                  </a:moveTo>
                  <a:lnTo>
                    <a:pt x="50139" y="43276"/>
                  </a:lnTo>
                  <a:lnTo>
                    <a:pt x="50229" y="43457"/>
                  </a:lnTo>
                  <a:lnTo>
                    <a:pt x="50908" y="43140"/>
                  </a:lnTo>
                  <a:lnTo>
                    <a:pt x="50818" y="42959"/>
                  </a:lnTo>
                  <a:close/>
                  <a:moveTo>
                    <a:pt x="201521" y="42702"/>
                  </a:moveTo>
                  <a:lnTo>
                    <a:pt x="201220" y="43396"/>
                  </a:lnTo>
                  <a:lnTo>
                    <a:pt x="201416" y="43472"/>
                  </a:lnTo>
                  <a:lnTo>
                    <a:pt x="201702" y="42793"/>
                  </a:lnTo>
                  <a:lnTo>
                    <a:pt x="201521" y="42702"/>
                  </a:lnTo>
                  <a:close/>
                  <a:moveTo>
                    <a:pt x="124623" y="42717"/>
                  </a:moveTo>
                  <a:lnTo>
                    <a:pt x="124322" y="43396"/>
                  </a:lnTo>
                  <a:lnTo>
                    <a:pt x="124518" y="43487"/>
                  </a:lnTo>
                  <a:lnTo>
                    <a:pt x="124804" y="42793"/>
                  </a:lnTo>
                  <a:lnTo>
                    <a:pt x="124623" y="42717"/>
                  </a:lnTo>
                  <a:close/>
                  <a:moveTo>
                    <a:pt x="235128" y="43140"/>
                  </a:moveTo>
                  <a:lnTo>
                    <a:pt x="235038" y="43321"/>
                  </a:lnTo>
                  <a:lnTo>
                    <a:pt x="235717" y="43638"/>
                  </a:lnTo>
                  <a:lnTo>
                    <a:pt x="235807" y="43457"/>
                  </a:lnTo>
                  <a:lnTo>
                    <a:pt x="235128" y="43140"/>
                  </a:lnTo>
                  <a:close/>
                  <a:moveTo>
                    <a:pt x="84123" y="42883"/>
                  </a:moveTo>
                  <a:lnTo>
                    <a:pt x="83927" y="42959"/>
                  </a:lnTo>
                  <a:lnTo>
                    <a:pt x="84214" y="43653"/>
                  </a:lnTo>
                  <a:lnTo>
                    <a:pt x="84410" y="43562"/>
                  </a:lnTo>
                  <a:lnTo>
                    <a:pt x="84123" y="42883"/>
                  </a:lnTo>
                  <a:close/>
                  <a:moveTo>
                    <a:pt x="161111" y="43125"/>
                  </a:moveTo>
                  <a:lnTo>
                    <a:pt x="160930" y="43200"/>
                  </a:lnTo>
                  <a:lnTo>
                    <a:pt x="161217" y="43894"/>
                  </a:lnTo>
                  <a:lnTo>
                    <a:pt x="161413" y="43804"/>
                  </a:lnTo>
                  <a:lnTo>
                    <a:pt x="161111" y="43125"/>
                  </a:lnTo>
                  <a:close/>
                  <a:moveTo>
                    <a:pt x="49686" y="43487"/>
                  </a:moveTo>
                  <a:lnTo>
                    <a:pt x="49008" y="43804"/>
                  </a:lnTo>
                  <a:lnTo>
                    <a:pt x="49098" y="44000"/>
                  </a:lnTo>
                  <a:lnTo>
                    <a:pt x="49762" y="43683"/>
                  </a:lnTo>
                  <a:lnTo>
                    <a:pt x="49686" y="43487"/>
                  </a:lnTo>
                  <a:close/>
                  <a:moveTo>
                    <a:pt x="2655" y="43502"/>
                  </a:moveTo>
                  <a:lnTo>
                    <a:pt x="2504" y="43653"/>
                  </a:lnTo>
                  <a:lnTo>
                    <a:pt x="3032" y="44181"/>
                  </a:lnTo>
                  <a:lnTo>
                    <a:pt x="3183" y="44030"/>
                  </a:lnTo>
                  <a:lnTo>
                    <a:pt x="2655" y="43502"/>
                  </a:lnTo>
                  <a:close/>
                  <a:moveTo>
                    <a:pt x="236290" y="43683"/>
                  </a:moveTo>
                  <a:lnTo>
                    <a:pt x="236199" y="43864"/>
                  </a:lnTo>
                  <a:lnTo>
                    <a:pt x="236878" y="44181"/>
                  </a:lnTo>
                  <a:lnTo>
                    <a:pt x="236969" y="44000"/>
                  </a:lnTo>
                  <a:lnTo>
                    <a:pt x="236290" y="43683"/>
                  </a:lnTo>
                  <a:close/>
                  <a:moveTo>
                    <a:pt x="187131" y="43622"/>
                  </a:moveTo>
                  <a:lnTo>
                    <a:pt x="186980" y="43773"/>
                  </a:lnTo>
                  <a:lnTo>
                    <a:pt x="187508" y="44286"/>
                  </a:lnTo>
                  <a:lnTo>
                    <a:pt x="187659" y="44150"/>
                  </a:lnTo>
                  <a:lnTo>
                    <a:pt x="187131" y="43622"/>
                  </a:lnTo>
                  <a:close/>
                  <a:moveTo>
                    <a:pt x="48495" y="44030"/>
                  </a:moveTo>
                  <a:lnTo>
                    <a:pt x="47816" y="44347"/>
                  </a:lnTo>
                  <a:lnTo>
                    <a:pt x="47907" y="44543"/>
                  </a:lnTo>
                  <a:lnTo>
                    <a:pt x="48585" y="44226"/>
                  </a:lnTo>
                  <a:lnTo>
                    <a:pt x="48495" y="44030"/>
                  </a:lnTo>
                  <a:close/>
                  <a:moveTo>
                    <a:pt x="201024" y="43879"/>
                  </a:moveTo>
                  <a:lnTo>
                    <a:pt x="200722" y="44573"/>
                  </a:lnTo>
                  <a:lnTo>
                    <a:pt x="200918" y="44648"/>
                  </a:lnTo>
                  <a:lnTo>
                    <a:pt x="201205" y="43969"/>
                  </a:lnTo>
                  <a:lnTo>
                    <a:pt x="201024" y="43879"/>
                  </a:lnTo>
                  <a:close/>
                  <a:moveTo>
                    <a:pt x="124126" y="43894"/>
                  </a:moveTo>
                  <a:lnTo>
                    <a:pt x="123824" y="44588"/>
                  </a:lnTo>
                  <a:lnTo>
                    <a:pt x="124020" y="44663"/>
                  </a:lnTo>
                  <a:lnTo>
                    <a:pt x="124307" y="43969"/>
                  </a:lnTo>
                  <a:lnTo>
                    <a:pt x="124126" y="43894"/>
                  </a:lnTo>
                  <a:close/>
                  <a:moveTo>
                    <a:pt x="237451" y="44226"/>
                  </a:moveTo>
                  <a:lnTo>
                    <a:pt x="237361" y="44407"/>
                  </a:lnTo>
                  <a:lnTo>
                    <a:pt x="238040" y="44724"/>
                  </a:lnTo>
                  <a:lnTo>
                    <a:pt x="238130" y="44543"/>
                  </a:lnTo>
                  <a:lnTo>
                    <a:pt x="237451" y="44226"/>
                  </a:lnTo>
                  <a:close/>
                  <a:moveTo>
                    <a:pt x="84621" y="44060"/>
                  </a:moveTo>
                  <a:lnTo>
                    <a:pt x="84425" y="44150"/>
                  </a:lnTo>
                  <a:lnTo>
                    <a:pt x="84726" y="44829"/>
                  </a:lnTo>
                  <a:lnTo>
                    <a:pt x="84907" y="44754"/>
                  </a:lnTo>
                  <a:lnTo>
                    <a:pt x="84621" y="44060"/>
                  </a:lnTo>
                  <a:close/>
                  <a:moveTo>
                    <a:pt x="3560" y="44407"/>
                  </a:moveTo>
                  <a:lnTo>
                    <a:pt x="3424" y="44558"/>
                  </a:lnTo>
                  <a:lnTo>
                    <a:pt x="3952" y="45071"/>
                  </a:lnTo>
                  <a:lnTo>
                    <a:pt x="4103" y="44920"/>
                  </a:lnTo>
                  <a:lnTo>
                    <a:pt x="3560" y="44407"/>
                  </a:lnTo>
                  <a:close/>
                  <a:moveTo>
                    <a:pt x="161624" y="44301"/>
                  </a:moveTo>
                  <a:lnTo>
                    <a:pt x="161428" y="44377"/>
                  </a:lnTo>
                  <a:lnTo>
                    <a:pt x="161715" y="45071"/>
                  </a:lnTo>
                  <a:lnTo>
                    <a:pt x="161911" y="44980"/>
                  </a:lnTo>
                  <a:lnTo>
                    <a:pt x="161624" y="44301"/>
                  </a:lnTo>
                  <a:close/>
                  <a:moveTo>
                    <a:pt x="47333" y="44573"/>
                  </a:moveTo>
                  <a:lnTo>
                    <a:pt x="46655" y="44890"/>
                  </a:lnTo>
                  <a:lnTo>
                    <a:pt x="46745" y="45086"/>
                  </a:lnTo>
                  <a:lnTo>
                    <a:pt x="47409" y="44769"/>
                  </a:lnTo>
                  <a:lnTo>
                    <a:pt x="47333" y="44573"/>
                  </a:lnTo>
                  <a:close/>
                  <a:moveTo>
                    <a:pt x="188036" y="44528"/>
                  </a:moveTo>
                  <a:lnTo>
                    <a:pt x="187901" y="44663"/>
                  </a:lnTo>
                  <a:lnTo>
                    <a:pt x="188428" y="45191"/>
                  </a:lnTo>
                  <a:lnTo>
                    <a:pt x="188579" y="45040"/>
                  </a:lnTo>
                  <a:lnTo>
                    <a:pt x="188036" y="44528"/>
                  </a:lnTo>
                  <a:close/>
                  <a:moveTo>
                    <a:pt x="238613" y="44769"/>
                  </a:moveTo>
                  <a:lnTo>
                    <a:pt x="238522" y="44950"/>
                  </a:lnTo>
                  <a:lnTo>
                    <a:pt x="239201" y="45267"/>
                  </a:lnTo>
                  <a:lnTo>
                    <a:pt x="239291" y="45086"/>
                  </a:lnTo>
                  <a:lnTo>
                    <a:pt x="238613" y="44769"/>
                  </a:lnTo>
                  <a:close/>
                  <a:moveTo>
                    <a:pt x="46157" y="45116"/>
                  </a:moveTo>
                  <a:lnTo>
                    <a:pt x="45493" y="45433"/>
                  </a:lnTo>
                  <a:lnTo>
                    <a:pt x="45569" y="45629"/>
                  </a:lnTo>
                  <a:lnTo>
                    <a:pt x="46247" y="45312"/>
                  </a:lnTo>
                  <a:lnTo>
                    <a:pt x="46157" y="45116"/>
                  </a:lnTo>
                  <a:close/>
                  <a:moveTo>
                    <a:pt x="239774" y="45312"/>
                  </a:moveTo>
                  <a:lnTo>
                    <a:pt x="239699" y="45493"/>
                  </a:lnTo>
                  <a:lnTo>
                    <a:pt x="240362" y="45810"/>
                  </a:lnTo>
                  <a:lnTo>
                    <a:pt x="240453" y="45629"/>
                  </a:lnTo>
                  <a:lnTo>
                    <a:pt x="239774" y="45312"/>
                  </a:lnTo>
                  <a:close/>
                  <a:moveTo>
                    <a:pt x="123613" y="45071"/>
                  </a:moveTo>
                  <a:lnTo>
                    <a:pt x="123326" y="45764"/>
                  </a:lnTo>
                  <a:lnTo>
                    <a:pt x="123507" y="45840"/>
                  </a:lnTo>
                  <a:lnTo>
                    <a:pt x="123809" y="45161"/>
                  </a:lnTo>
                  <a:lnTo>
                    <a:pt x="123613" y="45071"/>
                  </a:lnTo>
                  <a:close/>
                  <a:moveTo>
                    <a:pt x="200526" y="45071"/>
                  </a:moveTo>
                  <a:lnTo>
                    <a:pt x="200224" y="45749"/>
                  </a:lnTo>
                  <a:lnTo>
                    <a:pt x="200420" y="45840"/>
                  </a:lnTo>
                  <a:lnTo>
                    <a:pt x="200707" y="45146"/>
                  </a:lnTo>
                  <a:lnTo>
                    <a:pt x="200526" y="45071"/>
                  </a:lnTo>
                  <a:close/>
                  <a:moveTo>
                    <a:pt x="4480" y="45297"/>
                  </a:moveTo>
                  <a:lnTo>
                    <a:pt x="4329" y="45448"/>
                  </a:lnTo>
                  <a:lnTo>
                    <a:pt x="4872" y="45976"/>
                  </a:lnTo>
                  <a:lnTo>
                    <a:pt x="5008" y="45825"/>
                  </a:lnTo>
                  <a:lnTo>
                    <a:pt x="4480" y="45297"/>
                  </a:lnTo>
                  <a:close/>
                  <a:moveTo>
                    <a:pt x="85119" y="45252"/>
                  </a:moveTo>
                  <a:lnTo>
                    <a:pt x="84938" y="45327"/>
                  </a:lnTo>
                  <a:lnTo>
                    <a:pt x="85224" y="46021"/>
                  </a:lnTo>
                  <a:lnTo>
                    <a:pt x="85420" y="45930"/>
                  </a:lnTo>
                  <a:lnTo>
                    <a:pt x="85119" y="45252"/>
                  </a:lnTo>
                  <a:close/>
                  <a:moveTo>
                    <a:pt x="188956" y="45417"/>
                  </a:moveTo>
                  <a:lnTo>
                    <a:pt x="188821" y="45568"/>
                  </a:lnTo>
                  <a:lnTo>
                    <a:pt x="189349" y="46096"/>
                  </a:lnTo>
                  <a:lnTo>
                    <a:pt x="189484" y="45945"/>
                  </a:lnTo>
                  <a:lnTo>
                    <a:pt x="188956" y="45417"/>
                  </a:lnTo>
                  <a:close/>
                  <a:moveTo>
                    <a:pt x="44995" y="45659"/>
                  </a:moveTo>
                  <a:lnTo>
                    <a:pt x="44332" y="45976"/>
                  </a:lnTo>
                  <a:lnTo>
                    <a:pt x="44407" y="46157"/>
                  </a:lnTo>
                  <a:lnTo>
                    <a:pt x="45086" y="45855"/>
                  </a:lnTo>
                  <a:lnTo>
                    <a:pt x="44995" y="45659"/>
                  </a:lnTo>
                  <a:close/>
                  <a:moveTo>
                    <a:pt x="162122" y="45478"/>
                  </a:moveTo>
                  <a:lnTo>
                    <a:pt x="161941" y="45553"/>
                  </a:lnTo>
                  <a:lnTo>
                    <a:pt x="162228" y="46247"/>
                  </a:lnTo>
                  <a:lnTo>
                    <a:pt x="162409" y="46157"/>
                  </a:lnTo>
                  <a:lnTo>
                    <a:pt x="162122" y="45478"/>
                  </a:lnTo>
                  <a:close/>
                  <a:moveTo>
                    <a:pt x="240936" y="45855"/>
                  </a:moveTo>
                  <a:lnTo>
                    <a:pt x="240860" y="46036"/>
                  </a:lnTo>
                  <a:lnTo>
                    <a:pt x="241524" y="46353"/>
                  </a:lnTo>
                  <a:lnTo>
                    <a:pt x="241614" y="46157"/>
                  </a:lnTo>
                  <a:lnTo>
                    <a:pt x="240936" y="45855"/>
                  </a:lnTo>
                  <a:close/>
                  <a:moveTo>
                    <a:pt x="43834" y="46202"/>
                  </a:moveTo>
                  <a:lnTo>
                    <a:pt x="43170" y="46519"/>
                  </a:lnTo>
                  <a:lnTo>
                    <a:pt x="43246" y="46700"/>
                  </a:lnTo>
                  <a:lnTo>
                    <a:pt x="43924" y="46398"/>
                  </a:lnTo>
                  <a:lnTo>
                    <a:pt x="43834" y="46202"/>
                  </a:lnTo>
                  <a:close/>
                  <a:moveTo>
                    <a:pt x="5400" y="46202"/>
                  </a:moveTo>
                  <a:lnTo>
                    <a:pt x="5249" y="46353"/>
                  </a:lnTo>
                  <a:lnTo>
                    <a:pt x="5777" y="46866"/>
                  </a:lnTo>
                  <a:lnTo>
                    <a:pt x="5928" y="46730"/>
                  </a:lnTo>
                  <a:lnTo>
                    <a:pt x="5400" y="46202"/>
                  </a:lnTo>
                  <a:close/>
                  <a:moveTo>
                    <a:pt x="242112" y="46398"/>
                  </a:moveTo>
                  <a:lnTo>
                    <a:pt x="242022" y="46579"/>
                  </a:lnTo>
                  <a:lnTo>
                    <a:pt x="242700" y="46896"/>
                  </a:lnTo>
                  <a:lnTo>
                    <a:pt x="242776" y="46715"/>
                  </a:lnTo>
                  <a:lnTo>
                    <a:pt x="242112" y="46398"/>
                  </a:lnTo>
                  <a:close/>
                  <a:moveTo>
                    <a:pt x="189877" y="46323"/>
                  </a:moveTo>
                  <a:lnTo>
                    <a:pt x="189741" y="46473"/>
                  </a:lnTo>
                  <a:lnTo>
                    <a:pt x="190269" y="47001"/>
                  </a:lnTo>
                  <a:lnTo>
                    <a:pt x="190420" y="46850"/>
                  </a:lnTo>
                  <a:lnTo>
                    <a:pt x="189877" y="46323"/>
                  </a:lnTo>
                  <a:close/>
                  <a:moveTo>
                    <a:pt x="200013" y="46247"/>
                  </a:moveTo>
                  <a:lnTo>
                    <a:pt x="199726" y="46926"/>
                  </a:lnTo>
                  <a:lnTo>
                    <a:pt x="199907" y="47016"/>
                  </a:lnTo>
                  <a:lnTo>
                    <a:pt x="200209" y="46323"/>
                  </a:lnTo>
                  <a:lnTo>
                    <a:pt x="200013" y="46247"/>
                  </a:lnTo>
                  <a:close/>
                  <a:moveTo>
                    <a:pt x="123115" y="46262"/>
                  </a:moveTo>
                  <a:lnTo>
                    <a:pt x="122828" y="46941"/>
                  </a:lnTo>
                  <a:lnTo>
                    <a:pt x="123009" y="47031"/>
                  </a:lnTo>
                  <a:lnTo>
                    <a:pt x="123311" y="46338"/>
                  </a:lnTo>
                  <a:lnTo>
                    <a:pt x="123115" y="46262"/>
                  </a:lnTo>
                  <a:close/>
                  <a:moveTo>
                    <a:pt x="85631" y="46428"/>
                  </a:moveTo>
                  <a:lnTo>
                    <a:pt x="85435" y="46504"/>
                  </a:lnTo>
                  <a:lnTo>
                    <a:pt x="85722" y="47197"/>
                  </a:lnTo>
                  <a:lnTo>
                    <a:pt x="85918" y="47122"/>
                  </a:lnTo>
                  <a:lnTo>
                    <a:pt x="85631" y="46428"/>
                  </a:lnTo>
                  <a:close/>
                  <a:moveTo>
                    <a:pt x="42672" y="46745"/>
                  </a:moveTo>
                  <a:lnTo>
                    <a:pt x="41994" y="47062"/>
                  </a:lnTo>
                  <a:lnTo>
                    <a:pt x="42084" y="47243"/>
                  </a:lnTo>
                  <a:lnTo>
                    <a:pt x="42763" y="46941"/>
                  </a:lnTo>
                  <a:lnTo>
                    <a:pt x="42672" y="46745"/>
                  </a:lnTo>
                  <a:close/>
                  <a:moveTo>
                    <a:pt x="162620" y="46669"/>
                  </a:moveTo>
                  <a:lnTo>
                    <a:pt x="162439" y="46745"/>
                  </a:lnTo>
                  <a:lnTo>
                    <a:pt x="162725" y="47424"/>
                  </a:lnTo>
                  <a:lnTo>
                    <a:pt x="162906" y="47348"/>
                  </a:lnTo>
                  <a:lnTo>
                    <a:pt x="162620" y="46669"/>
                  </a:lnTo>
                  <a:close/>
                  <a:moveTo>
                    <a:pt x="243274" y="46941"/>
                  </a:moveTo>
                  <a:lnTo>
                    <a:pt x="243183" y="47122"/>
                  </a:lnTo>
                  <a:lnTo>
                    <a:pt x="243862" y="47439"/>
                  </a:lnTo>
                  <a:lnTo>
                    <a:pt x="243937" y="47243"/>
                  </a:lnTo>
                  <a:lnTo>
                    <a:pt x="243274" y="46941"/>
                  </a:lnTo>
                  <a:close/>
                  <a:moveTo>
                    <a:pt x="6305" y="47107"/>
                  </a:moveTo>
                  <a:lnTo>
                    <a:pt x="6169" y="47243"/>
                  </a:lnTo>
                  <a:lnTo>
                    <a:pt x="6697" y="47771"/>
                  </a:lnTo>
                  <a:lnTo>
                    <a:pt x="6848" y="47620"/>
                  </a:lnTo>
                  <a:lnTo>
                    <a:pt x="6305" y="47107"/>
                  </a:lnTo>
                  <a:close/>
                  <a:moveTo>
                    <a:pt x="41511" y="47288"/>
                  </a:moveTo>
                  <a:lnTo>
                    <a:pt x="40832" y="47605"/>
                  </a:lnTo>
                  <a:lnTo>
                    <a:pt x="40923" y="47786"/>
                  </a:lnTo>
                  <a:lnTo>
                    <a:pt x="41601" y="47469"/>
                  </a:lnTo>
                  <a:lnTo>
                    <a:pt x="41511" y="47288"/>
                  </a:lnTo>
                  <a:close/>
                  <a:moveTo>
                    <a:pt x="190797" y="47228"/>
                  </a:moveTo>
                  <a:lnTo>
                    <a:pt x="190646" y="47378"/>
                  </a:lnTo>
                  <a:lnTo>
                    <a:pt x="191189" y="47891"/>
                  </a:lnTo>
                  <a:lnTo>
                    <a:pt x="191325" y="47755"/>
                  </a:lnTo>
                  <a:lnTo>
                    <a:pt x="190797" y="47228"/>
                  </a:lnTo>
                  <a:close/>
                  <a:moveTo>
                    <a:pt x="244435" y="47484"/>
                  </a:moveTo>
                  <a:lnTo>
                    <a:pt x="244345" y="47665"/>
                  </a:lnTo>
                  <a:lnTo>
                    <a:pt x="245023" y="47982"/>
                  </a:lnTo>
                  <a:lnTo>
                    <a:pt x="245099" y="47786"/>
                  </a:lnTo>
                  <a:lnTo>
                    <a:pt x="244435" y="47484"/>
                  </a:lnTo>
                  <a:close/>
                  <a:moveTo>
                    <a:pt x="122617" y="47439"/>
                  </a:moveTo>
                  <a:lnTo>
                    <a:pt x="122331" y="48133"/>
                  </a:lnTo>
                  <a:lnTo>
                    <a:pt x="122512" y="48208"/>
                  </a:lnTo>
                  <a:lnTo>
                    <a:pt x="122798" y="47514"/>
                  </a:lnTo>
                  <a:lnTo>
                    <a:pt x="122617" y="47439"/>
                  </a:lnTo>
                  <a:close/>
                  <a:moveTo>
                    <a:pt x="199515" y="47439"/>
                  </a:moveTo>
                  <a:lnTo>
                    <a:pt x="199229" y="48117"/>
                  </a:lnTo>
                  <a:lnTo>
                    <a:pt x="199425" y="48208"/>
                  </a:lnTo>
                  <a:lnTo>
                    <a:pt x="199711" y="47514"/>
                  </a:lnTo>
                  <a:lnTo>
                    <a:pt x="199515" y="47439"/>
                  </a:lnTo>
                  <a:close/>
                  <a:moveTo>
                    <a:pt x="40350" y="47831"/>
                  </a:moveTo>
                  <a:lnTo>
                    <a:pt x="39671" y="48148"/>
                  </a:lnTo>
                  <a:lnTo>
                    <a:pt x="39761" y="48329"/>
                  </a:lnTo>
                  <a:lnTo>
                    <a:pt x="40440" y="48012"/>
                  </a:lnTo>
                  <a:lnTo>
                    <a:pt x="40350" y="47831"/>
                  </a:lnTo>
                  <a:close/>
                  <a:moveTo>
                    <a:pt x="86129" y="47605"/>
                  </a:moveTo>
                  <a:lnTo>
                    <a:pt x="85933" y="47695"/>
                  </a:lnTo>
                  <a:lnTo>
                    <a:pt x="86235" y="48374"/>
                  </a:lnTo>
                  <a:lnTo>
                    <a:pt x="86416" y="48298"/>
                  </a:lnTo>
                  <a:lnTo>
                    <a:pt x="86129" y="47605"/>
                  </a:lnTo>
                  <a:close/>
                  <a:moveTo>
                    <a:pt x="245597" y="48012"/>
                  </a:moveTo>
                  <a:lnTo>
                    <a:pt x="245506" y="48208"/>
                  </a:lnTo>
                  <a:lnTo>
                    <a:pt x="246185" y="48525"/>
                  </a:lnTo>
                  <a:lnTo>
                    <a:pt x="246275" y="48329"/>
                  </a:lnTo>
                  <a:lnTo>
                    <a:pt x="245597" y="48012"/>
                  </a:lnTo>
                  <a:close/>
                  <a:moveTo>
                    <a:pt x="163133" y="47846"/>
                  </a:moveTo>
                  <a:lnTo>
                    <a:pt x="162937" y="47921"/>
                  </a:lnTo>
                  <a:lnTo>
                    <a:pt x="163223" y="48600"/>
                  </a:lnTo>
                  <a:lnTo>
                    <a:pt x="163419" y="48525"/>
                  </a:lnTo>
                  <a:lnTo>
                    <a:pt x="163133" y="47846"/>
                  </a:lnTo>
                  <a:close/>
                  <a:moveTo>
                    <a:pt x="7225" y="47997"/>
                  </a:moveTo>
                  <a:lnTo>
                    <a:pt x="7074" y="48148"/>
                  </a:lnTo>
                  <a:lnTo>
                    <a:pt x="7617" y="48661"/>
                  </a:lnTo>
                  <a:lnTo>
                    <a:pt x="7753" y="48525"/>
                  </a:lnTo>
                  <a:lnTo>
                    <a:pt x="7225" y="47997"/>
                  </a:lnTo>
                  <a:close/>
                  <a:moveTo>
                    <a:pt x="191717" y="48133"/>
                  </a:moveTo>
                  <a:lnTo>
                    <a:pt x="191566" y="48268"/>
                  </a:lnTo>
                  <a:lnTo>
                    <a:pt x="192094" y="48796"/>
                  </a:lnTo>
                  <a:lnTo>
                    <a:pt x="192245" y="48645"/>
                  </a:lnTo>
                  <a:lnTo>
                    <a:pt x="191717" y="48133"/>
                  </a:lnTo>
                  <a:close/>
                  <a:moveTo>
                    <a:pt x="39188" y="48374"/>
                  </a:moveTo>
                  <a:lnTo>
                    <a:pt x="38524" y="48691"/>
                  </a:lnTo>
                  <a:lnTo>
                    <a:pt x="38600" y="48872"/>
                  </a:lnTo>
                  <a:lnTo>
                    <a:pt x="39279" y="48570"/>
                  </a:lnTo>
                  <a:lnTo>
                    <a:pt x="39188" y="48374"/>
                  </a:lnTo>
                  <a:close/>
                  <a:moveTo>
                    <a:pt x="246758" y="48555"/>
                  </a:moveTo>
                  <a:lnTo>
                    <a:pt x="246668" y="48751"/>
                  </a:lnTo>
                  <a:lnTo>
                    <a:pt x="247346" y="49068"/>
                  </a:lnTo>
                  <a:lnTo>
                    <a:pt x="247437" y="48872"/>
                  </a:lnTo>
                  <a:lnTo>
                    <a:pt x="246758" y="48555"/>
                  </a:lnTo>
                  <a:close/>
                  <a:moveTo>
                    <a:pt x="122120" y="48615"/>
                  </a:moveTo>
                  <a:lnTo>
                    <a:pt x="121818" y="49309"/>
                  </a:lnTo>
                  <a:lnTo>
                    <a:pt x="122014" y="49385"/>
                  </a:lnTo>
                  <a:lnTo>
                    <a:pt x="122301" y="48706"/>
                  </a:lnTo>
                  <a:lnTo>
                    <a:pt x="122120" y="48615"/>
                  </a:lnTo>
                  <a:close/>
                  <a:moveTo>
                    <a:pt x="199017" y="48615"/>
                  </a:moveTo>
                  <a:lnTo>
                    <a:pt x="198731" y="49294"/>
                  </a:lnTo>
                  <a:lnTo>
                    <a:pt x="198912" y="49385"/>
                  </a:lnTo>
                  <a:lnTo>
                    <a:pt x="199213" y="48691"/>
                  </a:lnTo>
                  <a:lnTo>
                    <a:pt x="199017" y="48615"/>
                  </a:lnTo>
                  <a:close/>
                  <a:moveTo>
                    <a:pt x="38027" y="48917"/>
                  </a:moveTo>
                  <a:lnTo>
                    <a:pt x="37363" y="49234"/>
                  </a:lnTo>
                  <a:lnTo>
                    <a:pt x="37438" y="49415"/>
                  </a:lnTo>
                  <a:lnTo>
                    <a:pt x="38117" y="49113"/>
                  </a:lnTo>
                  <a:lnTo>
                    <a:pt x="38027" y="48917"/>
                  </a:lnTo>
                  <a:close/>
                  <a:moveTo>
                    <a:pt x="8145" y="48902"/>
                  </a:moveTo>
                  <a:lnTo>
                    <a:pt x="7994" y="49038"/>
                  </a:lnTo>
                  <a:lnTo>
                    <a:pt x="8522" y="49566"/>
                  </a:lnTo>
                  <a:lnTo>
                    <a:pt x="8673" y="49415"/>
                  </a:lnTo>
                  <a:lnTo>
                    <a:pt x="8145" y="48902"/>
                  </a:lnTo>
                  <a:close/>
                  <a:moveTo>
                    <a:pt x="86627" y="48796"/>
                  </a:moveTo>
                  <a:lnTo>
                    <a:pt x="86446" y="48872"/>
                  </a:lnTo>
                  <a:lnTo>
                    <a:pt x="86733" y="49566"/>
                  </a:lnTo>
                  <a:lnTo>
                    <a:pt x="86914" y="49475"/>
                  </a:lnTo>
                  <a:lnTo>
                    <a:pt x="86627" y="48796"/>
                  </a:lnTo>
                  <a:close/>
                  <a:moveTo>
                    <a:pt x="247920" y="49098"/>
                  </a:moveTo>
                  <a:lnTo>
                    <a:pt x="247829" y="49294"/>
                  </a:lnTo>
                  <a:lnTo>
                    <a:pt x="248508" y="49611"/>
                  </a:lnTo>
                  <a:lnTo>
                    <a:pt x="248598" y="49415"/>
                  </a:lnTo>
                  <a:lnTo>
                    <a:pt x="247920" y="49098"/>
                  </a:lnTo>
                  <a:close/>
                  <a:moveTo>
                    <a:pt x="192637" y="49023"/>
                  </a:moveTo>
                  <a:lnTo>
                    <a:pt x="192486" y="49173"/>
                  </a:lnTo>
                  <a:lnTo>
                    <a:pt x="193014" y="49686"/>
                  </a:lnTo>
                  <a:lnTo>
                    <a:pt x="193165" y="49550"/>
                  </a:lnTo>
                  <a:lnTo>
                    <a:pt x="192637" y="49023"/>
                  </a:lnTo>
                  <a:close/>
                  <a:moveTo>
                    <a:pt x="163630" y="49023"/>
                  </a:moveTo>
                  <a:lnTo>
                    <a:pt x="163434" y="49098"/>
                  </a:lnTo>
                  <a:lnTo>
                    <a:pt x="163721" y="49792"/>
                  </a:lnTo>
                  <a:lnTo>
                    <a:pt x="163917" y="49716"/>
                  </a:lnTo>
                  <a:lnTo>
                    <a:pt x="163630" y="49023"/>
                  </a:lnTo>
                  <a:close/>
                  <a:moveTo>
                    <a:pt x="36865" y="49460"/>
                  </a:moveTo>
                  <a:lnTo>
                    <a:pt x="36201" y="49777"/>
                  </a:lnTo>
                  <a:lnTo>
                    <a:pt x="36277" y="49958"/>
                  </a:lnTo>
                  <a:lnTo>
                    <a:pt x="36956" y="49656"/>
                  </a:lnTo>
                  <a:lnTo>
                    <a:pt x="36865" y="49460"/>
                  </a:lnTo>
                  <a:close/>
                  <a:moveTo>
                    <a:pt x="249081" y="49641"/>
                  </a:moveTo>
                  <a:lnTo>
                    <a:pt x="248990" y="49837"/>
                  </a:lnTo>
                  <a:lnTo>
                    <a:pt x="249669" y="50139"/>
                  </a:lnTo>
                  <a:lnTo>
                    <a:pt x="249745" y="49958"/>
                  </a:lnTo>
                  <a:lnTo>
                    <a:pt x="249081" y="49641"/>
                  </a:lnTo>
                  <a:close/>
                  <a:moveTo>
                    <a:pt x="9050" y="49792"/>
                  </a:moveTo>
                  <a:lnTo>
                    <a:pt x="8915" y="49943"/>
                  </a:lnTo>
                  <a:lnTo>
                    <a:pt x="9443" y="50471"/>
                  </a:lnTo>
                  <a:lnTo>
                    <a:pt x="9593" y="50320"/>
                  </a:lnTo>
                  <a:lnTo>
                    <a:pt x="9050" y="49792"/>
                  </a:lnTo>
                  <a:close/>
                  <a:moveTo>
                    <a:pt x="35704" y="50003"/>
                  </a:moveTo>
                  <a:lnTo>
                    <a:pt x="35040" y="50320"/>
                  </a:lnTo>
                  <a:lnTo>
                    <a:pt x="35115" y="50501"/>
                  </a:lnTo>
                  <a:lnTo>
                    <a:pt x="35794" y="50184"/>
                  </a:lnTo>
                  <a:lnTo>
                    <a:pt x="35704" y="50003"/>
                  </a:lnTo>
                  <a:close/>
                  <a:moveTo>
                    <a:pt x="121607" y="49807"/>
                  </a:moveTo>
                  <a:lnTo>
                    <a:pt x="121320" y="50486"/>
                  </a:lnTo>
                  <a:lnTo>
                    <a:pt x="121516" y="50561"/>
                  </a:lnTo>
                  <a:lnTo>
                    <a:pt x="121803" y="49882"/>
                  </a:lnTo>
                  <a:lnTo>
                    <a:pt x="121607" y="49807"/>
                  </a:lnTo>
                  <a:close/>
                  <a:moveTo>
                    <a:pt x="198520" y="49792"/>
                  </a:moveTo>
                  <a:lnTo>
                    <a:pt x="198233" y="50486"/>
                  </a:lnTo>
                  <a:lnTo>
                    <a:pt x="198414" y="50561"/>
                  </a:lnTo>
                  <a:lnTo>
                    <a:pt x="198701" y="49882"/>
                  </a:lnTo>
                  <a:lnTo>
                    <a:pt x="198520" y="49792"/>
                  </a:lnTo>
                  <a:close/>
                  <a:moveTo>
                    <a:pt x="193542" y="49928"/>
                  </a:moveTo>
                  <a:lnTo>
                    <a:pt x="193406" y="50063"/>
                  </a:lnTo>
                  <a:lnTo>
                    <a:pt x="193934" y="50591"/>
                  </a:lnTo>
                  <a:lnTo>
                    <a:pt x="194085" y="50440"/>
                  </a:lnTo>
                  <a:lnTo>
                    <a:pt x="193542" y="49928"/>
                  </a:lnTo>
                  <a:close/>
                  <a:moveTo>
                    <a:pt x="250242" y="50184"/>
                  </a:moveTo>
                  <a:lnTo>
                    <a:pt x="250152" y="50380"/>
                  </a:lnTo>
                  <a:lnTo>
                    <a:pt x="250831" y="50682"/>
                  </a:lnTo>
                  <a:lnTo>
                    <a:pt x="250921" y="50501"/>
                  </a:lnTo>
                  <a:lnTo>
                    <a:pt x="250242" y="50184"/>
                  </a:lnTo>
                  <a:close/>
                  <a:moveTo>
                    <a:pt x="87125" y="49973"/>
                  </a:moveTo>
                  <a:lnTo>
                    <a:pt x="86929" y="50048"/>
                  </a:lnTo>
                  <a:lnTo>
                    <a:pt x="87230" y="50742"/>
                  </a:lnTo>
                  <a:lnTo>
                    <a:pt x="87411" y="50652"/>
                  </a:lnTo>
                  <a:lnTo>
                    <a:pt x="87125" y="49973"/>
                  </a:lnTo>
                  <a:close/>
                  <a:moveTo>
                    <a:pt x="164128" y="50199"/>
                  </a:moveTo>
                  <a:lnTo>
                    <a:pt x="163932" y="50290"/>
                  </a:lnTo>
                  <a:lnTo>
                    <a:pt x="164234" y="50968"/>
                  </a:lnTo>
                  <a:lnTo>
                    <a:pt x="164415" y="50893"/>
                  </a:lnTo>
                  <a:lnTo>
                    <a:pt x="164128" y="50199"/>
                  </a:lnTo>
                  <a:close/>
                  <a:moveTo>
                    <a:pt x="34542" y="50546"/>
                  </a:moveTo>
                  <a:lnTo>
                    <a:pt x="33879" y="50863"/>
                  </a:lnTo>
                  <a:lnTo>
                    <a:pt x="33954" y="51044"/>
                  </a:lnTo>
                  <a:lnTo>
                    <a:pt x="34633" y="50727"/>
                  </a:lnTo>
                  <a:lnTo>
                    <a:pt x="34542" y="50546"/>
                  </a:lnTo>
                  <a:close/>
                  <a:moveTo>
                    <a:pt x="251404" y="50727"/>
                  </a:moveTo>
                  <a:lnTo>
                    <a:pt x="251313" y="50908"/>
                  </a:lnTo>
                  <a:lnTo>
                    <a:pt x="251992" y="51225"/>
                  </a:lnTo>
                  <a:lnTo>
                    <a:pt x="252083" y="51044"/>
                  </a:lnTo>
                  <a:lnTo>
                    <a:pt x="251404" y="50727"/>
                  </a:lnTo>
                  <a:close/>
                  <a:moveTo>
                    <a:pt x="9970" y="50697"/>
                  </a:moveTo>
                  <a:lnTo>
                    <a:pt x="9820" y="50848"/>
                  </a:lnTo>
                  <a:lnTo>
                    <a:pt x="10363" y="51361"/>
                  </a:lnTo>
                  <a:lnTo>
                    <a:pt x="10498" y="51225"/>
                  </a:lnTo>
                  <a:lnTo>
                    <a:pt x="9970" y="50697"/>
                  </a:lnTo>
                  <a:close/>
                  <a:moveTo>
                    <a:pt x="194447" y="50802"/>
                  </a:moveTo>
                  <a:lnTo>
                    <a:pt x="194296" y="50953"/>
                  </a:lnTo>
                  <a:lnTo>
                    <a:pt x="194839" y="51481"/>
                  </a:lnTo>
                  <a:lnTo>
                    <a:pt x="194975" y="51330"/>
                  </a:lnTo>
                  <a:lnTo>
                    <a:pt x="194447" y="50802"/>
                  </a:lnTo>
                  <a:close/>
                  <a:moveTo>
                    <a:pt x="33381" y="51089"/>
                  </a:moveTo>
                  <a:lnTo>
                    <a:pt x="32702" y="51406"/>
                  </a:lnTo>
                  <a:lnTo>
                    <a:pt x="32792" y="51587"/>
                  </a:lnTo>
                  <a:lnTo>
                    <a:pt x="33471" y="51270"/>
                  </a:lnTo>
                  <a:lnTo>
                    <a:pt x="33381" y="51089"/>
                  </a:lnTo>
                  <a:close/>
                  <a:moveTo>
                    <a:pt x="198007" y="50983"/>
                  </a:moveTo>
                  <a:lnTo>
                    <a:pt x="197720" y="51662"/>
                  </a:lnTo>
                  <a:lnTo>
                    <a:pt x="197916" y="51738"/>
                  </a:lnTo>
                  <a:lnTo>
                    <a:pt x="198203" y="51059"/>
                  </a:lnTo>
                  <a:lnTo>
                    <a:pt x="198007" y="50983"/>
                  </a:lnTo>
                  <a:close/>
                  <a:moveTo>
                    <a:pt x="121109" y="50983"/>
                  </a:moveTo>
                  <a:lnTo>
                    <a:pt x="120822" y="51662"/>
                  </a:lnTo>
                  <a:lnTo>
                    <a:pt x="121018" y="51753"/>
                  </a:lnTo>
                  <a:lnTo>
                    <a:pt x="121305" y="51059"/>
                  </a:lnTo>
                  <a:lnTo>
                    <a:pt x="121109" y="50983"/>
                  </a:lnTo>
                  <a:close/>
                  <a:moveTo>
                    <a:pt x="252565" y="51270"/>
                  </a:moveTo>
                  <a:lnTo>
                    <a:pt x="252475" y="51451"/>
                  </a:lnTo>
                  <a:lnTo>
                    <a:pt x="253154" y="51768"/>
                  </a:lnTo>
                  <a:lnTo>
                    <a:pt x="253244" y="51587"/>
                  </a:lnTo>
                  <a:lnTo>
                    <a:pt x="252565" y="51270"/>
                  </a:lnTo>
                  <a:close/>
                  <a:moveTo>
                    <a:pt x="87623" y="51149"/>
                  </a:moveTo>
                  <a:lnTo>
                    <a:pt x="87442" y="51240"/>
                  </a:lnTo>
                  <a:lnTo>
                    <a:pt x="87728" y="51919"/>
                  </a:lnTo>
                  <a:lnTo>
                    <a:pt x="87924" y="51843"/>
                  </a:lnTo>
                  <a:lnTo>
                    <a:pt x="87623" y="51149"/>
                  </a:lnTo>
                  <a:close/>
                  <a:moveTo>
                    <a:pt x="32219" y="51632"/>
                  </a:moveTo>
                  <a:lnTo>
                    <a:pt x="31541" y="51949"/>
                  </a:lnTo>
                  <a:lnTo>
                    <a:pt x="31631" y="52130"/>
                  </a:lnTo>
                  <a:lnTo>
                    <a:pt x="32310" y="51813"/>
                  </a:lnTo>
                  <a:lnTo>
                    <a:pt x="32219" y="51632"/>
                  </a:lnTo>
                  <a:close/>
                  <a:moveTo>
                    <a:pt x="164641" y="51391"/>
                  </a:moveTo>
                  <a:lnTo>
                    <a:pt x="164445" y="51466"/>
                  </a:lnTo>
                  <a:lnTo>
                    <a:pt x="164732" y="52160"/>
                  </a:lnTo>
                  <a:lnTo>
                    <a:pt x="164928" y="52069"/>
                  </a:lnTo>
                  <a:lnTo>
                    <a:pt x="164641" y="51391"/>
                  </a:lnTo>
                  <a:close/>
                  <a:moveTo>
                    <a:pt x="10891" y="51602"/>
                  </a:moveTo>
                  <a:lnTo>
                    <a:pt x="10740" y="51738"/>
                  </a:lnTo>
                  <a:lnTo>
                    <a:pt x="11268" y="52266"/>
                  </a:lnTo>
                  <a:lnTo>
                    <a:pt x="11419" y="52115"/>
                  </a:lnTo>
                  <a:lnTo>
                    <a:pt x="10891" y="51602"/>
                  </a:lnTo>
                  <a:close/>
                  <a:moveTo>
                    <a:pt x="253727" y="51813"/>
                  </a:moveTo>
                  <a:lnTo>
                    <a:pt x="253651" y="51994"/>
                  </a:lnTo>
                  <a:lnTo>
                    <a:pt x="254315" y="52311"/>
                  </a:lnTo>
                  <a:lnTo>
                    <a:pt x="254406" y="52130"/>
                  </a:lnTo>
                  <a:lnTo>
                    <a:pt x="253727" y="51813"/>
                  </a:lnTo>
                  <a:close/>
                  <a:moveTo>
                    <a:pt x="195367" y="51707"/>
                  </a:moveTo>
                  <a:lnTo>
                    <a:pt x="195216" y="51858"/>
                  </a:lnTo>
                  <a:lnTo>
                    <a:pt x="195744" y="52371"/>
                  </a:lnTo>
                  <a:lnTo>
                    <a:pt x="195895" y="52235"/>
                  </a:lnTo>
                  <a:lnTo>
                    <a:pt x="195367" y="51707"/>
                  </a:lnTo>
                  <a:close/>
                  <a:moveTo>
                    <a:pt x="31058" y="52175"/>
                  </a:moveTo>
                  <a:lnTo>
                    <a:pt x="30379" y="52492"/>
                  </a:lnTo>
                  <a:lnTo>
                    <a:pt x="30470" y="52673"/>
                  </a:lnTo>
                  <a:lnTo>
                    <a:pt x="31133" y="52356"/>
                  </a:lnTo>
                  <a:lnTo>
                    <a:pt x="31058" y="52175"/>
                  </a:lnTo>
                  <a:close/>
                  <a:moveTo>
                    <a:pt x="254888" y="52356"/>
                  </a:moveTo>
                  <a:lnTo>
                    <a:pt x="254813" y="52537"/>
                  </a:lnTo>
                  <a:lnTo>
                    <a:pt x="255477" y="52854"/>
                  </a:lnTo>
                  <a:lnTo>
                    <a:pt x="255567" y="52673"/>
                  </a:lnTo>
                  <a:lnTo>
                    <a:pt x="254888" y="52356"/>
                  </a:lnTo>
                  <a:close/>
                  <a:moveTo>
                    <a:pt x="120611" y="52160"/>
                  </a:moveTo>
                  <a:lnTo>
                    <a:pt x="120325" y="52854"/>
                  </a:lnTo>
                  <a:lnTo>
                    <a:pt x="120506" y="52929"/>
                  </a:lnTo>
                  <a:lnTo>
                    <a:pt x="120807" y="52235"/>
                  </a:lnTo>
                  <a:lnTo>
                    <a:pt x="120611" y="52160"/>
                  </a:lnTo>
                  <a:close/>
                  <a:moveTo>
                    <a:pt x="197509" y="52160"/>
                  </a:moveTo>
                  <a:lnTo>
                    <a:pt x="197222" y="52839"/>
                  </a:lnTo>
                  <a:lnTo>
                    <a:pt x="197403" y="52929"/>
                  </a:lnTo>
                  <a:lnTo>
                    <a:pt x="197705" y="52235"/>
                  </a:lnTo>
                  <a:lnTo>
                    <a:pt x="197509" y="52160"/>
                  </a:lnTo>
                  <a:close/>
                  <a:moveTo>
                    <a:pt x="88135" y="52326"/>
                  </a:moveTo>
                  <a:lnTo>
                    <a:pt x="87939" y="52416"/>
                  </a:lnTo>
                  <a:lnTo>
                    <a:pt x="88226" y="53095"/>
                  </a:lnTo>
                  <a:lnTo>
                    <a:pt x="88422" y="53020"/>
                  </a:lnTo>
                  <a:lnTo>
                    <a:pt x="88135" y="52326"/>
                  </a:lnTo>
                  <a:close/>
                  <a:moveTo>
                    <a:pt x="11796" y="52492"/>
                  </a:moveTo>
                  <a:lnTo>
                    <a:pt x="11660" y="52643"/>
                  </a:lnTo>
                  <a:lnTo>
                    <a:pt x="12188" y="53155"/>
                  </a:lnTo>
                  <a:lnTo>
                    <a:pt x="12339" y="53020"/>
                  </a:lnTo>
                  <a:lnTo>
                    <a:pt x="11796" y="52492"/>
                  </a:lnTo>
                  <a:close/>
                  <a:moveTo>
                    <a:pt x="29896" y="52718"/>
                  </a:moveTo>
                  <a:lnTo>
                    <a:pt x="29218" y="53035"/>
                  </a:lnTo>
                  <a:lnTo>
                    <a:pt x="29308" y="53216"/>
                  </a:lnTo>
                  <a:lnTo>
                    <a:pt x="29972" y="52899"/>
                  </a:lnTo>
                  <a:lnTo>
                    <a:pt x="29896" y="52718"/>
                  </a:lnTo>
                  <a:close/>
                  <a:moveTo>
                    <a:pt x="196272" y="52612"/>
                  </a:moveTo>
                  <a:lnTo>
                    <a:pt x="196136" y="52748"/>
                  </a:lnTo>
                  <a:lnTo>
                    <a:pt x="196664" y="53276"/>
                  </a:lnTo>
                  <a:lnTo>
                    <a:pt x="196815" y="53125"/>
                  </a:lnTo>
                  <a:lnTo>
                    <a:pt x="196272" y="52612"/>
                  </a:lnTo>
                  <a:close/>
                  <a:moveTo>
                    <a:pt x="165139" y="52567"/>
                  </a:moveTo>
                  <a:lnTo>
                    <a:pt x="164943" y="52643"/>
                  </a:lnTo>
                  <a:lnTo>
                    <a:pt x="165244" y="53336"/>
                  </a:lnTo>
                  <a:lnTo>
                    <a:pt x="165425" y="53261"/>
                  </a:lnTo>
                  <a:lnTo>
                    <a:pt x="165139" y="52567"/>
                  </a:lnTo>
                  <a:close/>
                  <a:moveTo>
                    <a:pt x="256065" y="52899"/>
                  </a:moveTo>
                  <a:lnTo>
                    <a:pt x="255974" y="53080"/>
                  </a:lnTo>
                  <a:lnTo>
                    <a:pt x="256653" y="53397"/>
                  </a:lnTo>
                  <a:lnTo>
                    <a:pt x="256729" y="53216"/>
                  </a:lnTo>
                  <a:lnTo>
                    <a:pt x="256065" y="52899"/>
                  </a:lnTo>
                  <a:close/>
                  <a:moveTo>
                    <a:pt x="28735" y="53261"/>
                  </a:moveTo>
                  <a:lnTo>
                    <a:pt x="28056" y="53578"/>
                  </a:lnTo>
                  <a:lnTo>
                    <a:pt x="28147" y="53759"/>
                  </a:lnTo>
                  <a:lnTo>
                    <a:pt x="28810" y="53442"/>
                  </a:lnTo>
                  <a:lnTo>
                    <a:pt x="28735" y="53261"/>
                  </a:lnTo>
                  <a:close/>
                  <a:moveTo>
                    <a:pt x="257211" y="53442"/>
                  </a:moveTo>
                  <a:lnTo>
                    <a:pt x="257121" y="53623"/>
                  </a:lnTo>
                  <a:lnTo>
                    <a:pt x="257799" y="53940"/>
                  </a:lnTo>
                  <a:lnTo>
                    <a:pt x="257890" y="53759"/>
                  </a:lnTo>
                  <a:lnTo>
                    <a:pt x="257211" y="53442"/>
                  </a:lnTo>
                  <a:close/>
                  <a:moveTo>
                    <a:pt x="12716" y="53397"/>
                  </a:moveTo>
                  <a:lnTo>
                    <a:pt x="12580" y="53533"/>
                  </a:lnTo>
                  <a:lnTo>
                    <a:pt x="13108" y="54061"/>
                  </a:lnTo>
                  <a:lnTo>
                    <a:pt x="13259" y="53910"/>
                  </a:lnTo>
                  <a:lnTo>
                    <a:pt x="12716" y="53397"/>
                  </a:lnTo>
                  <a:close/>
                  <a:moveTo>
                    <a:pt x="120113" y="53336"/>
                  </a:moveTo>
                  <a:lnTo>
                    <a:pt x="119827" y="54030"/>
                  </a:lnTo>
                  <a:lnTo>
                    <a:pt x="120008" y="54106"/>
                  </a:lnTo>
                  <a:lnTo>
                    <a:pt x="120294" y="53427"/>
                  </a:lnTo>
                  <a:lnTo>
                    <a:pt x="120113" y="53336"/>
                  </a:lnTo>
                  <a:close/>
                  <a:moveTo>
                    <a:pt x="197011" y="53336"/>
                  </a:moveTo>
                  <a:lnTo>
                    <a:pt x="196725" y="54015"/>
                  </a:lnTo>
                  <a:lnTo>
                    <a:pt x="196906" y="54091"/>
                  </a:lnTo>
                  <a:lnTo>
                    <a:pt x="197087" y="53683"/>
                  </a:lnTo>
                  <a:lnTo>
                    <a:pt x="197584" y="54181"/>
                  </a:lnTo>
                  <a:lnTo>
                    <a:pt x="197720" y="54030"/>
                  </a:lnTo>
                  <a:lnTo>
                    <a:pt x="197192" y="53502"/>
                  </a:lnTo>
                  <a:lnTo>
                    <a:pt x="197132" y="53563"/>
                  </a:lnTo>
                  <a:lnTo>
                    <a:pt x="197132" y="53563"/>
                  </a:lnTo>
                  <a:lnTo>
                    <a:pt x="197192" y="53412"/>
                  </a:lnTo>
                  <a:lnTo>
                    <a:pt x="197011" y="53336"/>
                  </a:lnTo>
                  <a:close/>
                  <a:moveTo>
                    <a:pt x="88618" y="53518"/>
                  </a:moveTo>
                  <a:lnTo>
                    <a:pt x="88437" y="53593"/>
                  </a:lnTo>
                  <a:lnTo>
                    <a:pt x="88724" y="54287"/>
                  </a:lnTo>
                  <a:lnTo>
                    <a:pt x="88920" y="54211"/>
                  </a:lnTo>
                  <a:lnTo>
                    <a:pt x="88618" y="53518"/>
                  </a:lnTo>
                  <a:close/>
                  <a:moveTo>
                    <a:pt x="27573" y="53804"/>
                  </a:moveTo>
                  <a:lnTo>
                    <a:pt x="26895" y="54121"/>
                  </a:lnTo>
                  <a:lnTo>
                    <a:pt x="26985" y="54302"/>
                  </a:lnTo>
                  <a:lnTo>
                    <a:pt x="27649" y="53985"/>
                  </a:lnTo>
                  <a:lnTo>
                    <a:pt x="27573" y="53804"/>
                  </a:lnTo>
                  <a:close/>
                  <a:moveTo>
                    <a:pt x="258373" y="53970"/>
                  </a:moveTo>
                  <a:lnTo>
                    <a:pt x="258282" y="54166"/>
                  </a:lnTo>
                  <a:lnTo>
                    <a:pt x="258961" y="54483"/>
                  </a:lnTo>
                  <a:lnTo>
                    <a:pt x="259051" y="54287"/>
                  </a:lnTo>
                  <a:lnTo>
                    <a:pt x="258373" y="53970"/>
                  </a:lnTo>
                  <a:close/>
                  <a:moveTo>
                    <a:pt x="165637" y="53759"/>
                  </a:moveTo>
                  <a:lnTo>
                    <a:pt x="165441" y="53834"/>
                  </a:lnTo>
                  <a:lnTo>
                    <a:pt x="165727" y="54528"/>
                  </a:lnTo>
                  <a:lnTo>
                    <a:pt x="165923" y="54438"/>
                  </a:lnTo>
                  <a:lnTo>
                    <a:pt x="165637" y="53759"/>
                  </a:lnTo>
                  <a:close/>
                  <a:moveTo>
                    <a:pt x="26397" y="54347"/>
                  </a:moveTo>
                  <a:lnTo>
                    <a:pt x="25733" y="54649"/>
                  </a:lnTo>
                  <a:lnTo>
                    <a:pt x="25809" y="54845"/>
                  </a:lnTo>
                  <a:lnTo>
                    <a:pt x="26487" y="54528"/>
                  </a:lnTo>
                  <a:lnTo>
                    <a:pt x="26397" y="54347"/>
                  </a:lnTo>
                  <a:close/>
                  <a:moveTo>
                    <a:pt x="13636" y="54287"/>
                  </a:moveTo>
                  <a:lnTo>
                    <a:pt x="13485" y="54438"/>
                  </a:lnTo>
                  <a:lnTo>
                    <a:pt x="14028" y="54966"/>
                  </a:lnTo>
                  <a:lnTo>
                    <a:pt x="14164" y="54815"/>
                  </a:lnTo>
                  <a:lnTo>
                    <a:pt x="13636" y="54287"/>
                  </a:lnTo>
                  <a:close/>
                  <a:moveTo>
                    <a:pt x="259534" y="54513"/>
                  </a:moveTo>
                  <a:lnTo>
                    <a:pt x="259459" y="54709"/>
                  </a:lnTo>
                  <a:lnTo>
                    <a:pt x="260122" y="55026"/>
                  </a:lnTo>
                  <a:lnTo>
                    <a:pt x="260213" y="54830"/>
                  </a:lnTo>
                  <a:lnTo>
                    <a:pt x="259534" y="54513"/>
                  </a:lnTo>
                  <a:close/>
                  <a:moveTo>
                    <a:pt x="198112" y="54407"/>
                  </a:moveTo>
                  <a:lnTo>
                    <a:pt x="197962" y="54558"/>
                  </a:lnTo>
                  <a:lnTo>
                    <a:pt x="198489" y="55071"/>
                  </a:lnTo>
                  <a:lnTo>
                    <a:pt x="198640" y="54935"/>
                  </a:lnTo>
                  <a:lnTo>
                    <a:pt x="198112" y="54407"/>
                  </a:lnTo>
                  <a:close/>
                  <a:moveTo>
                    <a:pt x="196513" y="54513"/>
                  </a:moveTo>
                  <a:lnTo>
                    <a:pt x="196212" y="55192"/>
                  </a:lnTo>
                  <a:lnTo>
                    <a:pt x="196408" y="55282"/>
                  </a:lnTo>
                  <a:lnTo>
                    <a:pt x="196694" y="54588"/>
                  </a:lnTo>
                  <a:lnTo>
                    <a:pt x="196513" y="54513"/>
                  </a:lnTo>
                  <a:close/>
                  <a:moveTo>
                    <a:pt x="119616" y="54528"/>
                  </a:moveTo>
                  <a:lnTo>
                    <a:pt x="119314" y="55207"/>
                  </a:lnTo>
                  <a:lnTo>
                    <a:pt x="119510" y="55297"/>
                  </a:lnTo>
                  <a:lnTo>
                    <a:pt x="119797" y="54604"/>
                  </a:lnTo>
                  <a:lnTo>
                    <a:pt x="119616" y="54528"/>
                  </a:lnTo>
                  <a:close/>
                  <a:moveTo>
                    <a:pt x="25235" y="54890"/>
                  </a:moveTo>
                  <a:lnTo>
                    <a:pt x="24572" y="55192"/>
                  </a:lnTo>
                  <a:lnTo>
                    <a:pt x="24647" y="55388"/>
                  </a:lnTo>
                  <a:lnTo>
                    <a:pt x="25326" y="55071"/>
                  </a:lnTo>
                  <a:lnTo>
                    <a:pt x="25235" y="54890"/>
                  </a:lnTo>
                  <a:close/>
                  <a:moveTo>
                    <a:pt x="89131" y="54694"/>
                  </a:moveTo>
                  <a:lnTo>
                    <a:pt x="88935" y="54785"/>
                  </a:lnTo>
                  <a:lnTo>
                    <a:pt x="89221" y="55463"/>
                  </a:lnTo>
                  <a:lnTo>
                    <a:pt x="89418" y="55388"/>
                  </a:lnTo>
                  <a:lnTo>
                    <a:pt x="89131" y="54694"/>
                  </a:lnTo>
                  <a:close/>
                  <a:moveTo>
                    <a:pt x="260696" y="55071"/>
                  </a:moveTo>
                  <a:lnTo>
                    <a:pt x="260620" y="55252"/>
                  </a:lnTo>
                  <a:lnTo>
                    <a:pt x="261284" y="55569"/>
                  </a:lnTo>
                  <a:lnTo>
                    <a:pt x="261374" y="55373"/>
                  </a:lnTo>
                  <a:lnTo>
                    <a:pt x="260696" y="55071"/>
                  </a:lnTo>
                  <a:close/>
                  <a:moveTo>
                    <a:pt x="166134" y="54920"/>
                  </a:moveTo>
                  <a:lnTo>
                    <a:pt x="165938" y="55011"/>
                  </a:lnTo>
                  <a:lnTo>
                    <a:pt x="166225" y="55690"/>
                  </a:lnTo>
                  <a:lnTo>
                    <a:pt x="166421" y="55614"/>
                  </a:lnTo>
                  <a:lnTo>
                    <a:pt x="166134" y="54920"/>
                  </a:lnTo>
                  <a:close/>
                  <a:moveTo>
                    <a:pt x="14556" y="55192"/>
                  </a:moveTo>
                  <a:lnTo>
                    <a:pt x="14405" y="55343"/>
                  </a:lnTo>
                  <a:lnTo>
                    <a:pt x="14933" y="55856"/>
                  </a:lnTo>
                  <a:lnTo>
                    <a:pt x="15084" y="55720"/>
                  </a:lnTo>
                  <a:lnTo>
                    <a:pt x="14556" y="55192"/>
                  </a:lnTo>
                  <a:close/>
                  <a:moveTo>
                    <a:pt x="24089" y="55418"/>
                  </a:moveTo>
                  <a:lnTo>
                    <a:pt x="23425" y="55735"/>
                  </a:lnTo>
                  <a:lnTo>
                    <a:pt x="23501" y="55931"/>
                  </a:lnTo>
                  <a:lnTo>
                    <a:pt x="24180" y="55614"/>
                  </a:lnTo>
                  <a:lnTo>
                    <a:pt x="24089" y="55418"/>
                  </a:lnTo>
                  <a:close/>
                  <a:moveTo>
                    <a:pt x="199032" y="55312"/>
                  </a:moveTo>
                  <a:lnTo>
                    <a:pt x="198882" y="55463"/>
                  </a:lnTo>
                  <a:lnTo>
                    <a:pt x="199410" y="55991"/>
                  </a:lnTo>
                  <a:lnTo>
                    <a:pt x="199560" y="55840"/>
                  </a:lnTo>
                  <a:lnTo>
                    <a:pt x="199032" y="55312"/>
                  </a:lnTo>
                  <a:close/>
                  <a:moveTo>
                    <a:pt x="261872" y="55599"/>
                  </a:moveTo>
                  <a:lnTo>
                    <a:pt x="261782" y="55795"/>
                  </a:lnTo>
                  <a:lnTo>
                    <a:pt x="262460" y="56112"/>
                  </a:lnTo>
                  <a:lnTo>
                    <a:pt x="262536" y="55916"/>
                  </a:lnTo>
                  <a:lnTo>
                    <a:pt x="261872" y="55599"/>
                  </a:lnTo>
                  <a:close/>
                  <a:moveTo>
                    <a:pt x="196001" y="55690"/>
                  </a:moveTo>
                  <a:lnTo>
                    <a:pt x="195714" y="56383"/>
                  </a:lnTo>
                  <a:lnTo>
                    <a:pt x="195910" y="56459"/>
                  </a:lnTo>
                  <a:lnTo>
                    <a:pt x="196197" y="55780"/>
                  </a:lnTo>
                  <a:lnTo>
                    <a:pt x="196001" y="55690"/>
                  </a:lnTo>
                  <a:close/>
                  <a:moveTo>
                    <a:pt x="22928" y="55961"/>
                  </a:moveTo>
                  <a:lnTo>
                    <a:pt x="22249" y="56278"/>
                  </a:lnTo>
                  <a:lnTo>
                    <a:pt x="22339" y="56474"/>
                  </a:lnTo>
                  <a:lnTo>
                    <a:pt x="23018" y="56157"/>
                  </a:lnTo>
                  <a:lnTo>
                    <a:pt x="22928" y="55961"/>
                  </a:lnTo>
                  <a:close/>
                  <a:moveTo>
                    <a:pt x="119103" y="55705"/>
                  </a:moveTo>
                  <a:lnTo>
                    <a:pt x="118816" y="56399"/>
                  </a:lnTo>
                  <a:lnTo>
                    <a:pt x="119012" y="56474"/>
                  </a:lnTo>
                  <a:lnTo>
                    <a:pt x="119299" y="55780"/>
                  </a:lnTo>
                  <a:lnTo>
                    <a:pt x="119103" y="55705"/>
                  </a:lnTo>
                  <a:close/>
                  <a:moveTo>
                    <a:pt x="89629" y="55886"/>
                  </a:moveTo>
                  <a:lnTo>
                    <a:pt x="89433" y="55961"/>
                  </a:lnTo>
                  <a:lnTo>
                    <a:pt x="89719" y="56640"/>
                  </a:lnTo>
                  <a:lnTo>
                    <a:pt x="89915" y="56564"/>
                  </a:lnTo>
                  <a:lnTo>
                    <a:pt x="89629" y="55886"/>
                  </a:lnTo>
                  <a:close/>
                  <a:moveTo>
                    <a:pt x="263034" y="56142"/>
                  </a:moveTo>
                  <a:lnTo>
                    <a:pt x="262943" y="56338"/>
                  </a:lnTo>
                  <a:lnTo>
                    <a:pt x="263622" y="56655"/>
                  </a:lnTo>
                  <a:lnTo>
                    <a:pt x="263697" y="56459"/>
                  </a:lnTo>
                  <a:lnTo>
                    <a:pt x="263034" y="56142"/>
                  </a:lnTo>
                  <a:close/>
                  <a:moveTo>
                    <a:pt x="15461" y="56097"/>
                  </a:moveTo>
                  <a:lnTo>
                    <a:pt x="15310" y="56233"/>
                  </a:lnTo>
                  <a:lnTo>
                    <a:pt x="15838" y="56761"/>
                  </a:lnTo>
                  <a:lnTo>
                    <a:pt x="15989" y="56610"/>
                  </a:lnTo>
                  <a:lnTo>
                    <a:pt x="15461" y="56097"/>
                  </a:lnTo>
                  <a:close/>
                  <a:moveTo>
                    <a:pt x="166632" y="56112"/>
                  </a:moveTo>
                  <a:lnTo>
                    <a:pt x="166436" y="56202"/>
                  </a:lnTo>
                  <a:lnTo>
                    <a:pt x="166738" y="56881"/>
                  </a:lnTo>
                  <a:lnTo>
                    <a:pt x="166919" y="56806"/>
                  </a:lnTo>
                  <a:lnTo>
                    <a:pt x="166632" y="56112"/>
                  </a:lnTo>
                  <a:close/>
                  <a:moveTo>
                    <a:pt x="199938" y="56218"/>
                  </a:moveTo>
                  <a:lnTo>
                    <a:pt x="199802" y="56353"/>
                  </a:lnTo>
                  <a:lnTo>
                    <a:pt x="200330" y="56881"/>
                  </a:lnTo>
                  <a:lnTo>
                    <a:pt x="200465" y="56730"/>
                  </a:lnTo>
                  <a:lnTo>
                    <a:pt x="199938" y="56218"/>
                  </a:lnTo>
                  <a:close/>
                  <a:moveTo>
                    <a:pt x="21766" y="56504"/>
                  </a:moveTo>
                  <a:lnTo>
                    <a:pt x="21087" y="56821"/>
                  </a:lnTo>
                  <a:lnTo>
                    <a:pt x="21178" y="57002"/>
                  </a:lnTo>
                  <a:lnTo>
                    <a:pt x="21857" y="56700"/>
                  </a:lnTo>
                  <a:lnTo>
                    <a:pt x="21766" y="56504"/>
                  </a:lnTo>
                  <a:close/>
                  <a:moveTo>
                    <a:pt x="264195" y="56685"/>
                  </a:moveTo>
                  <a:lnTo>
                    <a:pt x="264105" y="56866"/>
                  </a:lnTo>
                  <a:lnTo>
                    <a:pt x="264783" y="57183"/>
                  </a:lnTo>
                  <a:lnTo>
                    <a:pt x="264859" y="57002"/>
                  </a:lnTo>
                  <a:lnTo>
                    <a:pt x="264195" y="56685"/>
                  </a:lnTo>
                  <a:close/>
                  <a:moveTo>
                    <a:pt x="20605" y="57047"/>
                  </a:moveTo>
                  <a:lnTo>
                    <a:pt x="19926" y="57364"/>
                  </a:lnTo>
                  <a:lnTo>
                    <a:pt x="20016" y="57545"/>
                  </a:lnTo>
                  <a:lnTo>
                    <a:pt x="20695" y="57243"/>
                  </a:lnTo>
                  <a:lnTo>
                    <a:pt x="20605" y="57047"/>
                  </a:lnTo>
                  <a:close/>
                  <a:moveTo>
                    <a:pt x="195503" y="56866"/>
                  </a:moveTo>
                  <a:lnTo>
                    <a:pt x="195216" y="57560"/>
                  </a:lnTo>
                  <a:lnTo>
                    <a:pt x="195397" y="57635"/>
                  </a:lnTo>
                  <a:lnTo>
                    <a:pt x="195699" y="56957"/>
                  </a:lnTo>
                  <a:lnTo>
                    <a:pt x="195503" y="56866"/>
                  </a:lnTo>
                  <a:close/>
                  <a:moveTo>
                    <a:pt x="118605" y="56881"/>
                  </a:moveTo>
                  <a:lnTo>
                    <a:pt x="118318" y="57575"/>
                  </a:lnTo>
                  <a:lnTo>
                    <a:pt x="118514" y="57650"/>
                  </a:lnTo>
                  <a:lnTo>
                    <a:pt x="118801" y="56972"/>
                  </a:lnTo>
                  <a:lnTo>
                    <a:pt x="118605" y="56881"/>
                  </a:lnTo>
                  <a:close/>
                  <a:moveTo>
                    <a:pt x="16366" y="56987"/>
                  </a:moveTo>
                  <a:lnTo>
                    <a:pt x="16230" y="57138"/>
                  </a:lnTo>
                  <a:lnTo>
                    <a:pt x="16758" y="57666"/>
                  </a:lnTo>
                  <a:lnTo>
                    <a:pt x="16909" y="57515"/>
                  </a:lnTo>
                  <a:lnTo>
                    <a:pt x="16366" y="56987"/>
                  </a:lnTo>
                  <a:close/>
                  <a:moveTo>
                    <a:pt x="265357" y="57228"/>
                  </a:moveTo>
                  <a:lnTo>
                    <a:pt x="265266" y="57424"/>
                  </a:lnTo>
                  <a:lnTo>
                    <a:pt x="265945" y="57726"/>
                  </a:lnTo>
                  <a:lnTo>
                    <a:pt x="266035" y="57545"/>
                  </a:lnTo>
                  <a:lnTo>
                    <a:pt x="265357" y="57228"/>
                  </a:lnTo>
                  <a:close/>
                  <a:moveTo>
                    <a:pt x="200858" y="57107"/>
                  </a:moveTo>
                  <a:lnTo>
                    <a:pt x="200707" y="57243"/>
                  </a:lnTo>
                  <a:lnTo>
                    <a:pt x="201235" y="57771"/>
                  </a:lnTo>
                  <a:lnTo>
                    <a:pt x="201386" y="57620"/>
                  </a:lnTo>
                  <a:lnTo>
                    <a:pt x="200858" y="57107"/>
                  </a:lnTo>
                  <a:close/>
                  <a:moveTo>
                    <a:pt x="90142" y="57062"/>
                  </a:moveTo>
                  <a:lnTo>
                    <a:pt x="89945" y="57138"/>
                  </a:lnTo>
                  <a:lnTo>
                    <a:pt x="90232" y="57831"/>
                  </a:lnTo>
                  <a:lnTo>
                    <a:pt x="90428" y="57741"/>
                  </a:lnTo>
                  <a:lnTo>
                    <a:pt x="90142" y="57062"/>
                  </a:lnTo>
                  <a:close/>
                  <a:moveTo>
                    <a:pt x="167130" y="57288"/>
                  </a:moveTo>
                  <a:lnTo>
                    <a:pt x="166934" y="57379"/>
                  </a:lnTo>
                  <a:lnTo>
                    <a:pt x="167236" y="58058"/>
                  </a:lnTo>
                  <a:lnTo>
                    <a:pt x="167417" y="57982"/>
                  </a:lnTo>
                  <a:lnTo>
                    <a:pt x="167130" y="57288"/>
                  </a:lnTo>
                  <a:close/>
                  <a:moveTo>
                    <a:pt x="19443" y="57590"/>
                  </a:moveTo>
                  <a:lnTo>
                    <a:pt x="18764" y="57907"/>
                  </a:lnTo>
                  <a:lnTo>
                    <a:pt x="18855" y="58088"/>
                  </a:lnTo>
                  <a:lnTo>
                    <a:pt x="19519" y="57786"/>
                  </a:lnTo>
                  <a:lnTo>
                    <a:pt x="19443" y="57590"/>
                  </a:lnTo>
                  <a:close/>
                  <a:moveTo>
                    <a:pt x="266518" y="57771"/>
                  </a:moveTo>
                  <a:lnTo>
                    <a:pt x="266427" y="57952"/>
                  </a:lnTo>
                  <a:lnTo>
                    <a:pt x="267106" y="58269"/>
                  </a:lnTo>
                  <a:lnTo>
                    <a:pt x="267197" y="58088"/>
                  </a:lnTo>
                  <a:lnTo>
                    <a:pt x="266518" y="57771"/>
                  </a:lnTo>
                  <a:close/>
                  <a:moveTo>
                    <a:pt x="17286" y="57892"/>
                  </a:moveTo>
                  <a:lnTo>
                    <a:pt x="17135" y="58043"/>
                  </a:lnTo>
                  <a:lnTo>
                    <a:pt x="17633" y="58525"/>
                  </a:lnTo>
                  <a:lnTo>
                    <a:pt x="17693" y="58631"/>
                  </a:lnTo>
                  <a:lnTo>
                    <a:pt x="18357" y="58329"/>
                  </a:lnTo>
                  <a:lnTo>
                    <a:pt x="18282" y="58133"/>
                  </a:lnTo>
                  <a:lnTo>
                    <a:pt x="17769" y="58375"/>
                  </a:lnTo>
                  <a:lnTo>
                    <a:pt x="17286" y="57892"/>
                  </a:lnTo>
                  <a:close/>
                  <a:moveTo>
                    <a:pt x="201763" y="58012"/>
                  </a:moveTo>
                  <a:lnTo>
                    <a:pt x="201612" y="58148"/>
                  </a:lnTo>
                  <a:lnTo>
                    <a:pt x="202155" y="58676"/>
                  </a:lnTo>
                  <a:lnTo>
                    <a:pt x="202291" y="58525"/>
                  </a:lnTo>
                  <a:lnTo>
                    <a:pt x="201763" y="58012"/>
                  </a:lnTo>
                  <a:close/>
                  <a:moveTo>
                    <a:pt x="267679" y="58314"/>
                  </a:moveTo>
                  <a:lnTo>
                    <a:pt x="267589" y="58495"/>
                  </a:lnTo>
                  <a:lnTo>
                    <a:pt x="268268" y="58812"/>
                  </a:lnTo>
                  <a:lnTo>
                    <a:pt x="268358" y="58631"/>
                  </a:lnTo>
                  <a:lnTo>
                    <a:pt x="267679" y="58314"/>
                  </a:lnTo>
                  <a:close/>
                  <a:moveTo>
                    <a:pt x="118107" y="58073"/>
                  </a:moveTo>
                  <a:lnTo>
                    <a:pt x="117821" y="58752"/>
                  </a:lnTo>
                  <a:lnTo>
                    <a:pt x="118002" y="58827"/>
                  </a:lnTo>
                  <a:lnTo>
                    <a:pt x="118288" y="58148"/>
                  </a:lnTo>
                  <a:lnTo>
                    <a:pt x="118107" y="58073"/>
                  </a:lnTo>
                  <a:close/>
                  <a:moveTo>
                    <a:pt x="195005" y="58058"/>
                  </a:moveTo>
                  <a:lnTo>
                    <a:pt x="194718" y="58737"/>
                  </a:lnTo>
                  <a:lnTo>
                    <a:pt x="194899" y="58827"/>
                  </a:lnTo>
                  <a:lnTo>
                    <a:pt x="195201" y="58133"/>
                  </a:lnTo>
                  <a:lnTo>
                    <a:pt x="195005" y="58058"/>
                  </a:lnTo>
                  <a:close/>
                  <a:moveTo>
                    <a:pt x="90639" y="58239"/>
                  </a:moveTo>
                  <a:lnTo>
                    <a:pt x="90443" y="58314"/>
                  </a:lnTo>
                  <a:lnTo>
                    <a:pt x="90745" y="59008"/>
                  </a:lnTo>
                  <a:lnTo>
                    <a:pt x="90926" y="58933"/>
                  </a:lnTo>
                  <a:lnTo>
                    <a:pt x="90639" y="58239"/>
                  </a:lnTo>
                  <a:close/>
                  <a:moveTo>
                    <a:pt x="17120" y="58676"/>
                  </a:moveTo>
                  <a:lnTo>
                    <a:pt x="16441" y="58993"/>
                  </a:lnTo>
                  <a:lnTo>
                    <a:pt x="16532" y="59174"/>
                  </a:lnTo>
                  <a:lnTo>
                    <a:pt x="17196" y="58857"/>
                  </a:lnTo>
                  <a:lnTo>
                    <a:pt x="17120" y="58676"/>
                  </a:lnTo>
                  <a:close/>
                  <a:moveTo>
                    <a:pt x="167628" y="58480"/>
                  </a:moveTo>
                  <a:lnTo>
                    <a:pt x="167447" y="58556"/>
                  </a:lnTo>
                  <a:lnTo>
                    <a:pt x="167733" y="59234"/>
                  </a:lnTo>
                  <a:lnTo>
                    <a:pt x="167929" y="59159"/>
                  </a:lnTo>
                  <a:lnTo>
                    <a:pt x="167628" y="58480"/>
                  </a:lnTo>
                  <a:close/>
                  <a:moveTo>
                    <a:pt x="268841" y="58857"/>
                  </a:moveTo>
                  <a:lnTo>
                    <a:pt x="268750" y="59038"/>
                  </a:lnTo>
                  <a:lnTo>
                    <a:pt x="269429" y="59355"/>
                  </a:lnTo>
                  <a:lnTo>
                    <a:pt x="269520" y="59174"/>
                  </a:lnTo>
                  <a:lnTo>
                    <a:pt x="268841" y="58857"/>
                  </a:lnTo>
                  <a:close/>
                  <a:moveTo>
                    <a:pt x="18206" y="58797"/>
                  </a:moveTo>
                  <a:lnTo>
                    <a:pt x="18055" y="58933"/>
                  </a:lnTo>
                  <a:lnTo>
                    <a:pt x="18598" y="59461"/>
                  </a:lnTo>
                  <a:lnTo>
                    <a:pt x="18734" y="59310"/>
                  </a:lnTo>
                  <a:lnTo>
                    <a:pt x="18206" y="58797"/>
                  </a:lnTo>
                  <a:close/>
                  <a:moveTo>
                    <a:pt x="202683" y="58902"/>
                  </a:moveTo>
                  <a:lnTo>
                    <a:pt x="202532" y="59053"/>
                  </a:lnTo>
                  <a:lnTo>
                    <a:pt x="203075" y="59581"/>
                  </a:lnTo>
                  <a:lnTo>
                    <a:pt x="203211" y="59430"/>
                  </a:lnTo>
                  <a:lnTo>
                    <a:pt x="202683" y="58902"/>
                  </a:lnTo>
                  <a:close/>
                  <a:moveTo>
                    <a:pt x="15959" y="59219"/>
                  </a:moveTo>
                  <a:lnTo>
                    <a:pt x="15280" y="59536"/>
                  </a:lnTo>
                  <a:lnTo>
                    <a:pt x="15371" y="59717"/>
                  </a:lnTo>
                  <a:lnTo>
                    <a:pt x="16049" y="59400"/>
                  </a:lnTo>
                  <a:lnTo>
                    <a:pt x="15959" y="59219"/>
                  </a:lnTo>
                  <a:close/>
                  <a:moveTo>
                    <a:pt x="270002" y="59400"/>
                  </a:moveTo>
                  <a:lnTo>
                    <a:pt x="269912" y="59581"/>
                  </a:lnTo>
                  <a:lnTo>
                    <a:pt x="270591" y="59898"/>
                  </a:lnTo>
                  <a:lnTo>
                    <a:pt x="270681" y="59717"/>
                  </a:lnTo>
                  <a:lnTo>
                    <a:pt x="270002" y="59400"/>
                  </a:lnTo>
                  <a:close/>
                  <a:moveTo>
                    <a:pt x="117594" y="59249"/>
                  </a:moveTo>
                  <a:lnTo>
                    <a:pt x="117308" y="59928"/>
                  </a:lnTo>
                  <a:lnTo>
                    <a:pt x="117504" y="60019"/>
                  </a:lnTo>
                  <a:lnTo>
                    <a:pt x="117790" y="59325"/>
                  </a:lnTo>
                  <a:lnTo>
                    <a:pt x="117594" y="59249"/>
                  </a:lnTo>
                  <a:close/>
                  <a:moveTo>
                    <a:pt x="194507" y="59249"/>
                  </a:moveTo>
                  <a:lnTo>
                    <a:pt x="194221" y="59943"/>
                  </a:lnTo>
                  <a:lnTo>
                    <a:pt x="194417" y="60019"/>
                  </a:lnTo>
                  <a:lnTo>
                    <a:pt x="194703" y="59340"/>
                  </a:lnTo>
                  <a:lnTo>
                    <a:pt x="194507" y="59249"/>
                  </a:lnTo>
                  <a:close/>
                  <a:moveTo>
                    <a:pt x="91122" y="59415"/>
                  </a:moveTo>
                  <a:lnTo>
                    <a:pt x="90941" y="59506"/>
                  </a:lnTo>
                  <a:lnTo>
                    <a:pt x="91228" y="60185"/>
                  </a:lnTo>
                  <a:lnTo>
                    <a:pt x="91424" y="60109"/>
                  </a:lnTo>
                  <a:lnTo>
                    <a:pt x="91122" y="59415"/>
                  </a:lnTo>
                  <a:close/>
                  <a:moveTo>
                    <a:pt x="14797" y="59762"/>
                  </a:moveTo>
                  <a:lnTo>
                    <a:pt x="14119" y="60079"/>
                  </a:lnTo>
                  <a:lnTo>
                    <a:pt x="14209" y="60260"/>
                  </a:lnTo>
                  <a:lnTo>
                    <a:pt x="14888" y="59943"/>
                  </a:lnTo>
                  <a:lnTo>
                    <a:pt x="14797" y="59762"/>
                  </a:lnTo>
                  <a:close/>
                  <a:moveTo>
                    <a:pt x="19126" y="59687"/>
                  </a:moveTo>
                  <a:lnTo>
                    <a:pt x="18976" y="59838"/>
                  </a:lnTo>
                  <a:lnTo>
                    <a:pt x="19504" y="60366"/>
                  </a:lnTo>
                  <a:lnTo>
                    <a:pt x="19654" y="60215"/>
                  </a:lnTo>
                  <a:lnTo>
                    <a:pt x="19126" y="59687"/>
                  </a:lnTo>
                  <a:close/>
                  <a:moveTo>
                    <a:pt x="168141" y="59657"/>
                  </a:moveTo>
                  <a:lnTo>
                    <a:pt x="167945" y="59732"/>
                  </a:lnTo>
                  <a:lnTo>
                    <a:pt x="168231" y="60426"/>
                  </a:lnTo>
                  <a:lnTo>
                    <a:pt x="168427" y="60335"/>
                  </a:lnTo>
                  <a:lnTo>
                    <a:pt x="168141" y="59657"/>
                  </a:lnTo>
                  <a:close/>
                  <a:moveTo>
                    <a:pt x="271164" y="59943"/>
                  </a:moveTo>
                  <a:lnTo>
                    <a:pt x="271088" y="60124"/>
                  </a:lnTo>
                  <a:lnTo>
                    <a:pt x="271752" y="60441"/>
                  </a:lnTo>
                  <a:lnTo>
                    <a:pt x="271843" y="60260"/>
                  </a:lnTo>
                  <a:lnTo>
                    <a:pt x="271164" y="59943"/>
                  </a:lnTo>
                  <a:close/>
                  <a:moveTo>
                    <a:pt x="203588" y="59807"/>
                  </a:moveTo>
                  <a:lnTo>
                    <a:pt x="203452" y="59958"/>
                  </a:lnTo>
                  <a:lnTo>
                    <a:pt x="203980" y="60471"/>
                  </a:lnTo>
                  <a:lnTo>
                    <a:pt x="204131" y="60335"/>
                  </a:lnTo>
                  <a:lnTo>
                    <a:pt x="203588" y="59807"/>
                  </a:lnTo>
                  <a:close/>
                  <a:moveTo>
                    <a:pt x="13636" y="60305"/>
                  </a:moveTo>
                  <a:lnTo>
                    <a:pt x="12957" y="60622"/>
                  </a:lnTo>
                  <a:lnTo>
                    <a:pt x="13048" y="60803"/>
                  </a:lnTo>
                  <a:lnTo>
                    <a:pt x="13726" y="60486"/>
                  </a:lnTo>
                  <a:lnTo>
                    <a:pt x="13636" y="60305"/>
                  </a:lnTo>
                  <a:close/>
                  <a:moveTo>
                    <a:pt x="272325" y="60486"/>
                  </a:moveTo>
                  <a:lnTo>
                    <a:pt x="272250" y="60667"/>
                  </a:lnTo>
                  <a:lnTo>
                    <a:pt x="272914" y="60984"/>
                  </a:lnTo>
                  <a:lnTo>
                    <a:pt x="273004" y="60803"/>
                  </a:lnTo>
                  <a:lnTo>
                    <a:pt x="272325" y="60486"/>
                  </a:lnTo>
                  <a:close/>
                  <a:moveTo>
                    <a:pt x="117097" y="60426"/>
                  </a:moveTo>
                  <a:lnTo>
                    <a:pt x="116810" y="61120"/>
                  </a:lnTo>
                  <a:lnTo>
                    <a:pt x="117006" y="61195"/>
                  </a:lnTo>
                  <a:lnTo>
                    <a:pt x="117293" y="60516"/>
                  </a:lnTo>
                  <a:lnTo>
                    <a:pt x="117097" y="60426"/>
                  </a:lnTo>
                  <a:close/>
                  <a:moveTo>
                    <a:pt x="194010" y="60426"/>
                  </a:moveTo>
                  <a:lnTo>
                    <a:pt x="193723" y="61120"/>
                  </a:lnTo>
                  <a:lnTo>
                    <a:pt x="193919" y="61195"/>
                  </a:lnTo>
                  <a:lnTo>
                    <a:pt x="194206" y="60516"/>
                  </a:lnTo>
                  <a:lnTo>
                    <a:pt x="194010" y="60426"/>
                  </a:lnTo>
                  <a:close/>
                  <a:moveTo>
                    <a:pt x="20031" y="60592"/>
                  </a:moveTo>
                  <a:lnTo>
                    <a:pt x="19896" y="60743"/>
                  </a:lnTo>
                  <a:lnTo>
                    <a:pt x="20424" y="61256"/>
                  </a:lnTo>
                  <a:lnTo>
                    <a:pt x="20574" y="61105"/>
                  </a:lnTo>
                  <a:lnTo>
                    <a:pt x="20031" y="60592"/>
                  </a:lnTo>
                  <a:close/>
                  <a:moveTo>
                    <a:pt x="12474" y="60848"/>
                  </a:moveTo>
                  <a:lnTo>
                    <a:pt x="11796" y="61165"/>
                  </a:lnTo>
                  <a:lnTo>
                    <a:pt x="11886" y="61346"/>
                  </a:lnTo>
                  <a:lnTo>
                    <a:pt x="12550" y="61029"/>
                  </a:lnTo>
                  <a:lnTo>
                    <a:pt x="12474" y="60848"/>
                  </a:lnTo>
                  <a:close/>
                  <a:moveTo>
                    <a:pt x="91635" y="60607"/>
                  </a:moveTo>
                  <a:lnTo>
                    <a:pt x="91454" y="60682"/>
                  </a:lnTo>
                  <a:lnTo>
                    <a:pt x="91740" y="61361"/>
                  </a:lnTo>
                  <a:lnTo>
                    <a:pt x="91937" y="61286"/>
                  </a:lnTo>
                  <a:lnTo>
                    <a:pt x="91635" y="60607"/>
                  </a:lnTo>
                  <a:close/>
                  <a:moveTo>
                    <a:pt x="204508" y="60697"/>
                  </a:moveTo>
                  <a:lnTo>
                    <a:pt x="204372" y="60848"/>
                  </a:lnTo>
                  <a:lnTo>
                    <a:pt x="204900" y="61361"/>
                  </a:lnTo>
                  <a:lnTo>
                    <a:pt x="205051" y="61225"/>
                  </a:lnTo>
                  <a:lnTo>
                    <a:pt x="204508" y="60697"/>
                  </a:lnTo>
                  <a:close/>
                  <a:moveTo>
                    <a:pt x="273502" y="61029"/>
                  </a:moveTo>
                  <a:lnTo>
                    <a:pt x="273411" y="61225"/>
                  </a:lnTo>
                  <a:lnTo>
                    <a:pt x="274090" y="61542"/>
                  </a:lnTo>
                  <a:lnTo>
                    <a:pt x="274181" y="61346"/>
                  </a:lnTo>
                  <a:lnTo>
                    <a:pt x="273502" y="61029"/>
                  </a:lnTo>
                  <a:close/>
                  <a:moveTo>
                    <a:pt x="168638" y="60833"/>
                  </a:moveTo>
                  <a:lnTo>
                    <a:pt x="168442" y="60924"/>
                  </a:lnTo>
                  <a:lnTo>
                    <a:pt x="168729" y="61602"/>
                  </a:lnTo>
                  <a:lnTo>
                    <a:pt x="168925" y="61527"/>
                  </a:lnTo>
                  <a:lnTo>
                    <a:pt x="168638" y="60833"/>
                  </a:lnTo>
                  <a:close/>
                  <a:moveTo>
                    <a:pt x="11298" y="61391"/>
                  </a:moveTo>
                  <a:lnTo>
                    <a:pt x="10634" y="61708"/>
                  </a:lnTo>
                  <a:lnTo>
                    <a:pt x="10710" y="61889"/>
                  </a:lnTo>
                  <a:lnTo>
                    <a:pt x="11388" y="61572"/>
                  </a:lnTo>
                  <a:lnTo>
                    <a:pt x="11298" y="61391"/>
                  </a:lnTo>
                  <a:close/>
                  <a:moveTo>
                    <a:pt x="274663" y="61572"/>
                  </a:moveTo>
                  <a:lnTo>
                    <a:pt x="274573" y="61768"/>
                  </a:lnTo>
                  <a:lnTo>
                    <a:pt x="275252" y="62070"/>
                  </a:lnTo>
                  <a:lnTo>
                    <a:pt x="275342" y="61889"/>
                  </a:lnTo>
                  <a:lnTo>
                    <a:pt x="274663" y="61572"/>
                  </a:lnTo>
                  <a:close/>
                  <a:moveTo>
                    <a:pt x="20952" y="61482"/>
                  </a:moveTo>
                  <a:lnTo>
                    <a:pt x="20801" y="61633"/>
                  </a:lnTo>
                  <a:lnTo>
                    <a:pt x="21344" y="62161"/>
                  </a:lnTo>
                  <a:lnTo>
                    <a:pt x="21480" y="62010"/>
                  </a:lnTo>
                  <a:lnTo>
                    <a:pt x="20952" y="61482"/>
                  </a:lnTo>
                  <a:close/>
                  <a:moveTo>
                    <a:pt x="205428" y="61602"/>
                  </a:moveTo>
                  <a:lnTo>
                    <a:pt x="205277" y="61753"/>
                  </a:lnTo>
                  <a:lnTo>
                    <a:pt x="205820" y="62266"/>
                  </a:lnTo>
                  <a:lnTo>
                    <a:pt x="205956" y="62115"/>
                  </a:lnTo>
                  <a:lnTo>
                    <a:pt x="205428" y="61602"/>
                  </a:lnTo>
                  <a:close/>
                  <a:moveTo>
                    <a:pt x="116599" y="61618"/>
                  </a:moveTo>
                  <a:lnTo>
                    <a:pt x="116312" y="62296"/>
                  </a:lnTo>
                  <a:lnTo>
                    <a:pt x="116493" y="62372"/>
                  </a:lnTo>
                  <a:lnTo>
                    <a:pt x="116795" y="61693"/>
                  </a:lnTo>
                  <a:lnTo>
                    <a:pt x="116599" y="61618"/>
                  </a:lnTo>
                  <a:close/>
                  <a:moveTo>
                    <a:pt x="193512" y="61618"/>
                  </a:moveTo>
                  <a:lnTo>
                    <a:pt x="193225" y="62296"/>
                  </a:lnTo>
                  <a:lnTo>
                    <a:pt x="193406" y="62387"/>
                  </a:lnTo>
                  <a:lnTo>
                    <a:pt x="193708" y="61693"/>
                  </a:lnTo>
                  <a:lnTo>
                    <a:pt x="193512" y="61618"/>
                  </a:lnTo>
                  <a:close/>
                  <a:moveTo>
                    <a:pt x="10136" y="61934"/>
                  </a:moveTo>
                  <a:lnTo>
                    <a:pt x="9473" y="62251"/>
                  </a:lnTo>
                  <a:lnTo>
                    <a:pt x="9548" y="62432"/>
                  </a:lnTo>
                  <a:lnTo>
                    <a:pt x="10227" y="62115"/>
                  </a:lnTo>
                  <a:lnTo>
                    <a:pt x="10136" y="61934"/>
                  </a:lnTo>
                  <a:close/>
                  <a:moveTo>
                    <a:pt x="92133" y="61783"/>
                  </a:moveTo>
                  <a:lnTo>
                    <a:pt x="91937" y="61874"/>
                  </a:lnTo>
                  <a:lnTo>
                    <a:pt x="92238" y="62553"/>
                  </a:lnTo>
                  <a:lnTo>
                    <a:pt x="92419" y="62477"/>
                  </a:lnTo>
                  <a:lnTo>
                    <a:pt x="92133" y="61783"/>
                  </a:lnTo>
                  <a:close/>
                  <a:moveTo>
                    <a:pt x="275825" y="62115"/>
                  </a:moveTo>
                  <a:lnTo>
                    <a:pt x="275749" y="62311"/>
                  </a:lnTo>
                  <a:lnTo>
                    <a:pt x="276413" y="62613"/>
                  </a:lnTo>
                  <a:lnTo>
                    <a:pt x="276504" y="62432"/>
                  </a:lnTo>
                  <a:lnTo>
                    <a:pt x="275825" y="62115"/>
                  </a:lnTo>
                  <a:close/>
                  <a:moveTo>
                    <a:pt x="169136" y="62025"/>
                  </a:moveTo>
                  <a:lnTo>
                    <a:pt x="168955" y="62100"/>
                  </a:lnTo>
                  <a:lnTo>
                    <a:pt x="169242" y="62794"/>
                  </a:lnTo>
                  <a:lnTo>
                    <a:pt x="169423" y="62704"/>
                  </a:lnTo>
                  <a:lnTo>
                    <a:pt x="169136" y="62025"/>
                  </a:lnTo>
                  <a:close/>
                  <a:moveTo>
                    <a:pt x="8975" y="62477"/>
                  </a:moveTo>
                  <a:lnTo>
                    <a:pt x="8311" y="62779"/>
                  </a:lnTo>
                  <a:lnTo>
                    <a:pt x="8387" y="62975"/>
                  </a:lnTo>
                  <a:lnTo>
                    <a:pt x="9065" y="62658"/>
                  </a:lnTo>
                  <a:lnTo>
                    <a:pt x="8975" y="62477"/>
                  </a:lnTo>
                  <a:close/>
                  <a:moveTo>
                    <a:pt x="21857" y="62387"/>
                  </a:moveTo>
                  <a:lnTo>
                    <a:pt x="21721" y="62538"/>
                  </a:lnTo>
                  <a:lnTo>
                    <a:pt x="22249" y="63066"/>
                  </a:lnTo>
                  <a:lnTo>
                    <a:pt x="22400" y="62915"/>
                  </a:lnTo>
                  <a:lnTo>
                    <a:pt x="21857" y="62387"/>
                  </a:lnTo>
                  <a:close/>
                  <a:moveTo>
                    <a:pt x="276986" y="62658"/>
                  </a:moveTo>
                  <a:lnTo>
                    <a:pt x="276896" y="62839"/>
                  </a:lnTo>
                  <a:lnTo>
                    <a:pt x="277575" y="63156"/>
                  </a:lnTo>
                  <a:lnTo>
                    <a:pt x="277665" y="62975"/>
                  </a:lnTo>
                  <a:lnTo>
                    <a:pt x="276986" y="62658"/>
                  </a:lnTo>
                  <a:close/>
                  <a:moveTo>
                    <a:pt x="206348" y="62507"/>
                  </a:moveTo>
                  <a:lnTo>
                    <a:pt x="206197" y="62643"/>
                  </a:lnTo>
                  <a:lnTo>
                    <a:pt x="206725" y="63171"/>
                  </a:lnTo>
                  <a:lnTo>
                    <a:pt x="206876" y="63020"/>
                  </a:lnTo>
                  <a:lnTo>
                    <a:pt x="206348" y="62507"/>
                  </a:lnTo>
                  <a:close/>
                  <a:moveTo>
                    <a:pt x="7813" y="63020"/>
                  </a:moveTo>
                  <a:lnTo>
                    <a:pt x="7135" y="63337"/>
                  </a:lnTo>
                  <a:lnTo>
                    <a:pt x="7225" y="63518"/>
                  </a:lnTo>
                  <a:lnTo>
                    <a:pt x="7904" y="63201"/>
                  </a:lnTo>
                  <a:lnTo>
                    <a:pt x="7813" y="63020"/>
                  </a:lnTo>
                  <a:close/>
                  <a:moveTo>
                    <a:pt x="116101" y="62794"/>
                  </a:moveTo>
                  <a:lnTo>
                    <a:pt x="115814" y="63473"/>
                  </a:lnTo>
                  <a:lnTo>
                    <a:pt x="115995" y="63563"/>
                  </a:lnTo>
                  <a:lnTo>
                    <a:pt x="116282" y="62869"/>
                  </a:lnTo>
                  <a:lnTo>
                    <a:pt x="116101" y="62794"/>
                  </a:lnTo>
                  <a:close/>
                  <a:moveTo>
                    <a:pt x="193014" y="62794"/>
                  </a:moveTo>
                  <a:lnTo>
                    <a:pt x="192712" y="63488"/>
                  </a:lnTo>
                  <a:lnTo>
                    <a:pt x="192908" y="63563"/>
                  </a:lnTo>
                  <a:lnTo>
                    <a:pt x="193195" y="62869"/>
                  </a:lnTo>
                  <a:lnTo>
                    <a:pt x="193014" y="62794"/>
                  </a:lnTo>
                  <a:close/>
                  <a:moveTo>
                    <a:pt x="278148" y="63201"/>
                  </a:moveTo>
                  <a:lnTo>
                    <a:pt x="278072" y="63382"/>
                  </a:lnTo>
                  <a:lnTo>
                    <a:pt x="278736" y="63699"/>
                  </a:lnTo>
                  <a:lnTo>
                    <a:pt x="278826" y="63518"/>
                  </a:lnTo>
                  <a:lnTo>
                    <a:pt x="278148" y="63201"/>
                  </a:lnTo>
                  <a:close/>
                  <a:moveTo>
                    <a:pt x="92630" y="62975"/>
                  </a:moveTo>
                  <a:lnTo>
                    <a:pt x="92449" y="63050"/>
                  </a:lnTo>
                  <a:lnTo>
                    <a:pt x="92736" y="63729"/>
                  </a:lnTo>
                  <a:lnTo>
                    <a:pt x="92917" y="63654"/>
                  </a:lnTo>
                  <a:lnTo>
                    <a:pt x="92630" y="62975"/>
                  </a:lnTo>
                  <a:close/>
                  <a:moveTo>
                    <a:pt x="22777" y="63292"/>
                  </a:moveTo>
                  <a:lnTo>
                    <a:pt x="22641" y="63443"/>
                  </a:lnTo>
                  <a:lnTo>
                    <a:pt x="23169" y="63956"/>
                  </a:lnTo>
                  <a:lnTo>
                    <a:pt x="23305" y="63805"/>
                  </a:lnTo>
                  <a:lnTo>
                    <a:pt x="22777" y="63292"/>
                  </a:lnTo>
                  <a:close/>
                  <a:moveTo>
                    <a:pt x="169634" y="63201"/>
                  </a:moveTo>
                  <a:lnTo>
                    <a:pt x="169453" y="63277"/>
                  </a:lnTo>
                  <a:lnTo>
                    <a:pt x="169739" y="63971"/>
                  </a:lnTo>
                  <a:lnTo>
                    <a:pt x="169936" y="63880"/>
                  </a:lnTo>
                  <a:lnTo>
                    <a:pt x="169634" y="63201"/>
                  </a:lnTo>
                  <a:close/>
                  <a:moveTo>
                    <a:pt x="6652" y="63563"/>
                  </a:moveTo>
                  <a:lnTo>
                    <a:pt x="5973" y="63865"/>
                  </a:lnTo>
                  <a:lnTo>
                    <a:pt x="6064" y="64061"/>
                  </a:lnTo>
                  <a:lnTo>
                    <a:pt x="6743" y="63744"/>
                  </a:lnTo>
                  <a:lnTo>
                    <a:pt x="6652" y="63563"/>
                  </a:lnTo>
                  <a:close/>
                  <a:moveTo>
                    <a:pt x="207268" y="63413"/>
                  </a:moveTo>
                  <a:lnTo>
                    <a:pt x="207117" y="63548"/>
                  </a:lnTo>
                  <a:lnTo>
                    <a:pt x="207645" y="64076"/>
                  </a:lnTo>
                  <a:lnTo>
                    <a:pt x="207796" y="63925"/>
                  </a:lnTo>
                  <a:lnTo>
                    <a:pt x="207268" y="63413"/>
                  </a:lnTo>
                  <a:close/>
                  <a:moveTo>
                    <a:pt x="279324" y="63744"/>
                  </a:moveTo>
                  <a:lnTo>
                    <a:pt x="279234" y="63925"/>
                  </a:lnTo>
                  <a:lnTo>
                    <a:pt x="279913" y="64242"/>
                  </a:lnTo>
                  <a:lnTo>
                    <a:pt x="279988" y="64061"/>
                  </a:lnTo>
                  <a:lnTo>
                    <a:pt x="279324" y="63744"/>
                  </a:lnTo>
                  <a:close/>
                  <a:moveTo>
                    <a:pt x="5491" y="64106"/>
                  </a:moveTo>
                  <a:lnTo>
                    <a:pt x="4812" y="64408"/>
                  </a:lnTo>
                  <a:lnTo>
                    <a:pt x="4902" y="64604"/>
                  </a:lnTo>
                  <a:lnTo>
                    <a:pt x="5581" y="64287"/>
                  </a:lnTo>
                  <a:lnTo>
                    <a:pt x="5491" y="64106"/>
                  </a:lnTo>
                  <a:close/>
                  <a:moveTo>
                    <a:pt x="115603" y="63971"/>
                  </a:moveTo>
                  <a:lnTo>
                    <a:pt x="115302" y="64664"/>
                  </a:lnTo>
                  <a:lnTo>
                    <a:pt x="115498" y="64740"/>
                  </a:lnTo>
                  <a:lnTo>
                    <a:pt x="115784" y="64061"/>
                  </a:lnTo>
                  <a:lnTo>
                    <a:pt x="115603" y="63971"/>
                  </a:lnTo>
                  <a:close/>
                  <a:moveTo>
                    <a:pt x="192516" y="63971"/>
                  </a:moveTo>
                  <a:lnTo>
                    <a:pt x="192215" y="64664"/>
                  </a:lnTo>
                  <a:lnTo>
                    <a:pt x="192411" y="64740"/>
                  </a:lnTo>
                  <a:lnTo>
                    <a:pt x="192697" y="64061"/>
                  </a:lnTo>
                  <a:lnTo>
                    <a:pt x="192516" y="63971"/>
                  </a:lnTo>
                  <a:close/>
                  <a:moveTo>
                    <a:pt x="280486" y="64287"/>
                  </a:moveTo>
                  <a:lnTo>
                    <a:pt x="280395" y="64468"/>
                  </a:lnTo>
                  <a:lnTo>
                    <a:pt x="281074" y="64785"/>
                  </a:lnTo>
                  <a:lnTo>
                    <a:pt x="281149" y="64604"/>
                  </a:lnTo>
                  <a:lnTo>
                    <a:pt x="280486" y="64287"/>
                  </a:lnTo>
                  <a:close/>
                  <a:moveTo>
                    <a:pt x="23682" y="64182"/>
                  </a:moveTo>
                  <a:lnTo>
                    <a:pt x="23531" y="64333"/>
                  </a:lnTo>
                  <a:lnTo>
                    <a:pt x="24074" y="64861"/>
                  </a:lnTo>
                  <a:lnTo>
                    <a:pt x="24210" y="64710"/>
                  </a:lnTo>
                  <a:lnTo>
                    <a:pt x="23682" y="64182"/>
                  </a:lnTo>
                  <a:close/>
                  <a:moveTo>
                    <a:pt x="93128" y="64152"/>
                  </a:moveTo>
                  <a:lnTo>
                    <a:pt x="92947" y="64227"/>
                  </a:lnTo>
                  <a:lnTo>
                    <a:pt x="93234" y="64921"/>
                  </a:lnTo>
                  <a:lnTo>
                    <a:pt x="93430" y="64830"/>
                  </a:lnTo>
                  <a:lnTo>
                    <a:pt x="93128" y="64152"/>
                  </a:lnTo>
                  <a:close/>
                  <a:moveTo>
                    <a:pt x="208173" y="64302"/>
                  </a:moveTo>
                  <a:lnTo>
                    <a:pt x="208038" y="64438"/>
                  </a:lnTo>
                  <a:lnTo>
                    <a:pt x="208566" y="64966"/>
                  </a:lnTo>
                  <a:lnTo>
                    <a:pt x="208716" y="64815"/>
                  </a:lnTo>
                  <a:lnTo>
                    <a:pt x="208173" y="64302"/>
                  </a:lnTo>
                  <a:close/>
                  <a:moveTo>
                    <a:pt x="4329" y="64649"/>
                  </a:moveTo>
                  <a:lnTo>
                    <a:pt x="3650" y="64951"/>
                  </a:lnTo>
                  <a:lnTo>
                    <a:pt x="3741" y="65147"/>
                  </a:lnTo>
                  <a:lnTo>
                    <a:pt x="4420" y="64830"/>
                  </a:lnTo>
                  <a:lnTo>
                    <a:pt x="4329" y="64649"/>
                  </a:lnTo>
                  <a:close/>
                  <a:moveTo>
                    <a:pt x="170147" y="64378"/>
                  </a:moveTo>
                  <a:lnTo>
                    <a:pt x="169951" y="64468"/>
                  </a:lnTo>
                  <a:lnTo>
                    <a:pt x="170237" y="65147"/>
                  </a:lnTo>
                  <a:lnTo>
                    <a:pt x="170433" y="65072"/>
                  </a:lnTo>
                  <a:lnTo>
                    <a:pt x="170147" y="64378"/>
                  </a:lnTo>
                  <a:close/>
                  <a:moveTo>
                    <a:pt x="281632" y="64815"/>
                  </a:moveTo>
                  <a:lnTo>
                    <a:pt x="281557" y="65011"/>
                  </a:lnTo>
                  <a:lnTo>
                    <a:pt x="282220" y="65328"/>
                  </a:lnTo>
                  <a:lnTo>
                    <a:pt x="282311" y="65132"/>
                  </a:lnTo>
                  <a:lnTo>
                    <a:pt x="281632" y="64815"/>
                  </a:lnTo>
                  <a:close/>
                  <a:moveTo>
                    <a:pt x="3168" y="65177"/>
                  </a:moveTo>
                  <a:lnTo>
                    <a:pt x="2489" y="65494"/>
                  </a:lnTo>
                  <a:lnTo>
                    <a:pt x="2579" y="65690"/>
                  </a:lnTo>
                  <a:lnTo>
                    <a:pt x="3243" y="65373"/>
                  </a:lnTo>
                  <a:lnTo>
                    <a:pt x="3168" y="65177"/>
                  </a:lnTo>
                  <a:close/>
                  <a:moveTo>
                    <a:pt x="24602" y="65087"/>
                  </a:moveTo>
                  <a:lnTo>
                    <a:pt x="24451" y="65238"/>
                  </a:lnTo>
                  <a:lnTo>
                    <a:pt x="24979" y="65751"/>
                  </a:lnTo>
                  <a:lnTo>
                    <a:pt x="25130" y="65615"/>
                  </a:lnTo>
                  <a:lnTo>
                    <a:pt x="24602" y="65087"/>
                  </a:lnTo>
                  <a:close/>
                  <a:moveTo>
                    <a:pt x="209093" y="65192"/>
                  </a:moveTo>
                  <a:lnTo>
                    <a:pt x="208943" y="65343"/>
                  </a:lnTo>
                  <a:lnTo>
                    <a:pt x="209486" y="65871"/>
                  </a:lnTo>
                  <a:lnTo>
                    <a:pt x="209621" y="65720"/>
                  </a:lnTo>
                  <a:lnTo>
                    <a:pt x="209093" y="65192"/>
                  </a:lnTo>
                  <a:close/>
                  <a:moveTo>
                    <a:pt x="282794" y="65373"/>
                  </a:moveTo>
                  <a:lnTo>
                    <a:pt x="282703" y="65554"/>
                  </a:lnTo>
                  <a:lnTo>
                    <a:pt x="283382" y="65871"/>
                  </a:lnTo>
                  <a:lnTo>
                    <a:pt x="283472" y="65675"/>
                  </a:lnTo>
                  <a:lnTo>
                    <a:pt x="282794" y="65373"/>
                  </a:lnTo>
                  <a:close/>
                  <a:moveTo>
                    <a:pt x="115090" y="65147"/>
                  </a:moveTo>
                  <a:lnTo>
                    <a:pt x="114804" y="65841"/>
                  </a:lnTo>
                  <a:lnTo>
                    <a:pt x="115000" y="65916"/>
                  </a:lnTo>
                  <a:lnTo>
                    <a:pt x="115286" y="65238"/>
                  </a:lnTo>
                  <a:lnTo>
                    <a:pt x="115090" y="65147"/>
                  </a:lnTo>
                  <a:close/>
                  <a:moveTo>
                    <a:pt x="192003" y="65162"/>
                  </a:moveTo>
                  <a:lnTo>
                    <a:pt x="191717" y="65841"/>
                  </a:lnTo>
                  <a:lnTo>
                    <a:pt x="191913" y="65932"/>
                  </a:lnTo>
                  <a:lnTo>
                    <a:pt x="192199" y="65238"/>
                  </a:lnTo>
                  <a:lnTo>
                    <a:pt x="192003" y="65162"/>
                  </a:lnTo>
                  <a:close/>
                  <a:moveTo>
                    <a:pt x="93641" y="65328"/>
                  </a:moveTo>
                  <a:lnTo>
                    <a:pt x="93445" y="65419"/>
                  </a:lnTo>
                  <a:lnTo>
                    <a:pt x="93732" y="66097"/>
                  </a:lnTo>
                  <a:lnTo>
                    <a:pt x="93928" y="66022"/>
                  </a:lnTo>
                  <a:lnTo>
                    <a:pt x="93641" y="65328"/>
                  </a:lnTo>
                  <a:close/>
                  <a:moveTo>
                    <a:pt x="2006" y="65720"/>
                  </a:moveTo>
                  <a:lnTo>
                    <a:pt x="1327" y="66037"/>
                  </a:lnTo>
                  <a:lnTo>
                    <a:pt x="1418" y="66233"/>
                  </a:lnTo>
                  <a:lnTo>
                    <a:pt x="2082" y="65916"/>
                  </a:lnTo>
                  <a:lnTo>
                    <a:pt x="2006" y="65720"/>
                  </a:lnTo>
                  <a:close/>
                  <a:moveTo>
                    <a:pt x="170645" y="65554"/>
                  </a:moveTo>
                  <a:lnTo>
                    <a:pt x="170448" y="65645"/>
                  </a:lnTo>
                  <a:lnTo>
                    <a:pt x="170750" y="66324"/>
                  </a:lnTo>
                  <a:lnTo>
                    <a:pt x="170931" y="66248"/>
                  </a:lnTo>
                  <a:lnTo>
                    <a:pt x="170645" y="65554"/>
                  </a:lnTo>
                  <a:close/>
                  <a:moveTo>
                    <a:pt x="283955" y="65901"/>
                  </a:moveTo>
                  <a:lnTo>
                    <a:pt x="283880" y="66097"/>
                  </a:lnTo>
                  <a:lnTo>
                    <a:pt x="284543" y="66414"/>
                  </a:lnTo>
                  <a:lnTo>
                    <a:pt x="284634" y="66218"/>
                  </a:lnTo>
                  <a:lnTo>
                    <a:pt x="283955" y="65901"/>
                  </a:lnTo>
                  <a:close/>
                  <a:moveTo>
                    <a:pt x="25507" y="65992"/>
                  </a:moveTo>
                  <a:lnTo>
                    <a:pt x="25371" y="66128"/>
                  </a:lnTo>
                  <a:lnTo>
                    <a:pt x="25899" y="66656"/>
                  </a:lnTo>
                  <a:lnTo>
                    <a:pt x="26035" y="66505"/>
                  </a:lnTo>
                  <a:lnTo>
                    <a:pt x="25507" y="65992"/>
                  </a:lnTo>
                  <a:close/>
                  <a:moveTo>
                    <a:pt x="210014" y="66097"/>
                  </a:moveTo>
                  <a:lnTo>
                    <a:pt x="209863" y="66248"/>
                  </a:lnTo>
                  <a:lnTo>
                    <a:pt x="210391" y="66761"/>
                  </a:lnTo>
                  <a:lnTo>
                    <a:pt x="210542" y="66625"/>
                  </a:lnTo>
                  <a:lnTo>
                    <a:pt x="210014" y="66097"/>
                  </a:lnTo>
                  <a:close/>
                  <a:moveTo>
                    <a:pt x="845" y="66263"/>
                  </a:moveTo>
                  <a:lnTo>
                    <a:pt x="166" y="66580"/>
                  </a:lnTo>
                  <a:lnTo>
                    <a:pt x="256" y="66776"/>
                  </a:lnTo>
                  <a:lnTo>
                    <a:pt x="920" y="66459"/>
                  </a:lnTo>
                  <a:lnTo>
                    <a:pt x="845" y="66263"/>
                  </a:lnTo>
                  <a:close/>
                  <a:moveTo>
                    <a:pt x="285132" y="66459"/>
                  </a:moveTo>
                  <a:lnTo>
                    <a:pt x="285041" y="66640"/>
                  </a:lnTo>
                  <a:lnTo>
                    <a:pt x="285569" y="66882"/>
                  </a:lnTo>
                  <a:lnTo>
                    <a:pt x="285569" y="66656"/>
                  </a:lnTo>
                  <a:lnTo>
                    <a:pt x="285132" y="66459"/>
                  </a:lnTo>
                  <a:close/>
                  <a:moveTo>
                    <a:pt x="114593" y="66339"/>
                  </a:moveTo>
                  <a:lnTo>
                    <a:pt x="114306" y="67018"/>
                  </a:lnTo>
                  <a:lnTo>
                    <a:pt x="114487" y="67093"/>
                  </a:lnTo>
                  <a:lnTo>
                    <a:pt x="114774" y="66414"/>
                  </a:lnTo>
                  <a:lnTo>
                    <a:pt x="114593" y="66339"/>
                  </a:lnTo>
                  <a:close/>
                  <a:moveTo>
                    <a:pt x="191506" y="66339"/>
                  </a:moveTo>
                  <a:lnTo>
                    <a:pt x="191219" y="67018"/>
                  </a:lnTo>
                  <a:lnTo>
                    <a:pt x="191400" y="67108"/>
                  </a:lnTo>
                  <a:lnTo>
                    <a:pt x="191702" y="66414"/>
                  </a:lnTo>
                  <a:lnTo>
                    <a:pt x="191506" y="66339"/>
                  </a:lnTo>
                  <a:close/>
                  <a:moveTo>
                    <a:pt x="94139" y="66505"/>
                  </a:moveTo>
                  <a:lnTo>
                    <a:pt x="93943" y="66595"/>
                  </a:lnTo>
                  <a:lnTo>
                    <a:pt x="94229" y="67274"/>
                  </a:lnTo>
                  <a:lnTo>
                    <a:pt x="94425" y="67199"/>
                  </a:lnTo>
                  <a:lnTo>
                    <a:pt x="94139" y="66505"/>
                  </a:lnTo>
                  <a:close/>
                  <a:moveTo>
                    <a:pt x="171142" y="66746"/>
                  </a:moveTo>
                  <a:lnTo>
                    <a:pt x="170961" y="66821"/>
                  </a:lnTo>
                  <a:lnTo>
                    <a:pt x="171248" y="67515"/>
                  </a:lnTo>
                  <a:lnTo>
                    <a:pt x="171429" y="67425"/>
                  </a:lnTo>
                  <a:lnTo>
                    <a:pt x="171142" y="66746"/>
                  </a:lnTo>
                  <a:close/>
                  <a:moveTo>
                    <a:pt x="26427" y="66882"/>
                  </a:moveTo>
                  <a:lnTo>
                    <a:pt x="26276" y="67033"/>
                  </a:lnTo>
                  <a:lnTo>
                    <a:pt x="26819" y="67561"/>
                  </a:lnTo>
                  <a:lnTo>
                    <a:pt x="26955" y="67410"/>
                  </a:lnTo>
                  <a:lnTo>
                    <a:pt x="26427" y="66882"/>
                  </a:lnTo>
                  <a:close/>
                  <a:moveTo>
                    <a:pt x="210919" y="67002"/>
                  </a:moveTo>
                  <a:lnTo>
                    <a:pt x="210783" y="67153"/>
                  </a:lnTo>
                  <a:lnTo>
                    <a:pt x="211311" y="67666"/>
                  </a:lnTo>
                  <a:lnTo>
                    <a:pt x="211447" y="67530"/>
                  </a:lnTo>
                  <a:lnTo>
                    <a:pt x="210919" y="67002"/>
                  </a:lnTo>
                  <a:close/>
                  <a:moveTo>
                    <a:pt x="114095" y="67515"/>
                  </a:moveTo>
                  <a:lnTo>
                    <a:pt x="113793" y="68194"/>
                  </a:lnTo>
                  <a:lnTo>
                    <a:pt x="113989" y="68285"/>
                  </a:lnTo>
                  <a:lnTo>
                    <a:pt x="114276" y="67591"/>
                  </a:lnTo>
                  <a:lnTo>
                    <a:pt x="114095" y="67515"/>
                  </a:lnTo>
                  <a:close/>
                  <a:moveTo>
                    <a:pt x="191008" y="67515"/>
                  </a:moveTo>
                  <a:lnTo>
                    <a:pt x="190706" y="68209"/>
                  </a:lnTo>
                  <a:lnTo>
                    <a:pt x="190902" y="68285"/>
                  </a:lnTo>
                  <a:lnTo>
                    <a:pt x="191189" y="67606"/>
                  </a:lnTo>
                  <a:lnTo>
                    <a:pt x="191008" y="67515"/>
                  </a:lnTo>
                  <a:close/>
                  <a:moveTo>
                    <a:pt x="27347" y="67787"/>
                  </a:moveTo>
                  <a:lnTo>
                    <a:pt x="27196" y="67938"/>
                  </a:lnTo>
                  <a:lnTo>
                    <a:pt x="27724" y="68451"/>
                  </a:lnTo>
                  <a:lnTo>
                    <a:pt x="27875" y="68315"/>
                  </a:lnTo>
                  <a:lnTo>
                    <a:pt x="27347" y="67787"/>
                  </a:lnTo>
                  <a:close/>
                  <a:moveTo>
                    <a:pt x="94637" y="67696"/>
                  </a:moveTo>
                  <a:lnTo>
                    <a:pt x="94440" y="67772"/>
                  </a:lnTo>
                  <a:lnTo>
                    <a:pt x="94742" y="68466"/>
                  </a:lnTo>
                  <a:lnTo>
                    <a:pt x="94923" y="68375"/>
                  </a:lnTo>
                  <a:lnTo>
                    <a:pt x="94637" y="67696"/>
                  </a:lnTo>
                  <a:close/>
                  <a:moveTo>
                    <a:pt x="211839" y="67907"/>
                  </a:moveTo>
                  <a:lnTo>
                    <a:pt x="211688" y="68043"/>
                  </a:lnTo>
                  <a:lnTo>
                    <a:pt x="212216" y="68571"/>
                  </a:lnTo>
                  <a:lnTo>
                    <a:pt x="212367" y="68420"/>
                  </a:lnTo>
                  <a:lnTo>
                    <a:pt x="211839" y="67907"/>
                  </a:lnTo>
                  <a:close/>
                  <a:moveTo>
                    <a:pt x="171640" y="67923"/>
                  </a:moveTo>
                  <a:lnTo>
                    <a:pt x="171459" y="67998"/>
                  </a:lnTo>
                  <a:lnTo>
                    <a:pt x="171746" y="68692"/>
                  </a:lnTo>
                  <a:lnTo>
                    <a:pt x="171942" y="68616"/>
                  </a:lnTo>
                  <a:lnTo>
                    <a:pt x="171640" y="67923"/>
                  </a:lnTo>
                  <a:close/>
                  <a:moveTo>
                    <a:pt x="28252" y="68677"/>
                  </a:moveTo>
                  <a:lnTo>
                    <a:pt x="28116" y="68828"/>
                  </a:lnTo>
                  <a:lnTo>
                    <a:pt x="28644" y="69356"/>
                  </a:lnTo>
                  <a:lnTo>
                    <a:pt x="28780" y="69205"/>
                  </a:lnTo>
                  <a:lnTo>
                    <a:pt x="28252" y="68677"/>
                  </a:lnTo>
                  <a:close/>
                  <a:moveTo>
                    <a:pt x="113582" y="68692"/>
                  </a:moveTo>
                  <a:lnTo>
                    <a:pt x="113295" y="69386"/>
                  </a:lnTo>
                  <a:lnTo>
                    <a:pt x="113492" y="69461"/>
                  </a:lnTo>
                  <a:lnTo>
                    <a:pt x="113778" y="68782"/>
                  </a:lnTo>
                  <a:lnTo>
                    <a:pt x="113582" y="68692"/>
                  </a:lnTo>
                  <a:close/>
                  <a:moveTo>
                    <a:pt x="190495" y="68692"/>
                  </a:moveTo>
                  <a:lnTo>
                    <a:pt x="190208" y="69386"/>
                  </a:lnTo>
                  <a:lnTo>
                    <a:pt x="190404" y="69461"/>
                  </a:lnTo>
                  <a:lnTo>
                    <a:pt x="190691" y="68782"/>
                  </a:lnTo>
                  <a:lnTo>
                    <a:pt x="190495" y="68692"/>
                  </a:lnTo>
                  <a:close/>
                  <a:moveTo>
                    <a:pt x="212759" y="68797"/>
                  </a:moveTo>
                  <a:lnTo>
                    <a:pt x="212608" y="68948"/>
                  </a:lnTo>
                  <a:lnTo>
                    <a:pt x="213136" y="69476"/>
                  </a:lnTo>
                  <a:lnTo>
                    <a:pt x="213287" y="69325"/>
                  </a:lnTo>
                  <a:lnTo>
                    <a:pt x="212759" y="68797"/>
                  </a:lnTo>
                  <a:close/>
                  <a:moveTo>
                    <a:pt x="95134" y="68873"/>
                  </a:moveTo>
                  <a:lnTo>
                    <a:pt x="94953" y="68948"/>
                  </a:lnTo>
                  <a:lnTo>
                    <a:pt x="95240" y="69642"/>
                  </a:lnTo>
                  <a:lnTo>
                    <a:pt x="95436" y="69552"/>
                  </a:lnTo>
                  <a:lnTo>
                    <a:pt x="95134" y="68873"/>
                  </a:lnTo>
                  <a:close/>
                  <a:moveTo>
                    <a:pt x="172138" y="69099"/>
                  </a:moveTo>
                  <a:lnTo>
                    <a:pt x="171957" y="69175"/>
                  </a:lnTo>
                  <a:lnTo>
                    <a:pt x="172243" y="69868"/>
                  </a:lnTo>
                  <a:lnTo>
                    <a:pt x="172440" y="69778"/>
                  </a:lnTo>
                  <a:lnTo>
                    <a:pt x="172138" y="69099"/>
                  </a:lnTo>
                  <a:close/>
                  <a:moveTo>
                    <a:pt x="29172" y="69582"/>
                  </a:moveTo>
                  <a:lnTo>
                    <a:pt x="29021" y="69733"/>
                  </a:lnTo>
                  <a:lnTo>
                    <a:pt x="29549" y="70245"/>
                  </a:lnTo>
                  <a:lnTo>
                    <a:pt x="29700" y="70110"/>
                  </a:lnTo>
                  <a:lnTo>
                    <a:pt x="29172" y="69582"/>
                  </a:lnTo>
                  <a:close/>
                  <a:moveTo>
                    <a:pt x="213664" y="69702"/>
                  </a:moveTo>
                  <a:lnTo>
                    <a:pt x="213528" y="69853"/>
                  </a:lnTo>
                  <a:lnTo>
                    <a:pt x="214056" y="70366"/>
                  </a:lnTo>
                  <a:lnTo>
                    <a:pt x="214192" y="70230"/>
                  </a:lnTo>
                  <a:lnTo>
                    <a:pt x="213664" y="69702"/>
                  </a:lnTo>
                  <a:close/>
                  <a:moveTo>
                    <a:pt x="113084" y="69868"/>
                  </a:moveTo>
                  <a:lnTo>
                    <a:pt x="112798" y="70562"/>
                  </a:lnTo>
                  <a:lnTo>
                    <a:pt x="112994" y="70638"/>
                  </a:lnTo>
                  <a:lnTo>
                    <a:pt x="113280" y="69959"/>
                  </a:lnTo>
                  <a:lnTo>
                    <a:pt x="113084" y="69868"/>
                  </a:lnTo>
                  <a:close/>
                  <a:moveTo>
                    <a:pt x="189997" y="69883"/>
                  </a:moveTo>
                  <a:lnTo>
                    <a:pt x="189711" y="70562"/>
                  </a:lnTo>
                  <a:lnTo>
                    <a:pt x="189907" y="70653"/>
                  </a:lnTo>
                  <a:lnTo>
                    <a:pt x="190193" y="69959"/>
                  </a:lnTo>
                  <a:lnTo>
                    <a:pt x="189997" y="69883"/>
                  </a:lnTo>
                  <a:close/>
                  <a:moveTo>
                    <a:pt x="95647" y="70049"/>
                  </a:moveTo>
                  <a:lnTo>
                    <a:pt x="95451" y="70140"/>
                  </a:lnTo>
                  <a:lnTo>
                    <a:pt x="95738" y="70819"/>
                  </a:lnTo>
                  <a:lnTo>
                    <a:pt x="95934" y="70743"/>
                  </a:lnTo>
                  <a:lnTo>
                    <a:pt x="95647" y="70049"/>
                  </a:lnTo>
                  <a:close/>
                  <a:moveTo>
                    <a:pt x="172651" y="70291"/>
                  </a:moveTo>
                  <a:lnTo>
                    <a:pt x="172455" y="70366"/>
                  </a:lnTo>
                  <a:lnTo>
                    <a:pt x="172741" y="71060"/>
                  </a:lnTo>
                  <a:lnTo>
                    <a:pt x="172937" y="70970"/>
                  </a:lnTo>
                  <a:lnTo>
                    <a:pt x="172651" y="70291"/>
                  </a:lnTo>
                  <a:close/>
                  <a:moveTo>
                    <a:pt x="30077" y="70487"/>
                  </a:moveTo>
                  <a:lnTo>
                    <a:pt x="29942" y="70623"/>
                  </a:lnTo>
                  <a:lnTo>
                    <a:pt x="30470" y="71151"/>
                  </a:lnTo>
                  <a:lnTo>
                    <a:pt x="30620" y="71000"/>
                  </a:lnTo>
                  <a:lnTo>
                    <a:pt x="30077" y="70487"/>
                  </a:lnTo>
                  <a:close/>
                  <a:moveTo>
                    <a:pt x="214584" y="70592"/>
                  </a:moveTo>
                  <a:lnTo>
                    <a:pt x="214433" y="70743"/>
                  </a:lnTo>
                  <a:lnTo>
                    <a:pt x="214976" y="71256"/>
                  </a:lnTo>
                  <a:lnTo>
                    <a:pt x="215112" y="71120"/>
                  </a:lnTo>
                  <a:lnTo>
                    <a:pt x="214584" y="70592"/>
                  </a:lnTo>
                  <a:close/>
                  <a:moveTo>
                    <a:pt x="112586" y="71060"/>
                  </a:moveTo>
                  <a:lnTo>
                    <a:pt x="112300" y="71739"/>
                  </a:lnTo>
                  <a:lnTo>
                    <a:pt x="112481" y="71829"/>
                  </a:lnTo>
                  <a:lnTo>
                    <a:pt x="112783" y="71135"/>
                  </a:lnTo>
                  <a:lnTo>
                    <a:pt x="112586" y="71060"/>
                  </a:lnTo>
                  <a:close/>
                  <a:moveTo>
                    <a:pt x="189499" y="71060"/>
                  </a:moveTo>
                  <a:lnTo>
                    <a:pt x="189198" y="71739"/>
                  </a:lnTo>
                  <a:lnTo>
                    <a:pt x="189394" y="71829"/>
                  </a:lnTo>
                  <a:lnTo>
                    <a:pt x="189680" y="71135"/>
                  </a:lnTo>
                  <a:lnTo>
                    <a:pt x="189499" y="71060"/>
                  </a:lnTo>
                  <a:close/>
                  <a:moveTo>
                    <a:pt x="96145" y="71241"/>
                  </a:moveTo>
                  <a:lnTo>
                    <a:pt x="95949" y="71316"/>
                  </a:lnTo>
                  <a:lnTo>
                    <a:pt x="96235" y="71995"/>
                  </a:lnTo>
                  <a:lnTo>
                    <a:pt x="96432" y="71920"/>
                  </a:lnTo>
                  <a:lnTo>
                    <a:pt x="96145" y="71241"/>
                  </a:lnTo>
                  <a:close/>
                  <a:moveTo>
                    <a:pt x="30997" y="71377"/>
                  </a:moveTo>
                  <a:lnTo>
                    <a:pt x="30862" y="71528"/>
                  </a:lnTo>
                  <a:lnTo>
                    <a:pt x="31390" y="72056"/>
                  </a:lnTo>
                  <a:lnTo>
                    <a:pt x="31525" y="71905"/>
                  </a:lnTo>
                  <a:lnTo>
                    <a:pt x="30997" y="71377"/>
                  </a:lnTo>
                  <a:close/>
                  <a:moveTo>
                    <a:pt x="215504" y="71497"/>
                  </a:moveTo>
                  <a:lnTo>
                    <a:pt x="215353" y="71648"/>
                  </a:lnTo>
                  <a:lnTo>
                    <a:pt x="215881" y="72176"/>
                  </a:lnTo>
                  <a:lnTo>
                    <a:pt x="216032" y="72025"/>
                  </a:lnTo>
                  <a:lnTo>
                    <a:pt x="215504" y="71497"/>
                  </a:lnTo>
                  <a:close/>
                  <a:moveTo>
                    <a:pt x="173148" y="71452"/>
                  </a:moveTo>
                  <a:lnTo>
                    <a:pt x="172952" y="71543"/>
                  </a:lnTo>
                  <a:lnTo>
                    <a:pt x="173239" y="72221"/>
                  </a:lnTo>
                  <a:lnTo>
                    <a:pt x="173435" y="72146"/>
                  </a:lnTo>
                  <a:lnTo>
                    <a:pt x="173148" y="71452"/>
                  </a:lnTo>
                  <a:close/>
                  <a:moveTo>
                    <a:pt x="31918" y="72282"/>
                  </a:moveTo>
                  <a:lnTo>
                    <a:pt x="31767" y="72433"/>
                  </a:lnTo>
                  <a:lnTo>
                    <a:pt x="32310" y="72946"/>
                  </a:lnTo>
                  <a:lnTo>
                    <a:pt x="32446" y="72810"/>
                  </a:lnTo>
                  <a:lnTo>
                    <a:pt x="31918" y="72282"/>
                  </a:lnTo>
                  <a:close/>
                  <a:moveTo>
                    <a:pt x="112089" y="72237"/>
                  </a:moveTo>
                  <a:lnTo>
                    <a:pt x="111787" y="72915"/>
                  </a:lnTo>
                  <a:lnTo>
                    <a:pt x="111983" y="73006"/>
                  </a:lnTo>
                  <a:lnTo>
                    <a:pt x="112270" y="72312"/>
                  </a:lnTo>
                  <a:lnTo>
                    <a:pt x="112089" y="72237"/>
                  </a:lnTo>
                  <a:close/>
                  <a:moveTo>
                    <a:pt x="189002" y="72237"/>
                  </a:moveTo>
                  <a:lnTo>
                    <a:pt x="188715" y="72930"/>
                  </a:lnTo>
                  <a:lnTo>
                    <a:pt x="188896" y="73006"/>
                  </a:lnTo>
                  <a:lnTo>
                    <a:pt x="189198" y="72327"/>
                  </a:lnTo>
                  <a:lnTo>
                    <a:pt x="189002" y="72237"/>
                  </a:lnTo>
                  <a:close/>
                  <a:moveTo>
                    <a:pt x="216409" y="72402"/>
                  </a:moveTo>
                  <a:lnTo>
                    <a:pt x="216273" y="72553"/>
                  </a:lnTo>
                  <a:lnTo>
                    <a:pt x="216801" y="73066"/>
                  </a:lnTo>
                  <a:lnTo>
                    <a:pt x="216937" y="72915"/>
                  </a:lnTo>
                  <a:lnTo>
                    <a:pt x="216409" y="72402"/>
                  </a:lnTo>
                  <a:close/>
                  <a:moveTo>
                    <a:pt x="96643" y="72418"/>
                  </a:moveTo>
                  <a:lnTo>
                    <a:pt x="96447" y="72493"/>
                  </a:lnTo>
                  <a:lnTo>
                    <a:pt x="96748" y="73187"/>
                  </a:lnTo>
                  <a:lnTo>
                    <a:pt x="96929" y="73096"/>
                  </a:lnTo>
                  <a:lnTo>
                    <a:pt x="96643" y="72418"/>
                  </a:lnTo>
                  <a:close/>
                  <a:moveTo>
                    <a:pt x="173661" y="72644"/>
                  </a:moveTo>
                  <a:lnTo>
                    <a:pt x="173465" y="72734"/>
                  </a:lnTo>
                  <a:lnTo>
                    <a:pt x="173752" y="73413"/>
                  </a:lnTo>
                  <a:lnTo>
                    <a:pt x="173948" y="73338"/>
                  </a:lnTo>
                  <a:lnTo>
                    <a:pt x="173661" y="72644"/>
                  </a:lnTo>
                  <a:close/>
                  <a:moveTo>
                    <a:pt x="32838" y="73187"/>
                  </a:moveTo>
                  <a:lnTo>
                    <a:pt x="32687" y="73323"/>
                  </a:lnTo>
                  <a:lnTo>
                    <a:pt x="33215" y="73851"/>
                  </a:lnTo>
                  <a:lnTo>
                    <a:pt x="33366" y="73700"/>
                  </a:lnTo>
                  <a:lnTo>
                    <a:pt x="32838" y="73187"/>
                  </a:lnTo>
                  <a:close/>
                  <a:moveTo>
                    <a:pt x="217329" y="73308"/>
                  </a:moveTo>
                  <a:lnTo>
                    <a:pt x="217178" y="73443"/>
                  </a:lnTo>
                  <a:lnTo>
                    <a:pt x="217721" y="73971"/>
                  </a:lnTo>
                  <a:lnTo>
                    <a:pt x="217857" y="73820"/>
                  </a:lnTo>
                  <a:lnTo>
                    <a:pt x="217329" y="73308"/>
                  </a:lnTo>
                  <a:close/>
                  <a:moveTo>
                    <a:pt x="111576" y="73413"/>
                  </a:moveTo>
                  <a:lnTo>
                    <a:pt x="111289" y="74107"/>
                  </a:lnTo>
                  <a:lnTo>
                    <a:pt x="111485" y="74182"/>
                  </a:lnTo>
                  <a:lnTo>
                    <a:pt x="111772" y="73504"/>
                  </a:lnTo>
                  <a:lnTo>
                    <a:pt x="111576" y="73413"/>
                  </a:lnTo>
                  <a:close/>
                  <a:moveTo>
                    <a:pt x="188489" y="73413"/>
                  </a:moveTo>
                  <a:lnTo>
                    <a:pt x="188202" y="74107"/>
                  </a:lnTo>
                  <a:lnTo>
                    <a:pt x="188383" y="74182"/>
                  </a:lnTo>
                  <a:lnTo>
                    <a:pt x="188685" y="73504"/>
                  </a:lnTo>
                  <a:lnTo>
                    <a:pt x="188489" y="73413"/>
                  </a:lnTo>
                  <a:close/>
                  <a:moveTo>
                    <a:pt x="97141" y="73594"/>
                  </a:moveTo>
                  <a:lnTo>
                    <a:pt x="96944" y="73670"/>
                  </a:lnTo>
                  <a:lnTo>
                    <a:pt x="97231" y="74363"/>
                  </a:lnTo>
                  <a:lnTo>
                    <a:pt x="97427" y="74273"/>
                  </a:lnTo>
                  <a:lnTo>
                    <a:pt x="97141" y="73594"/>
                  </a:lnTo>
                  <a:close/>
                  <a:moveTo>
                    <a:pt x="174144" y="73820"/>
                  </a:moveTo>
                  <a:lnTo>
                    <a:pt x="173963" y="73896"/>
                  </a:lnTo>
                  <a:lnTo>
                    <a:pt x="174250" y="74590"/>
                  </a:lnTo>
                  <a:lnTo>
                    <a:pt x="174446" y="74514"/>
                  </a:lnTo>
                  <a:lnTo>
                    <a:pt x="174144" y="73820"/>
                  </a:lnTo>
                  <a:close/>
                  <a:moveTo>
                    <a:pt x="33743" y="74077"/>
                  </a:moveTo>
                  <a:lnTo>
                    <a:pt x="33607" y="74228"/>
                  </a:lnTo>
                  <a:lnTo>
                    <a:pt x="34135" y="74756"/>
                  </a:lnTo>
                  <a:lnTo>
                    <a:pt x="34286" y="74605"/>
                  </a:lnTo>
                  <a:lnTo>
                    <a:pt x="33743" y="74077"/>
                  </a:lnTo>
                  <a:close/>
                  <a:moveTo>
                    <a:pt x="218249" y="74197"/>
                  </a:moveTo>
                  <a:lnTo>
                    <a:pt x="218099" y="74333"/>
                  </a:lnTo>
                  <a:lnTo>
                    <a:pt x="218627" y="74861"/>
                  </a:lnTo>
                  <a:lnTo>
                    <a:pt x="218777" y="74710"/>
                  </a:lnTo>
                  <a:lnTo>
                    <a:pt x="218249" y="74197"/>
                  </a:lnTo>
                  <a:close/>
                  <a:moveTo>
                    <a:pt x="187991" y="74605"/>
                  </a:moveTo>
                  <a:lnTo>
                    <a:pt x="187689" y="75284"/>
                  </a:lnTo>
                  <a:lnTo>
                    <a:pt x="187885" y="75359"/>
                  </a:lnTo>
                  <a:lnTo>
                    <a:pt x="188172" y="74680"/>
                  </a:lnTo>
                  <a:lnTo>
                    <a:pt x="187991" y="74605"/>
                  </a:lnTo>
                  <a:close/>
                  <a:moveTo>
                    <a:pt x="111078" y="74605"/>
                  </a:moveTo>
                  <a:lnTo>
                    <a:pt x="110791" y="75284"/>
                  </a:lnTo>
                  <a:lnTo>
                    <a:pt x="110988" y="75374"/>
                  </a:lnTo>
                  <a:lnTo>
                    <a:pt x="111274" y="74680"/>
                  </a:lnTo>
                  <a:lnTo>
                    <a:pt x="111078" y="74605"/>
                  </a:lnTo>
                  <a:close/>
                  <a:moveTo>
                    <a:pt x="97638" y="74771"/>
                  </a:moveTo>
                  <a:lnTo>
                    <a:pt x="97442" y="74846"/>
                  </a:lnTo>
                  <a:lnTo>
                    <a:pt x="97744" y="75540"/>
                  </a:lnTo>
                  <a:lnTo>
                    <a:pt x="97925" y="75465"/>
                  </a:lnTo>
                  <a:lnTo>
                    <a:pt x="97638" y="74771"/>
                  </a:lnTo>
                  <a:close/>
                  <a:moveTo>
                    <a:pt x="34663" y="74982"/>
                  </a:moveTo>
                  <a:lnTo>
                    <a:pt x="34527" y="75133"/>
                  </a:lnTo>
                  <a:lnTo>
                    <a:pt x="35055" y="75646"/>
                  </a:lnTo>
                  <a:lnTo>
                    <a:pt x="35191" y="75510"/>
                  </a:lnTo>
                  <a:lnTo>
                    <a:pt x="34663" y="74982"/>
                  </a:lnTo>
                  <a:close/>
                  <a:moveTo>
                    <a:pt x="219154" y="75087"/>
                  </a:moveTo>
                  <a:lnTo>
                    <a:pt x="219019" y="75238"/>
                  </a:lnTo>
                  <a:lnTo>
                    <a:pt x="219547" y="75766"/>
                  </a:lnTo>
                  <a:lnTo>
                    <a:pt x="219682" y="75615"/>
                  </a:lnTo>
                  <a:lnTo>
                    <a:pt x="219154" y="75087"/>
                  </a:lnTo>
                  <a:close/>
                  <a:moveTo>
                    <a:pt x="174657" y="75012"/>
                  </a:moveTo>
                  <a:lnTo>
                    <a:pt x="174461" y="75087"/>
                  </a:lnTo>
                  <a:lnTo>
                    <a:pt x="174762" y="75781"/>
                  </a:lnTo>
                  <a:lnTo>
                    <a:pt x="174943" y="75691"/>
                  </a:lnTo>
                  <a:lnTo>
                    <a:pt x="174657" y="75012"/>
                  </a:lnTo>
                  <a:close/>
                  <a:moveTo>
                    <a:pt x="35583" y="75872"/>
                  </a:moveTo>
                  <a:lnTo>
                    <a:pt x="35432" y="76023"/>
                  </a:lnTo>
                  <a:lnTo>
                    <a:pt x="35960" y="76551"/>
                  </a:lnTo>
                  <a:lnTo>
                    <a:pt x="36111" y="76400"/>
                  </a:lnTo>
                  <a:lnTo>
                    <a:pt x="35583" y="75872"/>
                  </a:lnTo>
                  <a:close/>
                  <a:moveTo>
                    <a:pt x="110580" y="75781"/>
                  </a:moveTo>
                  <a:lnTo>
                    <a:pt x="110294" y="76460"/>
                  </a:lnTo>
                  <a:lnTo>
                    <a:pt x="110475" y="76551"/>
                  </a:lnTo>
                  <a:lnTo>
                    <a:pt x="110776" y="75857"/>
                  </a:lnTo>
                  <a:lnTo>
                    <a:pt x="110580" y="75781"/>
                  </a:lnTo>
                  <a:close/>
                  <a:moveTo>
                    <a:pt x="187493" y="75781"/>
                  </a:moveTo>
                  <a:lnTo>
                    <a:pt x="187207" y="76475"/>
                  </a:lnTo>
                  <a:lnTo>
                    <a:pt x="187403" y="76551"/>
                  </a:lnTo>
                  <a:lnTo>
                    <a:pt x="187689" y="75872"/>
                  </a:lnTo>
                  <a:lnTo>
                    <a:pt x="187493" y="75781"/>
                  </a:lnTo>
                  <a:close/>
                  <a:moveTo>
                    <a:pt x="220075" y="75992"/>
                  </a:moveTo>
                  <a:lnTo>
                    <a:pt x="219924" y="76143"/>
                  </a:lnTo>
                  <a:lnTo>
                    <a:pt x="220467" y="76656"/>
                  </a:lnTo>
                  <a:lnTo>
                    <a:pt x="220603" y="76520"/>
                  </a:lnTo>
                  <a:lnTo>
                    <a:pt x="220075" y="75992"/>
                  </a:lnTo>
                  <a:close/>
                  <a:moveTo>
                    <a:pt x="98151" y="75962"/>
                  </a:moveTo>
                  <a:lnTo>
                    <a:pt x="97955" y="76038"/>
                  </a:lnTo>
                  <a:lnTo>
                    <a:pt x="98242" y="76716"/>
                  </a:lnTo>
                  <a:lnTo>
                    <a:pt x="98438" y="76641"/>
                  </a:lnTo>
                  <a:lnTo>
                    <a:pt x="98151" y="75962"/>
                  </a:lnTo>
                  <a:close/>
                  <a:moveTo>
                    <a:pt x="175155" y="76189"/>
                  </a:moveTo>
                  <a:lnTo>
                    <a:pt x="174959" y="76264"/>
                  </a:lnTo>
                  <a:lnTo>
                    <a:pt x="175245" y="76958"/>
                  </a:lnTo>
                  <a:lnTo>
                    <a:pt x="175441" y="76867"/>
                  </a:lnTo>
                  <a:lnTo>
                    <a:pt x="175155" y="76189"/>
                  </a:lnTo>
                  <a:close/>
                  <a:moveTo>
                    <a:pt x="36488" y="76777"/>
                  </a:moveTo>
                  <a:lnTo>
                    <a:pt x="36352" y="76928"/>
                  </a:lnTo>
                  <a:lnTo>
                    <a:pt x="36880" y="77440"/>
                  </a:lnTo>
                  <a:lnTo>
                    <a:pt x="37031" y="77305"/>
                  </a:lnTo>
                  <a:lnTo>
                    <a:pt x="36488" y="76777"/>
                  </a:lnTo>
                  <a:close/>
                  <a:moveTo>
                    <a:pt x="220980" y="76897"/>
                  </a:moveTo>
                  <a:lnTo>
                    <a:pt x="220844" y="77033"/>
                  </a:lnTo>
                  <a:lnTo>
                    <a:pt x="221372" y="77561"/>
                  </a:lnTo>
                  <a:lnTo>
                    <a:pt x="221523" y="77410"/>
                  </a:lnTo>
                  <a:lnTo>
                    <a:pt x="220980" y="76897"/>
                  </a:lnTo>
                  <a:close/>
                  <a:moveTo>
                    <a:pt x="110083" y="76958"/>
                  </a:moveTo>
                  <a:lnTo>
                    <a:pt x="109796" y="77652"/>
                  </a:lnTo>
                  <a:lnTo>
                    <a:pt x="109977" y="77727"/>
                  </a:lnTo>
                  <a:lnTo>
                    <a:pt x="110264" y="77048"/>
                  </a:lnTo>
                  <a:lnTo>
                    <a:pt x="110083" y="76958"/>
                  </a:lnTo>
                  <a:close/>
                  <a:moveTo>
                    <a:pt x="186980" y="76958"/>
                  </a:moveTo>
                  <a:lnTo>
                    <a:pt x="186694" y="77652"/>
                  </a:lnTo>
                  <a:lnTo>
                    <a:pt x="186890" y="77727"/>
                  </a:lnTo>
                  <a:lnTo>
                    <a:pt x="187177" y="77033"/>
                  </a:lnTo>
                  <a:lnTo>
                    <a:pt x="186980" y="76958"/>
                  </a:lnTo>
                  <a:close/>
                  <a:moveTo>
                    <a:pt x="98649" y="77139"/>
                  </a:moveTo>
                  <a:lnTo>
                    <a:pt x="98453" y="77214"/>
                  </a:lnTo>
                  <a:lnTo>
                    <a:pt x="98755" y="77908"/>
                  </a:lnTo>
                  <a:lnTo>
                    <a:pt x="98936" y="77818"/>
                  </a:lnTo>
                  <a:lnTo>
                    <a:pt x="98649" y="77139"/>
                  </a:lnTo>
                  <a:close/>
                  <a:moveTo>
                    <a:pt x="175652" y="77365"/>
                  </a:moveTo>
                  <a:lnTo>
                    <a:pt x="175456" y="77440"/>
                  </a:lnTo>
                  <a:lnTo>
                    <a:pt x="175758" y="78134"/>
                  </a:lnTo>
                  <a:lnTo>
                    <a:pt x="175939" y="78044"/>
                  </a:lnTo>
                  <a:lnTo>
                    <a:pt x="175652" y="77365"/>
                  </a:lnTo>
                  <a:close/>
                  <a:moveTo>
                    <a:pt x="37408" y="77682"/>
                  </a:moveTo>
                  <a:lnTo>
                    <a:pt x="37257" y="77818"/>
                  </a:lnTo>
                  <a:lnTo>
                    <a:pt x="37800" y="78346"/>
                  </a:lnTo>
                  <a:lnTo>
                    <a:pt x="37936" y="78195"/>
                  </a:lnTo>
                  <a:lnTo>
                    <a:pt x="37408" y="77682"/>
                  </a:lnTo>
                  <a:close/>
                  <a:moveTo>
                    <a:pt x="221900" y="77787"/>
                  </a:moveTo>
                  <a:lnTo>
                    <a:pt x="221764" y="77938"/>
                  </a:lnTo>
                  <a:lnTo>
                    <a:pt x="222292" y="78466"/>
                  </a:lnTo>
                  <a:lnTo>
                    <a:pt x="222428" y="78315"/>
                  </a:lnTo>
                  <a:lnTo>
                    <a:pt x="221900" y="77787"/>
                  </a:lnTo>
                  <a:close/>
                  <a:moveTo>
                    <a:pt x="109585" y="78134"/>
                  </a:moveTo>
                  <a:lnTo>
                    <a:pt x="109283" y="78828"/>
                  </a:lnTo>
                  <a:lnTo>
                    <a:pt x="109479" y="78904"/>
                  </a:lnTo>
                  <a:lnTo>
                    <a:pt x="109766" y="78225"/>
                  </a:lnTo>
                  <a:lnTo>
                    <a:pt x="109585" y="78134"/>
                  </a:lnTo>
                  <a:close/>
                  <a:moveTo>
                    <a:pt x="186498" y="78149"/>
                  </a:moveTo>
                  <a:lnTo>
                    <a:pt x="186211" y="78828"/>
                  </a:lnTo>
                  <a:lnTo>
                    <a:pt x="186392" y="78919"/>
                  </a:lnTo>
                  <a:lnTo>
                    <a:pt x="186679" y="78225"/>
                  </a:lnTo>
                  <a:lnTo>
                    <a:pt x="186498" y="78149"/>
                  </a:lnTo>
                  <a:close/>
                  <a:moveTo>
                    <a:pt x="99147" y="78315"/>
                  </a:moveTo>
                  <a:lnTo>
                    <a:pt x="98966" y="78406"/>
                  </a:lnTo>
                  <a:lnTo>
                    <a:pt x="99252" y="79085"/>
                  </a:lnTo>
                  <a:lnTo>
                    <a:pt x="99433" y="79009"/>
                  </a:lnTo>
                  <a:lnTo>
                    <a:pt x="99147" y="78315"/>
                  </a:lnTo>
                  <a:close/>
                  <a:moveTo>
                    <a:pt x="38328" y="78572"/>
                  </a:moveTo>
                  <a:lnTo>
                    <a:pt x="38177" y="78723"/>
                  </a:lnTo>
                  <a:lnTo>
                    <a:pt x="38705" y="79251"/>
                  </a:lnTo>
                  <a:lnTo>
                    <a:pt x="38856" y="79100"/>
                  </a:lnTo>
                  <a:lnTo>
                    <a:pt x="38328" y="78572"/>
                  </a:lnTo>
                  <a:close/>
                  <a:moveTo>
                    <a:pt x="176165" y="78557"/>
                  </a:moveTo>
                  <a:lnTo>
                    <a:pt x="175969" y="78632"/>
                  </a:lnTo>
                  <a:lnTo>
                    <a:pt x="176256" y="79311"/>
                  </a:lnTo>
                  <a:lnTo>
                    <a:pt x="176452" y="79235"/>
                  </a:lnTo>
                  <a:lnTo>
                    <a:pt x="176165" y="78557"/>
                  </a:lnTo>
                  <a:close/>
                  <a:moveTo>
                    <a:pt x="222820" y="78692"/>
                  </a:moveTo>
                  <a:lnTo>
                    <a:pt x="222669" y="78843"/>
                  </a:lnTo>
                  <a:lnTo>
                    <a:pt x="223197" y="79356"/>
                  </a:lnTo>
                  <a:lnTo>
                    <a:pt x="223348" y="79220"/>
                  </a:lnTo>
                  <a:lnTo>
                    <a:pt x="222820" y="78692"/>
                  </a:lnTo>
                  <a:close/>
                  <a:moveTo>
                    <a:pt x="109072" y="79326"/>
                  </a:moveTo>
                  <a:lnTo>
                    <a:pt x="108785" y="80005"/>
                  </a:lnTo>
                  <a:lnTo>
                    <a:pt x="108981" y="80095"/>
                  </a:lnTo>
                  <a:lnTo>
                    <a:pt x="109268" y="79401"/>
                  </a:lnTo>
                  <a:lnTo>
                    <a:pt x="109072" y="79326"/>
                  </a:lnTo>
                  <a:close/>
                  <a:moveTo>
                    <a:pt x="185985" y="79326"/>
                  </a:moveTo>
                  <a:lnTo>
                    <a:pt x="185683" y="80005"/>
                  </a:lnTo>
                  <a:lnTo>
                    <a:pt x="185879" y="80095"/>
                  </a:lnTo>
                  <a:lnTo>
                    <a:pt x="186166" y="79401"/>
                  </a:lnTo>
                  <a:lnTo>
                    <a:pt x="185985" y="79326"/>
                  </a:lnTo>
                  <a:close/>
                  <a:moveTo>
                    <a:pt x="39233" y="79477"/>
                  </a:moveTo>
                  <a:lnTo>
                    <a:pt x="39098" y="79628"/>
                  </a:lnTo>
                  <a:lnTo>
                    <a:pt x="39625" y="80140"/>
                  </a:lnTo>
                  <a:lnTo>
                    <a:pt x="39776" y="80005"/>
                  </a:lnTo>
                  <a:lnTo>
                    <a:pt x="39233" y="79477"/>
                  </a:lnTo>
                  <a:close/>
                  <a:moveTo>
                    <a:pt x="223725" y="79597"/>
                  </a:moveTo>
                  <a:lnTo>
                    <a:pt x="223589" y="79733"/>
                  </a:lnTo>
                  <a:lnTo>
                    <a:pt x="224117" y="80261"/>
                  </a:lnTo>
                  <a:lnTo>
                    <a:pt x="224268" y="80110"/>
                  </a:lnTo>
                  <a:lnTo>
                    <a:pt x="223725" y="79597"/>
                  </a:lnTo>
                  <a:close/>
                  <a:moveTo>
                    <a:pt x="99644" y="79507"/>
                  </a:moveTo>
                  <a:lnTo>
                    <a:pt x="99463" y="79582"/>
                  </a:lnTo>
                  <a:lnTo>
                    <a:pt x="99750" y="80276"/>
                  </a:lnTo>
                  <a:lnTo>
                    <a:pt x="99946" y="80186"/>
                  </a:lnTo>
                  <a:lnTo>
                    <a:pt x="99644" y="79507"/>
                  </a:lnTo>
                  <a:close/>
                  <a:moveTo>
                    <a:pt x="176663" y="79733"/>
                  </a:moveTo>
                  <a:lnTo>
                    <a:pt x="176467" y="79809"/>
                  </a:lnTo>
                  <a:lnTo>
                    <a:pt x="176754" y="80487"/>
                  </a:lnTo>
                  <a:lnTo>
                    <a:pt x="176950" y="80412"/>
                  </a:lnTo>
                  <a:lnTo>
                    <a:pt x="176663" y="79733"/>
                  </a:lnTo>
                  <a:close/>
                  <a:moveTo>
                    <a:pt x="40138" y="80367"/>
                  </a:moveTo>
                  <a:lnTo>
                    <a:pt x="40003" y="80518"/>
                  </a:lnTo>
                  <a:lnTo>
                    <a:pt x="40531" y="81046"/>
                  </a:lnTo>
                  <a:lnTo>
                    <a:pt x="40681" y="80895"/>
                  </a:lnTo>
                  <a:lnTo>
                    <a:pt x="40138" y="80367"/>
                  </a:lnTo>
                  <a:close/>
                  <a:moveTo>
                    <a:pt x="224645" y="80487"/>
                  </a:moveTo>
                  <a:lnTo>
                    <a:pt x="224494" y="80638"/>
                  </a:lnTo>
                  <a:lnTo>
                    <a:pt x="225022" y="81151"/>
                  </a:lnTo>
                  <a:lnTo>
                    <a:pt x="225173" y="81015"/>
                  </a:lnTo>
                  <a:lnTo>
                    <a:pt x="224645" y="80487"/>
                  </a:lnTo>
                  <a:close/>
                  <a:moveTo>
                    <a:pt x="108589" y="80503"/>
                  </a:moveTo>
                  <a:lnTo>
                    <a:pt x="108288" y="81196"/>
                  </a:lnTo>
                  <a:lnTo>
                    <a:pt x="108484" y="81272"/>
                  </a:lnTo>
                  <a:lnTo>
                    <a:pt x="108770" y="80578"/>
                  </a:lnTo>
                  <a:lnTo>
                    <a:pt x="108589" y="80503"/>
                  </a:lnTo>
                  <a:close/>
                  <a:moveTo>
                    <a:pt x="185487" y="80503"/>
                  </a:moveTo>
                  <a:lnTo>
                    <a:pt x="185185" y="81196"/>
                  </a:lnTo>
                  <a:lnTo>
                    <a:pt x="185382" y="81272"/>
                  </a:lnTo>
                  <a:lnTo>
                    <a:pt x="185668" y="80593"/>
                  </a:lnTo>
                  <a:lnTo>
                    <a:pt x="185487" y="80503"/>
                  </a:lnTo>
                  <a:close/>
                  <a:moveTo>
                    <a:pt x="100157" y="80684"/>
                  </a:moveTo>
                  <a:lnTo>
                    <a:pt x="99961" y="80759"/>
                  </a:lnTo>
                  <a:lnTo>
                    <a:pt x="100248" y="81453"/>
                  </a:lnTo>
                  <a:lnTo>
                    <a:pt x="100444" y="81362"/>
                  </a:lnTo>
                  <a:lnTo>
                    <a:pt x="100157" y="80684"/>
                  </a:lnTo>
                  <a:close/>
                  <a:moveTo>
                    <a:pt x="177161" y="80910"/>
                  </a:moveTo>
                  <a:lnTo>
                    <a:pt x="176980" y="81000"/>
                  </a:lnTo>
                  <a:lnTo>
                    <a:pt x="177266" y="81679"/>
                  </a:lnTo>
                  <a:lnTo>
                    <a:pt x="177462" y="81604"/>
                  </a:lnTo>
                  <a:lnTo>
                    <a:pt x="177161" y="80910"/>
                  </a:lnTo>
                  <a:close/>
                  <a:moveTo>
                    <a:pt x="41058" y="81272"/>
                  </a:moveTo>
                  <a:lnTo>
                    <a:pt x="40908" y="81423"/>
                  </a:lnTo>
                  <a:lnTo>
                    <a:pt x="41451" y="81935"/>
                  </a:lnTo>
                  <a:lnTo>
                    <a:pt x="41586" y="81785"/>
                  </a:lnTo>
                  <a:lnTo>
                    <a:pt x="41058" y="81272"/>
                  </a:lnTo>
                  <a:close/>
                  <a:moveTo>
                    <a:pt x="225565" y="81392"/>
                  </a:moveTo>
                  <a:lnTo>
                    <a:pt x="225414" y="81543"/>
                  </a:lnTo>
                  <a:lnTo>
                    <a:pt x="225942" y="82056"/>
                  </a:lnTo>
                  <a:lnTo>
                    <a:pt x="226093" y="81920"/>
                  </a:lnTo>
                  <a:lnTo>
                    <a:pt x="225565" y="81392"/>
                  </a:lnTo>
                  <a:close/>
                  <a:moveTo>
                    <a:pt x="108076" y="81679"/>
                  </a:moveTo>
                  <a:lnTo>
                    <a:pt x="107790" y="82373"/>
                  </a:lnTo>
                  <a:lnTo>
                    <a:pt x="107986" y="82448"/>
                  </a:lnTo>
                  <a:lnTo>
                    <a:pt x="108272" y="81770"/>
                  </a:lnTo>
                  <a:lnTo>
                    <a:pt x="108076" y="81679"/>
                  </a:lnTo>
                  <a:close/>
                  <a:moveTo>
                    <a:pt x="184974" y="81679"/>
                  </a:moveTo>
                  <a:lnTo>
                    <a:pt x="184688" y="82373"/>
                  </a:lnTo>
                  <a:lnTo>
                    <a:pt x="184884" y="82448"/>
                  </a:lnTo>
                  <a:lnTo>
                    <a:pt x="185170" y="81754"/>
                  </a:lnTo>
                  <a:lnTo>
                    <a:pt x="184974" y="81679"/>
                  </a:lnTo>
                  <a:close/>
                  <a:moveTo>
                    <a:pt x="100655" y="81860"/>
                  </a:moveTo>
                  <a:lnTo>
                    <a:pt x="100474" y="81935"/>
                  </a:lnTo>
                  <a:lnTo>
                    <a:pt x="100761" y="82629"/>
                  </a:lnTo>
                  <a:lnTo>
                    <a:pt x="100957" y="82539"/>
                  </a:lnTo>
                  <a:lnTo>
                    <a:pt x="100655" y="81860"/>
                  </a:lnTo>
                  <a:close/>
                  <a:moveTo>
                    <a:pt x="41994" y="82177"/>
                  </a:moveTo>
                  <a:lnTo>
                    <a:pt x="41858" y="82313"/>
                  </a:lnTo>
                  <a:lnTo>
                    <a:pt x="42386" y="82841"/>
                  </a:lnTo>
                  <a:lnTo>
                    <a:pt x="42537" y="82690"/>
                  </a:lnTo>
                  <a:lnTo>
                    <a:pt x="41994" y="82177"/>
                  </a:lnTo>
                  <a:close/>
                  <a:moveTo>
                    <a:pt x="177659" y="82086"/>
                  </a:moveTo>
                  <a:lnTo>
                    <a:pt x="177462" y="82177"/>
                  </a:lnTo>
                  <a:lnTo>
                    <a:pt x="177764" y="82856"/>
                  </a:lnTo>
                  <a:lnTo>
                    <a:pt x="177945" y="82780"/>
                  </a:lnTo>
                  <a:lnTo>
                    <a:pt x="177659" y="82086"/>
                  </a:lnTo>
                  <a:close/>
                  <a:moveTo>
                    <a:pt x="226470" y="82297"/>
                  </a:moveTo>
                  <a:lnTo>
                    <a:pt x="226334" y="82433"/>
                  </a:lnTo>
                  <a:lnTo>
                    <a:pt x="226862" y="82961"/>
                  </a:lnTo>
                  <a:lnTo>
                    <a:pt x="226998" y="82810"/>
                  </a:lnTo>
                  <a:lnTo>
                    <a:pt x="226470" y="82297"/>
                  </a:lnTo>
                  <a:close/>
                  <a:moveTo>
                    <a:pt x="184476" y="82856"/>
                  </a:moveTo>
                  <a:lnTo>
                    <a:pt x="184190" y="83549"/>
                  </a:lnTo>
                  <a:lnTo>
                    <a:pt x="184371" y="83625"/>
                  </a:lnTo>
                  <a:lnTo>
                    <a:pt x="184673" y="82946"/>
                  </a:lnTo>
                  <a:lnTo>
                    <a:pt x="184476" y="82856"/>
                  </a:lnTo>
                  <a:close/>
                  <a:moveTo>
                    <a:pt x="107579" y="82871"/>
                  </a:moveTo>
                  <a:lnTo>
                    <a:pt x="107292" y="83549"/>
                  </a:lnTo>
                  <a:lnTo>
                    <a:pt x="107473" y="83640"/>
                  </a:lnTo>
                  <a:lnTo>
                    <a:pt x="107775" y="82946"/>
                  </a:lnTo>
                  <a:lnTo>
                    <a:pt x="107579" y="82871"/>
                  </a:lnTo>
                  <a:close/>
                  <a:moveTo>
                    <a:pt x="42884" y="83067"/>
                  </a:moveTo>
                  <a:lnTo>
                    <a:pt x="42748" y="83218"/>
                  </a:lnTo>
                  <a:lnTo>
                    <a:pt x="43276" y="83746"/>
                  </a:lnTo>
                  <a:lnTo>
                    <a:pt x="43427" y="83595"/>
                  </a:lnTo>
                  <a:lnTo>
                    <a:pt x="42884" y="83067"/>
                  </a:lnTo>
                  <a:close/>
                  <a:moveTo>
                    <a:pt x="101153" y="83052"/>
                  </a:moveTo>
                  <a:lnTo>
                    <a:pt x="100972" y="83127"/>
                  </a:lnTo>
                  <a:lnTo>
                    <a:pt x="101258" y="83806"/>
                  </a:lnTo>
                  <a:lnTo>
                    <a:pt x="101455" y="83730"/>
                  </a:lnTo>
                  <a:lnTo>
                    <a:pt x="101153" y="83052"/>
                  </a:lnTo>
                  <a:close/>
                  <a:moveTo>
                    <a:pt x="227390" y="83187"/>
                  </a:moveTo>
                  <a:lnTo>
                    <a:pt x="227239" y="83338"/>
                  </a:lnTo>
                  <a:lnTo>
                    <a:pt x="227767" y="83851"/>
                  </a:lnTo>
                  <a:lnTo>
                    <a:pt x="227918" y="83715"/>
                  </a:lnTo>
                  <a:lnTo>
                    <a:pt x="227390" y="83187"/>
                  </a:lnTo>
                  <a:close/>
                  <a:moveTo>
                    <a:pt x="178171" y="83278"/>
                  </a:moveTo>
                  <a:lnTo>
                    <a:pt x="177975" y="83353"/>
                  </a:lnTo>
                  <a:lnTo>
                    <a:pt x="178262" y="84047"/>
                  </a:lnTo>
                  <a:lnTo>
                    <a:pt x="178458" y="83957"/>
                  </a:lnTo>
                  <a:lnTo>
                    <a:pt x="178171" y="83278"/>
                  </a:lnTo>
                  <a:close/>
                  <a:moveTo>
                    <a:pt x="43804" y="83972"/>
                  </a:moveTo>
                  <a:lnTo>
                    <a:pt x="43668" y="84123"/>
                  </a:lnTo>
                  <a:lnTo>
                    <a:pt x="44196" y="84635"/>
                  </a:lnTo>
                  <a:lnTo>
                    <a:pt x="44332" y="84485"/>
                  </a:lnTo>
                  <a:lnTo>
                    <a:pt x="43804" y="83972"/>
                  </a:lnTo>
                  <a:close/>
                  <a:moveTo>
                    <a:pt x="228295" y="84092"/>
                  </a:moveTo>
                  <a:lnTo>
                    <a:pt x="228160" y="84228"/>
                  </a:lnTo>
                  <a:lnTo>
                    <a:pt x="228687" y="84756"/>
                  </a:lnTo>
                  <a:lnTo>
                    <a:pt x="228838" y="84605"/>
                  </a:lnTo>
                  <a:lnTo>
                    <a:pt x="228295" y="84092"/>
                  </a:lnTo>
                  <a:close/>
                  <a:moveTo>
                    <a:pt x="107081" y="84047"/>
                  </a:moveTo>
                  <a:lnTo>
                    <a:pt x="106779" y="84726"/>
                  </a:lnTo>
                  <a:lnTo>
                    <a:pt x="106975" y="84816"/>
                  </a:lnTo>
                  <a:lnTo>
                    <a:pt x="107262" y="84123"/>
                  </a:lnTo>
                  <a:lnTo>
                    <a:pt x="107081" y="84047"/>
                  </a:lnTo>
                  <a:close/>
                  <a:moveTo>
                    <a:pt x="183979" y="84047"/>
                  </a:moveTo>
                  <a:lnTo>
                    <a:pt x="183692" y="84741"/>
                  </a:lnTo>
                  <a:lnTo>
                    <a:pt x="183873" y="84816"/>
                  </a:lnTo>
                  <a:lnTo>
                    <a:pt x="184175" y="84138"/>
                  </a:lnTo>
                  <a:lnTo>
                    <a:pt x="183979" y="84047"/>
                  </a:lnTo>
                  <a:close/>
                  <a:moveTo>
                    <a:pt x="101651" y="84228"/>
                  </a:moveTo>
                  <a:lnTo>
                    <a:pt x="101470" y="84304"/>
                  </a:lnTo>
                  <a:lnTo>
                    <a:pt x="101756" y="84997"/>
                  </a:lnTo>
                  <a:lnTo>
                    <a:pt x="101952" y="84907"/>
                  </a:lnTo>
                  <a:lnTo>
                    <a:pt x="101651" y="84228"/>
                  </a:lnTo>
                  <a:close/>
                  <a:moveTo>
                    <a:pt x="178654" y="84454"/>
                  </a:moveTo>
                  <a:lnTo>
                    <a:pt x="178473" y="84530"/>
                  </a:lnTo>
                  <a:lnTo>
                    <a:pt x="178760" y="85209"/>
                  </a:lnTo>
                  <a:lnTo>
                    <a:pt x="178956" y="85133"/>
                  </a:lnTo>
                  <a:lnTo>
                    <a:pt x="178654" y="84454"/>
                  </a:lnTo>
                  <a:close/>
                  <a:moveTo>
                    <a:pt x="44724" y="84862"/>
                  </a:moveTo>
                  <a:lnTo>
                    <a:pt x="44573" y="85013"/>
                  </a:lnTo>
                  <a:lnTo>
                    <a:pt x="45116" y="85541"/>
                  </a:lnTo>
                  <a:lnTo>
                    <a:pt x="45252" y="85390"/>
                  </a:lnTo>
                  <a:lnTo>
                    <a:pt x="44724" y="84862"/>
                  </a:lnTo>
                  <a:close/>
                  <a:moveTo>
                    <a:pt x="229215" y="84982"/>
                  </a:moveTo>
                  <a:lnTo>
                    <a:pt x="229080" y="85133"/>
                  </a:lnTo>
                  <a:lnTo>
                    <a:pt x="229608" y="85661"/>
                  </a:lnTo>
                  <a:lnTo>
                    <a:pt x="229743" y="85510"/>
                  </a:lnTo>
                  <a:lnTo>
                    <a:pt x="229215" y="84982"/>
                  </a:lnTo>
                  <a:close/>
                  <a:moveTo>
                    <a:pt x="106568" y="85224"/>
                  </a:moveTo>
                  <a:lnTo>
                    <a:pt x="106281" y="85918"/>
                  </a:lnTo>
                  <a:lnTo>
                    <a:pt x="106477" y="85993"/>
                  </a:lnTo>
                  <a:lnTo>
                    <a:pt x="106764" y="85314"/>
                  </a:lnTo>
                  <a:lnTo>
                    <a:pt x="106568" y="85224"/>
                  </a:lnTo>
                  <a:close/>
                  <a:moveTo>
                    <a:pt x="183481" y="85224"/>
                  </a:moveTo>
                  <a:lnTo>
                    <a:pt x="183179" y="85918"/>
                  </a:lnTo>
                  <a:lnTo>
                    <a:pt x="183375" y="85993"/>
                  </a:lnTo>
                  <a:lnTo>
                    <a:pt x="183662" y="85299"/>
                  </a:lnTo>
                  <a:lnTo>
                    <a:pt x="183481" y="85224"/>
                  </a:lnTo>
                  <a:close/>
                  <a:moveTo>
                    <a:pt x="102148" y="85405"/>
                  </a:moveTo>
                  <a:lnTo>
                    <a:pt x="101967" y="85495"/>
                  </a:lnTo>
                  <a:lnTo>
                    <a:pt x="102254" y="86174"/>
                  </a:lnTo>
                  <a:lnTo>
                    <a:pt x="102450" y="86099"/>
                  </a:lnTo>
                  <a:lnTo>
                    <a:pt x="102148" y="85405"/>
                  </a:lnTo>
                  <a:close/>
                  <a:moveTo>
                    <a:pt x="179167" y="85631"/>
                  </a:moveTo>
                  <a:lnTo>
                    <a:pt x="178971" y="85706"/>
                  </a:lnTo>
                  <a:lnTo>
                    <a:pt x="179257" y="86400"/>
                  </a:lnTo>
                  <a:lnTo>
                    <a:pt x="179454" y="86310"/>
                  </a:lnTo>
                  <a:lnTo>
                    <a:pt x="179167" y="85631"/>
                  </a:lnTo>
                  <a:close/>
                  <a:moveTo>
                    <a:pt x="45629" y="85767"/>
                  </a:moveTo>
                  <a:lnTo>
                    <a:pt x="45493" y="85918"/>
                  </a:lnTo>
                  <a:lnTo>
                    <a:pt x="46021" y="86430"/>
                  </a:lnTo>
                  <a:lnTo>
                    <a:pt x="46172" y="86280"/>
                  </a:lnTo>
                  <a:lnTo>
                    <a:pt x="45629" y="85767"/>
                  </a:lnTo>
                  <a:close/>
                  <a:moveTo>
                    <a:pt x="230136" y="85887"/>
                  </a:moveTo>
                  <a:lnTo>
                    <a:pt x="229985" y="86038"/>
                  </a:lnTo>
                  <a:lnTo>
                    <a:pt x="230513" y="86551"/>
                  </a:lnTo>
                  <a:lnTo>
                    <a:pt x="230663" y="86415"/>
                  </a:lnTo>
                  <a:lnTo>
                    <a:pt x="230136" y="85887"/>
                  </a:lnTo>
                  <a:close/>
                  <a:moveTo>
                    <a:pt x="106070" y="86400"/>
                  </a:moveTo>
                  <a:lnTo>
                    <a:pt x="105784" y="87094"/>
                  </a:lnTo>
                  <a:lnTo>
                    <a:pt x="105965" y="87170"/>
                  </a:lnTo>
                  <a:lnTo>
                    <a:pt x="106266" y="86491"/>
                  </a:lnTo>
                  <a:lnTo>
                    <a:pt x="106070" y="86400"/>
                  </a:lnTo>
                  <a:close/>
                  <a:moveTo>
                    <a:pt x="182968" y="86415"/>
                  </a:moveTo>
                  <a:lnTo>
                    <a:pt x="182682" y="87094"/>
                  </a:lnTo>
                  <a:lnTo>
                    <a:pt x="182878" y="87185"/>
                  </a:lnTo>
                  <a:lnTo>
                    <a:pt x="183164" y="86491"/>
                  </a:lnTo>
                  <a:lnTo>
                    <a:pt x="182968" y="86415"/>
                  </a:lnTo>
                  <a:close/>
                  <a:moveTo>
                    <a:pt x="46549" y="86672"/>
                  </a:moveTo>
                  <a:lnTo>
                    <a:pt x="46398" y="86808"/>
                  </a:lnTo>
                  <a:lnTo>
                    <a:pt x="46941" y="87335"/>
                  </a:lnTo>
                  <a:lnTo>
                    <a:pt x="47077" y="87185"/>
                  </a:lnTo>
                  <a:lnTo>
                    <a:pt x="46549" y="86672"/>
                  </a:lnTo>
                  <a:close/>
                  <a:moveTo>
                    <a:pt x="102661" y="86581"/>
                  </a:moveTo>
                  <a:lnTo>
                    <a:pt x="102465" y="86672"/>
                  </a:lnTo>
                  <a:lnTo>
                    <a:pt x="102752" y="87351"/>
                  </a:lnTo>
                  <a:lnTo>
                    <a:pt x="102948" y="87275"/>
                  </a:lnTo>
                  <a:lnTo>
                    <a:pt x="102661" y="86581"/>
                  </a:lnTo>
                  <a:close/>
                  <a:moveTo>
                    <a:pt x="231041" y="86792"/>
                  </a:moveTo>
                  <a:lnTo>
                    <a:pt x="230905" y="86928"/>
                  </a:lnTo>
                  <a:lnTo>
                    <a:pt x="231433" y="87456"/>
                  </a:lnTo>
                  <a:lnTo>
                    <a:pt x="231584" y="87305"/>
                  </a:lnTo>
                  <a:lnTo>
                    <a:pt x="231041" y="86792"/>
                  </a:lnTo>
                  <a:close/>
                  <a:moveTo>
                    <a:pt x="179680" y="86823"/>
                  </a:moveTo>
                  <a:lnTo>
                    <a:pt x="179484" y="86898"/>
                  </a:lnTo>
                  <a:lnTo>
                    <a:pt x="179770" y="87592"/>
                  </a:lnTo>
                  <a:lnTo>
                    <a:pt x="179966" y="87501"/>
                  </a:lnTo>
                  <a:lnTo>
                    <a:pt x="179680" y="86823"/>
                  </a:lnTo>
                  <a:close/>
                  <a:moveTo>
                    <a:pt x="47469" y="87562"/>
                  </a:moveTo>
                  <a:lnTo>
                    <a:pt x="47318" y="87713"/>
                  </a:lnTo>
                  <a:lnTo>
                    <a:pt x="47846" y="88241"/>
                  </a:lnTo>
                  <a:lnTo>
                    <a:pt x="47997" y="88090"/>
                  </a:lnTo>
                  <a:lnTo>
                    <a:pt x="47469" y="87562"/>
                  </a:lnTo>
                  <a:close/>
                  <a:moveTo>
                    <a:pt x="105572" y="87592"/>
                  </a:moveTo>
                  <a:lnTo>
                    <a:pt x="105286" y="88271"/>
                  </a:lnTo>
                  <a:lnTo>
                    <a:pt x="105467" y="88361"/>
                  </a:lnTo>
                  <a:lnTo>
                    <a:pt x="105769" y="87667"/>
                  </a:lnTo>
                  <a:lnTo>
                    <a:pt x="105572" y="87592"/>
                  </a:lnTo>
                  <a:close/>
                  <a:moveTo>
                    <a:pt x="182470" y="87592"/>
                  </a:moveTo>
                  <a:lnTo>
                    <a:pt x="182184" y="88271"/>
                  </a:lnTo>
                  <a:lnTo>
                    <a:pt x="182380" y="88361"/>
                  </a:lnTo>
                  <a:lnTo>
                    <a:pt x="182666" y="87667"/>
                  </a:lnTo>
                  <a:lnTo>
                    <a:pt x="182470" y="87592"/>
                  </a:lnTo>
                  <a:close/>
                  <a:moveTo>
                    <a:pt x="231961" y="87682"/>
                  </a:moveTo>
                  <a:lnTo>
                    <a:pt x="231810" y="87833"/>
                  </a:lnTo>
                  <a:lnTo>
                    <a:pt x="232353" y="88361"/>
                  </a:lnTo>
                  <a:lnTo>
                    <a:pt x="232489" y="88210"/>
                  </a:lnTo>
                  <a:lnTo>
                    <a:pt x="231961" y="87682"/>
                  </a:lnTo>
                  <a:close/>
                  <a:moveTo>
                    <a:pt x="103159" y="87773"/>
                  </a:moveTo>
                  <a:lnTo>
                    <a:pt x="102963" y="87848"/>
                  </a:lnTo>
                  <a:lnTo>
                    <a:pt x="103265" y="88542"/>
                  </a:lnTo>
                  <a:lnTo>
                    <a:pt x="103446" y="88452"/>
                  </a:lnTo>
                  <a:lnTo>
                    <a:pt x="103159" y="87773"/>
                  </a:lnTo>
                  <a:close/>
                  <a:moveTo>
                    <a:pt x="180162" y="87984"/>
                  </a:moveTo>
                  <a:lnTo>
                    <a:pt x="179966" y="88075"/>
                  </a:lnTo>
                  <a:lnTo>
                    <a:pt x="180268" y="88753"/>
                  </a:lnTo>
                  <a:lnTo>
                    <a:pt x="180449" y="88678"/>
                  </a:lnTo>
                  <a:lnTo>
                    <a:pt x="180162" y="87984"/>
                  </a:lnTo>
                  <a:close/>
                  <a:moveTo>
                    <a:pt x="48389" y="88467"/>
                  </a:moveTo>
                  <a:lnTo>
                    <a:pt x="48238" y="88618"/>
                  </a:lnTo>
                  <a:lnTo>
                    <a:pt x="48766" y="89130"/>
                  </a:lnTo>
                  <a:lnTo>
                    <a:pt x="48917" y="88995"/>
                  </a:lnTo>
                  <a:lnTo>
                    <a:pt x="48389" y="88467"/>
                  </a:lnTo>
                  <a:close/>
                  <a:moveTo>
                    <a:pt x="232881" y="88587"/>
                  </a:moveTo>
                  <a:lnTo>
                    <a:pt x="232730" y="88738"/>
                  </a:lnTo>
                  <a:lnTo>
                    <a:pt x="233273" y="89251"/>
                  </a:lnTo>
                  <a:lnTo>
                    <a:pt x="233409" y="89115"/>
                  </a:lnTo>
                  <a:lnTo>
                    <a:pt x="232881" y="88587"/>
                  </a:lnTo>
                  <a:close/>
                  <a:moveTo>
                    <a:pt x="105075" y="88768"/>
                  </a:moveTo>
                  <a:lnTo>
                    <a:pt x="104788" y="89462"/>
                  </a:lnTo>
                  <a:lnTo>
                    <a:pt x="104969" y="89538"/>
                  </a:lnTo>
                  <a:lnTo>
                    <a:pt x="105256" y="88844"/>
                  </a:lnTo>
                  <a:lnTo>
                    <a:pt x="105075" y="88768"/>
                  </a:lnTo>
                  <a:close/>
                  <a:moveTo>
                    <a:pt x="181973" y="88768"/>
                  </a:moveTo>
                  <a:lnTo>
                    <a:pt x="181686" y="89462"/>
                  </a:lnTo>
                  <a:lnTo>
                    <a:pt x="181867" y="89538"/>
                  </a:lnTo>
                  <a:lnTo>
                    <a:pt x="182154" y="88859"/>
                  </a:lnTo>
                  <a:lnTo>
                    <a:pt x="181973" y="88768"/>
                  </a:lnTo>
                  <a:close/>
                  <a:moveTo>
                    <a:pt x="103657" y="88949"/>
                  </a:moveTo>
                  <a:lnTo>
                    <a:pt x="103476" y="89025"/>
                  </a:lnTo>
                  <a:lnTo>
                    <a:pt x="103762" y="89719"/>
                  </a:lnTo>
                  <a:lnTo>
                    <a:pt x="103958" y="89628"/>
                  </a:lnTo>
                  <a:lnTo>
                    <a:pt x="103657" y="88949"/>
                  </a:lnTo>
                  <a:close/>
                  <a:moveTo>
                    <a:pt x="180675" y="89176"/>
                  </a:moveTo>
                  <a:lnTo>
                    <a:pt x="180479" y="89266"/>
                  </a:lnTo>
                  <a:lnTo>
                    <a:pt x="180766" y="89945"/>
                  </a:lnTo>
                  <a:lnTo>
                    <a:pt x="180962" y="89870"/>
                  </a:lnTo>
                  <a:lnTo>
                    <a:pt x="180675" y="89176"/>
                  </a:lnTo>
                  <a:close/>
                  <a:moveTo>
                    <a:pt x="49294" y="89372"/>
                  </a:moveTo>
                  <a:lnTo>
                    <a:pt x="49159" y="89508"/>
                  </a:lnTo>
                  <a:lnTo>
                    <a:pt x="49686" y="90036"/>
                  </a:lnTo>
                  <a:lnTo>
                    <a:pt x="49837" y="89885"/>
                  </a:lnTo>
                  <a:lnTo>
                    <a:pt x="49294" y="89372"/>
                  </a:lnTo>
                  <a:close/>
                  <a:moveTo>
                    <a:pt x="233801" y="89492"/>
                  </a:moveTo>
                  <a:lnTo>
                    <a:pt x="233650" y="89628"/>
                  </a:lnTo>
                  <a:lnTo>
                    <a:pt x="234178" y="90156"/>
                  </a:lnTo>
                  <a:lnTo>
                    <a:pt x="234329" y="90005"/>
                  </a:lnTo>
                  <a:lnTo>
                    <a:pt x="233801" y="89492"/>
                  </a:lnTo>
                  <a:close/>
                  <a:moveTo>
                    <a:pt x="104562" y="89960"/>
                  </a:moveTo>
                  <a:lnTo>
                    <a:pt x="104320" y="90518"/>
                  </a:lnTo>
                  <a:lnTo>
                    <a:pt x="104155" y="90126"/>
                  </a:lnTo>
                  <a:lnTo>
                    <a:pt x="103974" y="90217"/>
                  </a:lnTo>
                  <a:lnTo>
                    <a:pt x="104260" y="90895"/>
                  </a:lnTo>
                  <a:lnTo>
                    <a:pt x="104456" y="90820"/>
                  </a:lnTo>
                  <a:lnTo>
                    <a:pt x="104396" y="90699"/>
                  </a:lnTo>
                  <a:lnTo>
                    <a:pt x="104396" y="90699"/>
                  </a:lnTo>
                  <a:lnTo>
                    <a:pt x="104456" y="90714"/>
                  </a:lnTo>
                  <a:lnTo>
                    <a:pt x="104758" y="90036"/>
                  </a:lnTo>
                  <a:lnTo>
                    <a:pt x="104562" y="89960"/>
                  </a:lnTo>
                  <a:close/>
                  <a:moveTo>
                    <a:pt x="50214" y="90262"/>
                  </a:moveTo>
                  <a:lnTo>
                    <a:pt x="50079" y="90413"/>
                  </a:lnTo>
                  <a:lnTo>
                    <a:pt x="50607" y="90941"/>
                  </a:lnTo>
                  <a:lnTo>
                    <a:pt x="50742" y="90790"/>
                  </a:lnTo>
                  <a:lnTo>
                    <a:pt x="50214" y="90262"/>
                  </a:lnTo>
                  <a:close/>
                  <a:moveTo>
                    <a:pt x="234706" y="90382"/>
                  </a:moveTo>
                  <a:lnTo>
                    <a:pt x="234570" y="90533"/>
                  </a:lnTo>
                  <a:lnTo>
                    <a:pt x="235098" y="91046"/>
                  </a:lnTo>
                  <a:lnTo>
                    <a:pt x="235249" y="90910"/>
                  </a:lnTo>
                  <a:lnTo>
                    <a:pt x="234706" y="90382"/>
                  </a:lnTo>
                  <a:close/>
                  <a:moveTo>
                    <a:pt x="181475" y="89945"/>
                  </a:moveTo>
                  <a:lnTo>
                    <a:pt x="181233" y="90503"/>
                  </a:lnTo>
                  <a:lnTo>
                    <a:pt x="181173" y="90352"/>
                  </a:lnTo>
                  <a:lnTo>
                    <a:pt x="180977" y="90428"/>
                  </a:lnTo>
                  <a:lnTo>
                    <a:pt x="181264" y="91122"/>
                  </a:lnTo>
                  <a:lnTo>
                    <a:pt x="181460" y="91046"/>
                  </a:lnTo>
                  <a:lnTo>
                    <a:pt x="181309" y="90684"/>
                  </a:lnTo>
                  <a:lnTo>
                    <a:pt x="181369" y="90714"/>
                  </a:lnTo>
                  <a:lnTo>
                    <a:pt x="181656" y="90036"/>
                  </a:lnTo>
                  <a:lnTo>
                    <a:pt x="181475" y="89945"/>
                  </a:lnTo>
                  <a:close/>
                  <a:moveTo>
                    <a:pt x="51135" y="91167"/>
                  </a:moveTo>
                  <a:lnTo>
                    <a:pt x="50984" y="91318"/>
                  </a:lnTo>
                  <a:lnTo>
                    <a:pt x="51512" y="91830"/>
                  </a:lnTo>
                  <a:lnTo>
                    <a:pt x="51662" y="91680"/>
                  </a:lnTo>
                  <a:lnTo>
                    <a:pt x="51135" y="91167"/>
                  </a:lnTo>
                  <a:close/>
                  <a:moveTo>
                    <a:pt x="104064" y="91137"/>
                  </a:moveTo>
                  <a:lnTo>
                    <a:pt x="103777" y="91815"/>
                  </a:lnTo>
                  <a:lnTo>
                    <a:pt x="103958" y="91906"/>
                  </a:lnTo>
                  <a:lnTo>
                    <a:pt x="104260" y="91212"/>
                  </a:lnTo>
                  <a:lnTo>
                    <a:pt x="104064" y="91137"/>
                  </a:lnTo>
                  <a:close/>
                  <a:moveTo>
                    <a:pt x="180977" y="91137"/>
                  </a:moveTo>
                  <a:lnTo>
                    <a:pt x="180675" y="91815"/>
                  </a:lnTo>
                  <a:lnTo>
                    <a:pt x="180871" y="91906"/>
                  </a:lnTo>
                  <a:lnTo>
                    <a:pt x="181158" y="91212"/>
                  </a:lnTo>
                  <a:lnTo>
                    <a:pt x="180977" y="91137"/>
                  </a:lnTo>
                  <a:close/>
                  <a:moveTo>
                    <a:pt x="235626" y="91287"/>
                  </a:moveTo>
                  <a:lnTo>
                    <a:pt x="235475" y="91423"/>
                  </a:lnTo>
                  <a:lnTo>
                    <a:pt x="236018" y="91951"/>
                  </a:lnTo>
                  <a:lnTo>
                    <a:pt x="236154" y="91800"/>
                  </a:lnTo>
                  <a:lnTo>
                    <a:pt x="235626" y="91287"/>
                  </a:lnTo>
                  <a:close/>
                  <a:moveTo>
                    <a:pt x="104667" y="91303"/>
                  </a:moveTo>
                  <a:lnTo>
                    <a:pt x="104486" y="91393"/>
                  </a:lnTo>
                  <a:lnTo>
                    <a:pt x="104773" y="92072"/>
                  </a:lnTo>
                  <a:lnTo>
                    <a:pt x="104954" y="91996"/>
                  </a:lnTo>
                  <a:lnTo>
                    <a:pt x="104667" y="91303"/>
                  </a:lnTo>
                  <a:close/>
                  <a:moveTo>
                    <a:pt x="181671" y="91544"/>
                  </a:moveTo>
                  <a:lnTo>
                    <a:pt x="181475" y="91619"/>
                  </a:lnTo>
                  <a:lnTo>
                    <a:pt x="181776" y="92313"/>
                  </a:lnTo>
                  <a:lnTo>
                    <a:pt x="181957" y="92223"/>
                  </a:lnTo>
                  <a:lnTo>
                    <a:pt x="181671" y="91544"/>
                  </a:lnTo>
                  <a:close/>
                  <a:moveTo>
                    <a:pt x="52040" y="92057"/>
                  </a:moveTo>
                  <a:lnTo>
                    <a:pt x="51904" y="92208"/>
                  </a:lnTo>
                  <a:lnTo>
                    <a:pt x="52432" y="92736"/>
                  </a:lnTo>
                  <a:lnTo>
                    <a:pt x="52583" y="92585"/>
                  </a:lnTo>
                  <a:lnTo>
                    <a:pt x="52040" y="92057"/>
                  </a:lnTo>
                  <a:close/>
                  <a:moveTo>
                    <a:pt x="236546" y="92177"/>
                  </a:moveTo>
                  <a:lnTo>
                    <a:pt x="236395" y="92328"/>
                  </a:lnTo>
                  <a:lnTo>
                    <a:pt x="236923" y="92856"/>
                  </a:lnTo>
                  <a:lnTo>
                    <a:pt x="237074" y="92705"/>
                  </a:lnTo>
                  <a:lnTo>
                    <a:pt x="236546" y="92177"/>
                  </a:lnTo>
                  <a:close/>
                  <a:moveTo>
                    <a:pt x="103566" y="92313"/>
                  </a:moveTo>
                  <a:lnTo>
                    <a:pt x="103265" y="93007"/>
                  </a:lnTo>
                  <a:lnTo>
                    <a:pt x="103461" y="93082"/>
                  </a:lnTo>
                  <a:lnTo>
                    <a:pt x="103747" y="92404"/>
                  </a:lnTo>
                  <a:lnTo>
                    <a:pt x="103566" y="92313"/>
                  </a:lnTo>
                  <a:close/>
                  <a:moveTo>
                    <a:pt x="180464" y="92313"/>
                  </a:moveTo>
                  <a:lnTo>
                    <a:pt x="180178" y="93007"/>
                  </a:lnTo>
                  <a:lnTo>
                    <a:pt x="180374" y="93082"/>
                  </a:lnTo>
                  <a:lnTo>
                    <a:pt x="180660" y="92404"/>
                  </a:lnTo>
                  <a:lnTo>
                    <a:pt x="180464" y="92313"/>
                  </a:lnTo>
                  <a:close/>
                  <a:moveTo>
                    <a:pt x="105180" y="92494"/>
                  </a:moveTo>
                  <a:lnTo>
                    <a:pt x="104984" y="92570"/>
                  </a:lnTo>
                  <a:lnTo>
                    <a:pt x="105271" y="93248"/>
                  </a:lnTo>
                  <a:lnTo>
                    <a:pt x="105467" y="93173"/>
                  </a:lnTo>
                  <a:lnTo>
                    <a:pt x="105180" y="92494"/>
                  </a:lnTo>
                  <a:close/>
                  <a:moveTo>
                    <a:pt x="182169" y="92720"/>
                  </a:moveTo>
                  <a:lnTo>
                    <a:pt x="181973" y="92796"/>
                  </a:lnTo>
                  <a:lnTo>
                    <a:pt x="182274" y="93490"/>
                  </a:lnTo>
                  <a:lnTo>
                    <a:pt x="182455" y="93414"/>
                  </a:lnTo>
                  <a:lnTo>
                    <a:pt x="182169" y="92720"/>
                  </a:lnTo>
                  <a:close/>
                  <a:moveTo>
                    <a:pt x="52960" y="92962"/>
                  </a:moveTo>
                  <a:lnTo>
                    <a:pt x="52809" y="93113"/>
                  </a:lnTo>
                  <a:lnTo>
                    <a:pt x="53352" y="93625"/>
                  </a:lnTo>
                  <a:lnTo>
                    <a:pt x="53488" y="93490"/>
                  </a:lnTo>
                  <a:lnTo>
                    <a:pt x="52960" y="92962"/>
                  </a:lnTo>
                  <a:close/>
                  <a:moveTo>
                    <a:pt x="237451" y="93082"/>
                  </a:moveTo>
                  <a:lnTo>
                    <a:pt x="237316" y="93233"/>
                  </a:lnTo>
                  <a:lnTo>
                    <a:pt x="237843" y="93746"/>
                  </a:lnTo>
                  <a:lnTo>
                    <a:pt x="237994" y="93610"/>
                  </a:lnTo>
                  <a:lnTo>
                    <a:pt x="237451" y="93082"/>
                  </a:lnTo>
                  <a:close/>
                  <a:moveTo>
                    <a:pt x="103069" y="93490"/>
                  </a:moveTo>
                  <a:lnTo>
                    <a:pt x="102782" y="94184"/>
                  </a:lnTo>
                  <a:lnTo>
                    <a:pt x="102963" y="94259"/>
                  </a:lnTo>
                  <a:lnTo>
                    <a:pt x="103250" y="93580"/>
                  </a:lnTo>
                  <a:lnTo>
                    <a:pt x="103069" y="93490"/>
                  </a:lnTo>
                  <a:close/>
                  <a:moveTo>
                    <a:pt x="179966" y="93505"/>
                  </a:moveTo>
                  <a:lnTo>
                    <a:pt x="179680" y="94184"/>
                  </a:lnTo>
                  <a:lnTo>
                    <a:pt x="179861" y="94259"/>
                  </a:lnTo>
                  <a:lnTo>
                    <a:pt x="180162" y="93580"/>
                  </a:lnTo>
                  <a:lnTo>
                    <a:pt x="179966" y="93505"/>
                  </a:lnTo>
                  <a:close/>
                  <a:moveTo>
                    <a:pt x="105663" y="93671"/>
                  </a:moveTo>
                  <a:lnTo>
                    <a:pt x="105482" y="93746"/>
                  </a:lnTo>
                  <a:lnTo>
                    <a:pt x="105769" y="94440"/>
                  </a:lnTo>
                  <a:lnTo>
                    <a:pt x="105965" y="94349"/>
                  </a:lnTo>
                  <a:lnTo>
                    <a:pt x="105663" y="93671"/>
                  </a:lnTo>
                  <a:close/>
                  <a:moveTo>
                    <a:pt x="53880" y="93867"/>
                  </a:moveTo>
                  <a:lnTo>
                    <a:pt x="53729" y="94003"/>
                  </a:lnTo>
                  <a:lnTo>
                    <a:pt x="54257" y="94530"/>
                  </a:lnTo>
                  <a:lnTo>
                    <a:pt x="54408" y="94380"/>
                  </a:lnTo>
                  <a:lnTo>
                    <a:pt x="53880" y="93867"/>
                  </a:lnTo>
                  <a:close/>
                  <a:moveTo>
                    <a:pt x="238371" y="93987"/>
                  </a:moveTo>
                  <a:lnTo>
                    <a:pt x="238221" y="94123"/>
                  </a:lnTo>
                  <a:lnTo>
                    <a:pt x="238764" y="94651"/>
                  </a:lnTo>
                  <a:lnTo>
                    <a:pt x="238899" y="94500"/>
                  </a:lnTo>
                  <a:lnTo>
                    <a:pt x="238371" y="93987"/>
                  </a:lnTo>
                  <a:close/>
                  <a:moveTo>
                    <a:pt x="182666" y="93897"/>
                  </a:moveTo>
                  <a:lnTo>
                    <a:pt x="182485" y="93987"/>
                  </a:lnTo>
                  <a:lnTo>
                    <a:pt x="182772" y="94666"/>
                  </a:lnTo>
                  <a:lnTo>
                    <a:pt x="182968" y="94591"/>
                  </a:lnTo>
                  <a:lnTo>
                    <a:pt x="182666" y="93897"/>
                  </a:lnTo>
                  <a:close/>
                  <a:moveTo>
                    <a:pt x="54785" y="94757"/>
                  </a:moveTo>
                  <a:lnTo>
                    <a:pt x="54649" y="94908"/>
                  </a:lnTo>
                  <a:lnTo>
                    <a:pt x="55177" y="95436"/>
                  </a:lnTo>
                  <a:lnTo>
                    <a:pt x="55328" y="95285"/>
                  </a:lnTo>
                  <a:lnTo>
                    <a:pt x="54785" y="94757"/>
                  </a:lnTo>
                  <a:close/>
                  <a:moveTo>
                    <a:pt x="102556" y="94681"/>
                  </a:moveTo>
                  <a:lnTo>
                    <a:pt x="102269" y="95360"/>
                  </a:lnTo>
                  <a:lnTo>
                    <a:pt x="102450" y="95451"/>
                  </a:lnTo>
                  <a:lnTo>
                    <a:pt x="102752" y="94757"/>
                  </a:lnTo>
                  <a:lnTo>
                    <a:pt x="102556" y="94681"/>
                  </a:lnTo>
                  <a:close/>
                  <a:moveTo>
                    <a:pt x="179469" y="94681"/>
                  </a:moveTo>
                  <a:lnTo>
                    <a:pt x="179182" y="95360"/>
                  </a:lnTo>
                  <a:lnTo>
                    <a:pt x="179378" y="95451"/>
                  </a:lnTo>
                  <a:lnTo>
                    <a:pt x="179665" y="94757"/>
                  </a:lnTo>
                  <a:lnTo>
                    <a:pt x="179469" y="94681"/>
                  </a:lnTo>
                  <a:close/>
                  <a:moveTo>
                    <a:pt x="239291" y="94877"/>
                  </a:moveTo>
                  <a:lnTo>
                    <a:pt x="239141" y="95028"/>
                  </a:lnTo>
                  <a:lnTo>
                    <a:pt x="239669" y="95556"/>
                  </a:lnTo>
                  <a:lnTo>
                    <a:pt x="239819" y="95405"/>
                  </a:lnTo>
                  <a:lnTo>
                    <a:pt x="239291" y="94877"/>
                  </a:lnTo>
                  <a:close/>
                  <a:moveTo>
                    <a:pt x="106176" y="94847"/>
                  </a:moveTo>
                  <a:lnTo>
                    <a:pt x="105980" y="94923"/>
                  </a:lnTo>
                  <a:lnTo>
                    <a:pt x="106266" y="95617"/>
                  </a:lnTo>
                  <a:lnTo>
                    <a:pt x="106462" y="95541"/>
                  </a:lnTo>
                  <a:lnTo>
                    <a:pt x="106176" y="94847"/>
                  </a:lnTo>
                  <a:close/>
                  <a:moveTo>
                    <a:pt x="183179" y="95089"/>
                  </a:moveTo>
                  <a:lnTo>
                    <a:pt x="182983" y="95164"/>
                  </a:lnTo>
                  <a:lnTo>
                    <a:pt x="183270" y="95858"/>
                  </a:lnTo>
                  <a:lnTo>
                    <a:pt x="183466" y="95767"/>
                  </a:lnTo>
                  <a:lnTo>
                    <a:pt x="183179" y="95089"/>
                  </a:lnTo>
                  <a:close/>
                  <a:moveTo>
                    <a:pt x="55735" y="95662"/>
                  </a:moveTo>
                  <a:lnTo>
                    <a:pt x="55584" y="95798"/>
                  </a:lnTo>
                  <a:lnTo>
                    <a:pt x="56112" y="96325"/>
                  </a:lnTo>
                  <a:lnTo>
                    <a:pt x="56263" y="96175"/>
                  </a:lnTo>
                  <a:lnTo>
                    <a:pt x="55735" y="95662"/>
                  </a:lnTo>
                  <a:close/>
                  <a:moveTo>
                    <a:pt x="240197" y="95782"/>
                  </a:moveTo>
                  <a:lnTo>
                    <a:pt x="240061" y="95933"/>
                  </a:lnTo>
                  <a:lnTo>
                    <a:pt x="240589" y="96446"/>
                  </a:lnTo>
                  <a:lnTo>
                    <a:pt x="240724" y="96295"/>
                  </a:lnTo>
                  <a:lnTo>
                    <a:pt x="240197" y="95782"/>
                  </a:lnTo>
                  <a:close/>
                  <a:moveTo>
                    <a:pt x="102058" y="95858"/>
                  </a:moveTo>
                  <a:lnTo>
                    <a:pt x="101771" y="96552"/>
                  </a:lnTo>
                  <a:lnTo>
                    <a:pt x="101952" y="96627"/>
                  </a:lnTo>
                  <a:lnTo>
                    <a:pt x="102239" y="95948"/>
                  </a:lnTo>
                  <a:lnTo>
                    <a:pt x="102058" y="95858"/>
                  </a:lnTo>
                  <a:close/>
                  <a:moveTo>
                    <a:pt x="178956" y="95858"/>
                  </a:moveTo>
                  <a:lnTo>
                    <a:pt x="178669" y="96537"/>
                  </a:lnTo>
                  <a:lnTo>
                    <a:pt x="178865" y="96627"/>
                  </a:lnTo>
                  <a:lnTo>
                    <a:pt x="179152" y="95933"/>
                  </a:lnTo>
                  <a:lnTo>
                    <a:pt x="178956" y="95858"/>
                  </a:lnTo>
                  <a:close/>
                  <a:moveTo>
                    <a:pt x="106674" y="96024"/>
                  </a:moveTo>
                  <a:lnTo>
                    <a:pt x="106493" y="96114"/>
                  </a:lnTo>
                  <a:lnTo>
                    <a:pt x="106779" y="96793"/>
                  </a:lnTo>
                  <a:lnTo>
                    <a:pt x="106975" y="96718"/>
                  </a:lnTo>
                  <a:lnTo>
                    <a:pt x="106674" y="96024"/>
                  </a:lnTo>
                  <a:close/>
                  <a:moveTo>
                    <a:pt x="183677" y="96265"/>
                  </a:moveTo>
                  <a:lnTo>
                    <a:pt x="183481" y="96341"/>
                  </a:lnTo>
                  <a:lnTo>
                    <a:pt x="183783" y="97034"/>
                  </a:lnTo>
                  <a:lnTo>
                    <a:pt x="183964" y="96959"/>
                  </a:lnTo>
                  <a:lnTo>
                    <a:pt x="183677" y="96265"/>
                  </a:lnTo>
                  <a:close/>
                  <a:moveTo>
                    <a:pt x="56640" y="96567"/>
                  </a:moveTo>
                  <a:lnTo>
                    <a:pt x="56489" y="96703"/>
                  </a:lnTo>
                  <a:lnTo>
                    <a:pt x="57032" y="97231"/>
                  </a:lnTo>
                  <a:lnTo>
                    <a:pt x="57168" y="97080"/>
                  </a:lnTo>
                  <a:lnTo>
                    <a:pt x="56640" y="96567"/>
                  </a:lnTo>
                  <a:close/>
                  <a:moveTo>
                    <a:pt x="241117" y="96687"/>
                  </a:moveTo>
                  <a:lnTo>
                    <a:pt x="240966" y="96823"/>
                  </a:lnTo>
                  <a:lnTo>
                    <a:pt x="241509" y="97351"/>
                  </a:lnTo>
                  <a:lnTo>
                    <a:pt x="241645" y="97200"/>
                  </a:lnTo>
                  <a:lnTo>
                    <a:pt x="241117" y="96687"/>
                  </a:lnTo>
                  <a:close/>
                  <a:moveTo>
                    <a:pt x="101560" y="97034"/>
                  </a:moveTo>
                  <a:lnTo>
                    <a:pt x="101258" y="97728"/>
                  </a:lnTo>
                  <a:lnTo>
                    <a:pt x="101455" y="97804"/>
                  </a:lnTo>
                  <a:lnTo>
                    <a:pt x="101741" y="97125"/>
                  </a:lnTo>
                  <a:lnTo>
                    <a:pt x="101560" y="97034"/>
                  </a:lnTo>
                  <a:close/>
                  <a:moveTo>
                    <a:pt x="178473" y="97049"/>
                  </a:moveTo>
                  <a:lnTo>
                    <a:pt x="178186" y="97728"/>
                  </a:lnTo>
                  <a:lnTo>
                    <a:pt x="178367" y="97804"/>
                  </a:lnTo>
                  <a:lnTo>
                    <a:pt x="178654" y="97125"/>
                  </a:lnTo>
                  <a:lnTo>
                    <a:pt x="178473" y="97049"/>
                  </a:lnTo>
                  <a:close/>
                  <a:moveTo>
                    <a:pt x="107171" y="97215"/>
                  </a:moveTo>
                  <a:lnTo>
                    <a:pt x="106990" y="97291"/>
                  </a:lnTo>
                  <a:lnTo>
                    <a:pt x="107277" y="97985"/>
                  </a:lnTo>
                  <a:lnTo>
                    <a:pt x="107473" y="97894"/>
                  </a:lnTo>
                  <a:lnTo>
                    <a:pt x="107171" y="97215"/>
                  </a:lnTo>
                  <a:close/>
                  <a:moveTo>
                    <a:pt x="57560" y="97457"/>
                  </a:moveTo>
                  <a:lnTo>
                    <a:pt x="57409" y="97608"/>
                  </a:lnTo>
                  <a:lnTo>
                    <a:pt x="57937" y="98136"/>
                  </a:lnTo>
                  <a:lnTo>
                    <a:pt x="58088" y="97985"/>
                  </a:lnTo>
                  <a:lnTo>
                    <a:pt x="57560" y="97457"/>
                  </a:lnTo>
                  <a:close/>
                  <a:moveTo>
                    <a:pt x="184175" y="97442"/>
                  </a:moveTo>
                  <a:lnTo>
                    <a:pt x="183994" y="97532"/>
                  </a:lnTo>
                  <a:lnTo>
                    <a:pt x="184280" y="98211"/>
                  </a:lnTo>
                  <a:lnTo>
                    <a:pt x="184476" y="98136"/>
                  </a:lnTo>
                  <a:lnTo>
                    <a:pt x="184175" y="97442"/>
                  </a:lnTo>
                  <a:close/>
                  <a:moveTo>
                    <a:pt x="242037" y="97577"/>
                  </a:moveTo>
                  <a:lnTo>
                    <a:pt x="241886" y="97728"/>
                  </a:lnTo>
                  <a:lnTo>
                    <a:pt x="242414" y="98241"/>
                  </a:lnTo>
                  <a:lnTo>
                    <a:pt x="242565" y="98105"/>
                  </a:lnTo>
                  <a:lnTo>
                    <a:pt x="242037" y="97577"/>
                  </a:lnTo>
                  <a:close/>
                  <a:moveTo>
                    <a:pt x="101062" y="98226"/>
                  </a:moveTo>
                  <a:lnTo>
                    <a:pt x="100776" y="98905"/>
                  </a:lnTo>
                  <a:lnTo>
                    <a:pt x="100957" y="98980"/>
                  </a:lnTo>
                  <a:lnTo>
                    <a:pt x="101258" y="98301"/>
                  </a:lnTo>
                  <a:lnTo>
                    <a:pt x="101062" y="98226"/>
                  </a:lnTo>
                  <a:close/>
                  <a:moveTo>
                    <a:pt x="177975" y="98226"/>
                  </a:moveTo>
                  <a:lnTo>
                    <a:pt x="177674" y="98905"/>
                  </a:lnTo>
                  <a:lnTo>
                    <a:pt x="177870" y="98995"/>
                  </a:lnTo>
                  <a:lnTo>
                    <a:pt x="178156" y="98301"/>
                  </a:lnTo>
                  <a:lnTo>
                    <a:pt x="177975" y="98226"/>
                  </a:lnTo>
                  <a:close/>
                  <a:moveTo>
                    <a:pt x="58465" y="98362"/>
                  </a:moveTo>
                  <a:lnTo>
                    <a:pt x="58330" y="98498"/>
                  </a:lnTo>
                  <a:lnTo>
                    <a:pt x="58858" y="99025"/>
                  </a:lnTo>
                  <a:lnTo>
                    <a:pt x="59008" y="98875"/>
                  </a:lnTo>
                  <a:lnTo>
                    <a:pt x="58465" y="98362"/>
                  </a:lnTo>
                  <a:close/>
                  <a:moveTo>
                    <a:pt x="242942" y="98482"/>
                  </a:moveTo>
                  <a:lnTo>
                    <a:pt x="242806" y="98618"/>
                  </a:lnTo>
                  <a:lnTo>
                    <a:pt x="243334" y="99146"/>
                  </a:lnTo>
                  <a:lnTo>
                    <a:pt x="243485" y="98995"/>
                  </a:lnTo>
                  <a:lnTo>
                    <a:pt x="242942" y="98482"/>
                  </a:lnTo>
                  <a:close/>
                  <a:moveTo>
                    <a:pt x="107684" y="98392"/>
                  </a:moveTo>
                  <a:lnTo>
                    <a:pt x="107488" y="98467"/>
                  </a:lnTo>
                  <a:lnTo>
                    <a:pt x="107775" y="99161"/>
                  </a:lnTo>
                  <a:lnTo>
                    <a:pt x="107971" y="99071"/>
                  </a:lnTo>
                  <a:lnTo>
                    <a:pt x="107684" y="98392"/>
                  </a:lnTo>
                  <a:close/>
                  <a:moveTo>
                    <a:pt x="184673" y="98618"/>
                  </a:moveTo>
                  <a:lnTo>
                    <a:pt x="184492" y="98709"/>
                  </a:lnTo>
                  <a:lnTo>
                    <a:pt x="184778" y="99387"/>
                  </a:lnTo>
                  <a:lnTo>
                    <a:pt x="184974" y="99312"/>
                  </a:lnTo>
                  <a:lnTo>
                    <a:pt x="184673" y="98618"/>
                  </a:lnTo>
                  <a:close/>
                  <a:moveTo>
                    <a:pt x="59385" y="99252"/>
                  </a:moveTo>
                  <a:lnTo>
                    <a:pt x="59235" y="99403"/>
                  </a:lnTo>
                  <a:lnTo>
                    <a:pt x="59763" y="99931"/>
                  </a:lnTo>
                  <a:lnTo>
                    <a:pt x="59913" y="99780"/>
                  </a:lnTo>
                  <a:lnTo>
                    <a:pt x="59385" y="99252"/>
                  </a:lnTo>
                  <a:close/>
                  <a:moveTo>
                    <a:pt x="243862" y="99372"/>
                  </a:moveTo>
                  <a:lnTo>
                    <a:pt x="243711" y="99523"/>
                  </a:lnTo>
                  <a:lnTo>
                    <a:pt x="244254" y="100051"/>
                  </a:lnTo>
                  <a:lnTo>
                    <a:pt x="244390" y="99900"/>
                  </a:lnTo>
                  <a:lnTo>
                    <a:pt x="243862" y="99372"/>
                  </a:lnTo>
                  <a:close/>
                  <a:moveTo>
                    <a:pt x="100565" y="99403"/>
                  </a:moveTo>
                  <a:lnTo>
                    <a:pt x="100263" y="100081"/>
                  </a:lnTo>
                  <a:lnTo>
                    <a:pt x="100459" y="100172"/>
                  </a:lnTo>
                  <a:lnTo>
                    <a:pt x="100746" y="99478"/>
                  </a:lnTo>
                  <a:lnTo>
                    <a:pt x="100565" y="99403"/>
                  </a:lnTo>
                  <a:close/>
                  <a:moveTo>
                    <a:pt x="177462" y="99403"/>
                  </a:moveTo>
                  <a:lnTo>
                    <a:pt x="177176" y="100096"/>
                  </a:lnTo>
                  <a:lnTo>
                    <a:pt x="177372" y="100172"/>
                  </a:lnTo>
                  <a:lnTo>
                    <a:pt x="177659" y="99493"/>
                  </a:lnTo>
                  <a:lnTo>
                    <a:pt x="177462" y="99403"/>
                  </a:lnTo>
                  <a:close/>
                  <a:moveTo>
                    <a:pt x="108182" y="99568"/>
                  </a:moveTo>
                  <a:lnTo>
                    <a:pt x="107986" y="99659"/>
                  </a:lnTo>
                  <a:lnTo>
                    <a:pt x="108272" y="100338"/>
                  </a:lnTo>
                  <a:lnTo>
                    <a:pt x="108469" y="100262"/>
                  </a:lnTo>
                  <a:lnTo>
                    <a:pt x="108182" y="99568"/>
                  </a:lnTo>
                  <a:close/>
                  <a:moveTo>
                    <a:pt x="185185" y="99810"/>
                  </a:moveTo>
                  <a:lnTo>
                    <a:pt x="184989" y="99885"/>
                  </a:lnTo>
                  <a:lnTo>
                    <a:pt x="185276" y="100579"/>
                  </a:lnTo>
                  <a:lnTo>
                    <a:pt x="185472" y="100489"/>
                  </a:lnTo>
                  <a:lnTo>
                    <a:pt x="185185" y="99810"/>
                  </a:lnTo>
                  <a:close/>
                  <a:moveTo>
                    <a:pt x="60290" y="100157"/>
                  </a:moveTo>
                  <a:lnTo>
                    <a:pt x="60155" y="100308"/>
                  </a:lnTo>
                  <a:lnTo>
                    <a:pt x="60683" y="100820"/>
                  </a:lnTo>
                  <a:lnTo>
                    <a:pt x="60834" y="100685"/>
                  </a:lnTo>
                  <a:lnTo>
                    <a:pt x="60290" y="100157"/>
                  </a:lnTo>
                  <a:close/>
                  <a:moveTo>
                    <a:pt x="244782" y="100277"/>
                  </a:moveTo>
                  <a:lnTo>
                    <a:pt x="244631" y="100428"/>
                  </a:lnTo>
                  <a:lnTo>
                    <a:pt x="245159" y="100941"/>
                  </a:lnTo>
                  <a:lnTo>
                    <a:pt x="245310" y="100805"/>
                  </a:lnTo>
                  <a:lnTo>
                    <a:pt x="244782" y="100277"/>
                  </a:lnTo>
                  <a:close/>
                  <a:moveTo>
                    <a:pt x="100052" y="100579"/>
                  </a:moveTo>
                  <a:lnTo>
                    <a:pt x="99765" y="101273"/>
                  </a:lnTo>
                  <a:lnTo>
                    <a:pt x="99946" y="101348"/>
                  </a:lnTo>
                  <a:lnTo>
                    <a:pt x="100248" y="100655"/>
                  </a:lnTo>
                  <a:lnTo>
                    <a:pt x="100052" y="100579"/>
                  </a:lnTo>
                  <a:close/>
                  <a:moveTo>
                    <a:pt x="176965" y="100579"/>
                  </a:moveTo>
                  <a:lnTo>
                    <a:pt x="176678" y="101273"/>
                  </a:lnTo>
                  <a:lnTo>
                    <a:pt x="176859" y="101348"/>
                  </a:lnTo>
                  <a:lnTo>
                    <a:pt x="177161" y="100670"/>
                  </a:lnTo>
                  <a:lnTo>
                    <a:pt x="176965" y="100579"/>
                  </a:lnTo>
                  <a:close/>
                  <a:moveTo>
                    <a:pt x="108680" y="100760"/>
                  </a:moveTo>
                  <a:lnTo>
                    <a:pt x="108484" y="100836"/>
                  </a:lnTo>
                  <a:lnTo>
                    <a:pt x="108770" y="101529"/>
                  </a:lnTo>
                  <a:lnTo>
                    <a:pt x="108966" y="101439"/>
                  </a:lnTo>
                  <a:lnTo>
                    <a:pt x="108680" y="100760"/>
                  </a:lnTo>
                  <a:close/>
                  <a:moveTo>
                    <a:pt x="61211" y="101062"/>
                  </a:moveTo>
                  <a:lnTo>
                    <a:pt x="61075" y="101198"/>
                  </a:lnTo>
                  <a:lnTo>
                    <a:pt x="61603" y="101725"/>
                  </a:lnTo>
                  <a:lnTo>
                    <a:pt x="61739" y="101575"/>
                  </a:lnTo>
                  <a:lnTo>
                    <a:pt x="61211" y="101062"/>
                  </a:lnTo>
                  <a:close/>
                  <a:moveTo>
                    <a:pt x="185683" y="100986"/>
                  </a:moveTo>
                  <a:lnTo>
                    <a:pt x="185487" y="101077"/>
                  </a:lnTo>
                  <a:lnTo>
                    <a:pt x="185789" y="101756"/>
                  </a:lnTo>
                  <a:lnTo>
                    <a:pt x="185970" y="101680"/>
                  </a:lnTo>
                  <a:lnTo>
                    <a:pt x="185683" y="100986"/>
                  </a:lnTo>
                  <a:close/>
                  <a:moveTo>
                    <a:pt x="245687" y="101182"/>
                  </a:moveTo>
                  <a:lnTo>
                    <a:pt x="245551" y="101318"/>
                  </a:lnTo>
                  <a:lnTo>
                    <a:pt x="246079" y="101846"/>
                  </a:lnTo>
                  <a:lnTo>
                    <a:pt x="246230" y="101695"/>
                  </a:lnTo>
                  <a:lnTo>
                    <a:pt x="245687" y="101182"/>
                  </a:lnTo>
                  <a:close/>
                  <a:moveTo>
                    <a:pt x="99554" y="101771"/>
                  </a:moveTo>
                  <a:lnTo>
                    <a:pt x="99252" y="102450"/>
                  </a:lnTo>
                  <a:lnTo>
                    <a:pt x="99448" y="102540"/>
                  </a:lnTo>
                  <a:lnTo>
                    <a:pt x="99735" y="101846"/>
                  </a:lnTo>
                  <a:lnTo>
                    <a:pt x="99554" y="101771"/>
                  </a:lnTo>
                  <a:close/>
                  <a:moveTo>
                    <a:pt x="176467" y="101771"/>
                  </a:moveTo>
                  <a:lnTo>
                    <a:pt x="176180" y="102450"/>
                  </a:lnTo>
                  <a:lnTo>
                    <a:pt x="176361" y="102540"/>
                  </a:lnTo>
                  <a:lnTo>
                    <a:pt x="176648" y="101846"/>
                  </a:lnTo>
                  <a:lnTo>
                    <a:pt x="176467" y="101771"/>
                  </a:lnTo>
                  <a:close/>
                  <a:moveTo>
                    <a:pt x="62131" y="101952"/>
                  </a:moveTo>
                  <a:lnTo>
                    <a:pt x="61980" y="102103"/>
                  </a:lnTo>
                  <a:lnTo>
                    <a:pt x="62508" y="102631"/>
                  </a:lnTo>
                  <a:lnTo>
                    <a:pt x="62659" y="102480"/>
                  </a:lnTo>
                  <a:lnTo>
                    <a:pt x="62131" y="101952"/>
                  </a:lnTo>
                  <a:close/>
                  <a:moveTo>
                    <a:pt x="109178" y="101937"/>
                  </a:moveTo>
                  <a:lnTo>
                    <a:pt x="108981" y="102027"/>
                  </a:lnTo>
                  <a:lnTo>
                    <a:pt x="109283" y="102706"/>
                  </a:lnTo>
                  <a:lnTo>
                    <a:pt x="109464" y="102631"/>
                  </a:lnTo>
                  <a:lnTo>
                    <a:pt x="109178" y="101937"/>
                  </a:lnTo>
                  <a:close/>
                  <a:moveTo>
                    <a:pt x="246607" y="102072"/>
                  </a:moveTo>
                  <a:lnTo>
                    <a:pt x="246456" y="102223"/>
                  </a:lnTo>
                  <a:lnTo>
                    <a:pt x="246999" y="102736"/>
                  </a:lnTo>
                  <a:lnTo>
                    <a:pt x="247135" y="102600"/>
                  </a:lnTo>
                  <a:lnTo>
                    <a:pt x="246607" y="102072"/>
                  </a:lnTo>
                  <a:close/>
                  <a:moveTo>
                    <a:pt x="186181" y="102163"/>
                  </a:moveTo>
                  <a:lnTo>
                    <a:pt x="186000" y="102253"/>
                  </a:lnTo>
                  <a:lnTo>
                    <a:pt x="186287" y="102932"/>
                  </a:lnTo>
                  <a:lnTo>
                    <a:pt x="186468" y="102857"/>
                  </a:lnTo>
                  <a:lnTo>
                    <a:pt x="186181" y="102163"/>
                  </a:lnTo>
                  <a:close/>
                  <a:moveTo>
                    <a:pt x="63051" y="102857"/>
                  </a:moveTo>
                  <a:lnTo>
                    <a:pt x="62900" y="103008"/>
                  </a:lnTo>
                  <a:lnTo>
                    <a:pt x="63428" y="103520"/>
                  </a:lnTo>
                  <a:lnTo>
                    <a:pt x="63579" y="103370"/>
                  </a:lnTo>
                  <a:lnTo>
                    <a:pt x="63051" y="102857"/>
                  </a:lnTo>
                  <a:close/>
                  <a:moveTo>
                    <a:pt x="247527" y="102977"/>
                  </a:moveTo>
                  <a:lnTo>
                    <a:pt x="247376" y="103128"/>
                  </a:lnTo>
                  <a:lnTo>
                    <a:pt x="247904" y="103641"/>
                  </a:lnTo>
                  <a:lnTo>
                    <a:pt x="248055" y="103490"/>
                  </a:lnTo>
                  <a:lnTo>
                    <a:pt x="247527" y="102977"/>
                  </a:lnTo>
                  <a:close/>
                  <a:moveTo>
                    <a:pt x="99041" y="102947"/>
                  </a:moveTo>
                  <a:lnTo>
                    <a:pt x="98755" y="103626"/>
                  </a:lnTo>
                  <a:lnTo>
                    <a:pt x="98951" y="103717"/>
                  </a:lnTo>
                  <a:lnTo>
                    <a:pt x="99237" y="103023"/>
                  </a:lnTo>
                  <a:lnTo>
                    <a:pt x="99041" y="102947"/>
                  </a:lnTo>
                  <a:close/>
                  <a:moveTo>
                    <a:pt x="175954" y="102947"/>
                  </a:moveTo>
                  <a:lnTo>
                    <a:pt x="175667" y="103626"/>
                  </a:lnTo>
                  <a:lnTo>
                    <a:pt x="175864" y="103717"/>
                  </a:lnTo>
                  <a:lnTo>
                    <a:pt x="176150" y="103023"/>
                  </a:lnTo>
                  <a:lnTo>
                    <a:pt x="175954" y="102947"/>
                  </a:lnTo>
                  <a:close/>
                  <a:moveTo>
                    <a:pt x="109675" y="103113"/>
                  </a:moveTo>
                  <a:lnTo>
                    <a:pt x="109494" y="103204"/>
                  </a:lnTo>
                  <a:lnTo>
                    <a:pt x="109781" y="103882"/>
                  </a:lnTo>
                  <a:lnTo>
                    <a:pt x="109962" y="103807"/>
                  </a:lnTo>
                  <a:lnTo>
                    <a:pt x="109675" y="103113"/>
                  </a:lnTo>
                  <a:close/>
                  <a:moveTo>
                    <a:pt x="186694" y="103355"/>
                  </a:moveTo>
                  <a:lnTo>
                    <a:pt x="186513" y="103430"/>
                  </a:lnTo>
                  <a:lnTo>
                    <a:pt x="186799" y="104124"/>
                  </a:lnTo>
                  <a:lnTo>
                    <a:pt x="186980" y="104033"/>
                  </a:lnTo>
                  <a:lnTo>
                    <a:pt x="186694" y="103355"/>
                  </a:lnTo>
                  <a:close/>
                  <a:moveTo>
                    <a:pt x="63956" y="103747"/>
                  </a:moveTo>
                  <a:lnTo>
                    <a:pt x="63820" y="103898"/>
                  </a:lnTo>
                  <a:lnTo>
                    <a:pt x="64348" y="104425"/>
                  </a:lnTo>
                  <a:lnTo>
                    <a:pt x="64484" y="104275"/>
                  </a:lnTo>
                  <a:lnTo>
                    <a:pt x="63956" y="103747"/>
                  </a:lnTo>
                  <a:close/>
                  <a:moveTo>
                    <a:pt x="248432" y="103867"/>
                  </a:moveTo>
                  <a:lnTo>
                    <a:pt x="248282" y="104018"/>
                  </a:lnTo>
                  <a:lnTo>
                    <a:pt x="248825" y="104546"/>
                  </a:lnTo>
                  <a:lnTo>
                    <a:pt x="248960" y="104395"/>
                  </a:lnTo>
                  <a:lnTo>
                    <a:pt x="248432" y="103867"/>
                  </a:lnTo>
                  <a:close/>
                  <a:moveTo>
                    <a:pt x="98543" y="104124"/>
                  </a:moveTo>
                  <a:lnTo>
                    <a:pt x="98257" y="104818"/>
                  </a:lnTo>
                  <a:lnTo>
                    <a:pt x="98453" y="104893"/>
                  </a:lnTo>
                  <a:lnTo>
                    <a:pt x="98739" y="104199"/>
                  </a:lnTo>
                  <a:lnTo>
                    <a:pt x="98543" y="104124"/>
                  </a:lnTo>
                  <a:close/>
                  <a:moveTo>
                    <a:pt x="175456" y="104124"/>
                  </a:moveTo>
                  <a:lnTo>
                    <a:pt x="175170" y="104803"/>
                  </a:lnTo>
                  <a:lnTo>
                    <a:pt x="175351" y="104893"/>
                  </a:lnTo>
                  <a:lnTo>
                    <a:pt x="175637" y="104199"/>
                  </a:lnTo>
                  <a:lnTo>
                    <a:pt x="175456" y="104124"/>
                  </a:lnTo>
                  <a:close/>
                  <a:moveTo>
                    <a:pt x="110173" y="104305"/>
                  </a:moveTo>
                  <a:lnTo>
                    <a:pt x="109992" y="104380"/>
                  </a:lnTo>
                  <a:lnTo>
                    <a:pt x="110279" y="105074"/>
                  </a:lnTo>
                  <a:lnTo>
                    <a:pt x="110475" y="104984"/>
                  </a:lnTo>
                  <a:lnTo>
                    <a:pt x="110173" y="104305"/>
                  </a:lnTo>
                  <a:close/>
                  <a:moveTo>
                    <a:pt x="187192" y="104531"/>
                  </a:moveTo>
                  <a:lnTo>
                    <a:pt x="187011" y="104607"/>
                  </a:lnTo>
                  <a:lnTo>
                    <a:pt x="187297" y="105300"/>
                  </a:lnTo>
                  <a:lnTo>
                    <a:pt x="187493" y="105225"/>
                  </a:lnTo>
                  <a:lnTo>
                    <a:pt x="187192" y="104531"/>
                  </a:lnTo>
                  <a:close/>
                  <a:moveTo>
                    <a:pt x="64876" y="104652"/>
                  </a:moveTo>
                  <a:lnTo>
                    <a:pt x="64725" y="104803"/>
                  </a:lnTo>
                  <a:lnTo>
                    <a:pt x="65268" y="105315"/>
                  </a:lnTo>
                  <a:lnTo>
                    <a:pt x="65404" y="105180"/>
                  </a:lnTo>
                  <a:lnTo>
                    <a:pt x="64876" y="104652"/>
                  </a:lnTo>
                  <a:close/>
                  <a:moveTo>
                    <a:pt x="249352" y="104772"/>
                  </a:moveTo>
                  <a:lnTo>
                    <a:pt x="249202" y="104923"/>
                  </a:lnTo>
                  <a:lnTo>
                    <a:pt x="249730" y="105436"/>
                  </a:lnTo>
                  <a:lnTo>
                    <a:pt x="249880" y="105300"/>
                  </a:lnTo>
                  <a:lnTo>
                    <a:pt x="249352" y="104772"/>
                  </a:lnTo>
                  <a:close/>
                  <a:moveTo>
                    <a:pt x="98046" y="105300"/>
                  </a:moveTo>
                  <a:lnTo>
                    <a:pt x="97759" y="105994"/>
                  </a:lnTo>
                  <a:lnTo>
                    <a:pt x="97940" y="106070"/>
                  </a:lnTo>
                  <a:lnTo>
                    <a:pt x="98242" y="105391"/>
                  </a:lnTo>
                  <a:lnTo>
                    <a:pt x="98046" y="105300"/>
                  </a:lnTo>
                  <a:close/>
                  <a:moveTo>
                    <a:pt x="174959" y="105315"/>
                  </a:moveTo>
                  <a:lnTo>
                    <a:pt x="174672" y="105994"/>
                  </a:lnTo>
                  <a:lnTo>
                    <a:pt x="174853" y="106070"/>
                  </a:lnTo>
                  <a:lnTo>
                    <a:pt x="175140" y="105391"/>
                  </a:lnTo>
                  <a:lnTo>
                    <a:pt x="174959" y="105315"/>
                  </a:lnTo>
                  <a:close/>
                  <a:moveTo>
                    <a:pt x="65796" y="105557"/>
                  </a:moveTo>
                  <a:lnTo>
                    <a:pt x="65645" y="105693"/>
                  </a:lnTo>
                  <a:lnTo>
                    <a:pt x="66173" y="106220"/>
                  </a:lnTo>
                  <a:lnTo>
                    <a:pt x="66324" y="106070"/>
                  </a:lnTo>
                  <a:lnTo>
                    <a:pt x="65796" y="105557"/>
                  </a:lnTo>
                  <a:close/>
                  <a:moveTo>
                    <a:pt x="110686" y="105481"/>
                  </a:moveTo>
                  <a:lnTo>
                    <a:pt x="110490" y="105557"/>
                  </a:lnTo>
                  <a:lnTo>
                    <a:pt x="110776" y="106251"/>
                  </a:lnTo>
                  <a:lnTo>
                    <a:pt x="110972" y="106160"/>
                  </a:lnTo>
                  <a:lnTo>
                    <a:pt x="110686" y="105481"/>
                  </a:lnTo>
                  <a:close/>
                  <a:moveTo>
                    <a:pt x="250258" y="105677"/>
                  </a:moveTo>
                  <a:lnTo>
                    <a:pt x="250122" y="105813"/>
                  </a:lnTo>
                  <a:lnTo>
                    <a:pt x="250650" y="106341"/>
                  </a:lnTo>
                  <a:lnTo>
                    <a:pt x="250801" y="106190"/>
                  </a:lnTo>
                  <a:lnTo>
                    <a:pt x="250258" y="105677"/>
                  </a:lnTo>
                  <a:close/>
                  <a:moveTo>
                    <a:pt x="187704" y="105708"/>
                  </a:moveTo>
                  <a:lnTo>
                    <a:pt x="187508" y="105798"/>
                  </a:lnTo>
                  <a:lnTo>
                    <a:pt x="187795" y="106477"/>
                  </a:lnTo>
                  <a:lnTo>
                    <a:pt x="187991" y="106401"/>
                  </a:lnTo>
                  <a:lnTo>
                    <a:pt x="187704" y="105708"/>
                  </a:lnTo>
                  <a:close/>
                  <a:moveTo>
                    <a:pt x="66701" y="106447"/>
                  </a:moveTo>
                  <a:lnTo>
                    <a:pt x="66565" y="106598"/>
                  </a:lnTo>
                  <a:lnTo>
                    <a:pt x="67093" y="107126"/>
                  </a:lnTo>
                  <a:lnTo>
                    <a:pt x="67244" y="106975"/>
                  </a:lnTo>
                  <a:lnTo>
                    <a:pt x="66701" y="106447"/>
                  </a:lnTo>
                  <a:close/>
                  <a:moveTo>
                    <a:pt x="97533" y="106477"/>
                  </a:moveTo>
                  <a:lnTo>
                    <a:pt x="97246" y="107171"/>
                  </a:lnTo>
                  <a:lnTo>
                    <a:pt x="97442" y="107246"/>
                  </a:lnTo>
                  <a:lnTo>
                    <a:pt x="97729" y="106567"/>
                  </a:lnTo>
                  <a:lnTo>
                    <a:pt x="97533" y="106477"/>
                  </a:lnTo>
                  <a:close/>
                  <a:moveTo>
                    <a:pt x="174446" y="106477"/>
                  </a:moveTo>
                  <a:lnTo>
                    <a:pt x="174159" y="107171"/>
                  </a:lnTo>
                  <a:lnTo>
                    <a:pt x="174355" y="107246"/>
                  </a:lnTo>
                  <a:lnTo>
                    <a:pt x="174642" y="106567"/>
                  </a:lnTo>
                  <a:lnTo>
                    <a:pt x="174446" y="106477"/>
                  </a:lnTo>
                  <a:close/>
                  <a:moveTo>
                    <a:pt x="251178" y="106567"/>
                  </a:moveTo>
                  <a:lnTo>
                    <a:pt x="251027" y="106718"/>
                  </a:lnTo>
                  <a:lnTo>
                    <a:pt x="251570" y="107246"/>
                  </a:lnTo>
                  <a:lnTo>
                    <a:pt x="251706" y="107095"/>
                  </a:lnTo>
                  <a:lnTo>
                    <a:pt x="251178" y="106567"/>
                  </a:lnTo>
                  <a:close/>
                  <a:moveTo>
                    <a:pt x="111184" y="106658"/>
                  </a:moveTo>
                  <a:lnTo>
                    <a:pt x="110988" y="106748"/>
                  </a:lnTo>
                  <a:lnTo>
                    <a:pt x="111289" y="107427"/>
                  </a:lnTo>
                  <a:lnTo>
                    <a:pt x="111470" y="107352"/>
                  </a:lnTo>
                  <a:lnTo>
                    <a:pt x="111184" y="106658"/>
                  </a:lnTo>
                  <a:close/>
                  <a:moveTo>
                    <a:pt x="188187" y="106884"/>
                  </a:moveTo>
                  <a:lnTo>
                    <a:pt x="187991" y="106975"/>
                  </a:lnTo>
                  <a:lnTo>
                    <a:pt x="188293" y="107653"/>
                  </a:lnTo>
                  <a:lnTo>
                    <a:pt x="188474" y="107578"/>
                  </a:lnTo>
                  <a:lnTo>
                    <a:pt x="188187" y="106884"/>
                  </a:lnTo>
                  <a:close/>
                  <a:moveTo>
                    <a:pt x="67621" y="107352"/>
                  </a:moveTo>
                  <a:lnTo>
                    <a:pt x="67470" y="107503"/>
                  </a:lnTo>
                  <a:lnTo>
                    <a:pt x="68013" y="108015"/>
                  </a:lnTo>
                  <a:lnTo>
                    <a:pt x="68149" y="107880"/>
                  </a:lnTo>
                  <a:lnTo>
                    <a:pt x="67621" y="107352"/>
                  </a:lnTo>
                  <a:close/>
                  <a:moveTo>
                    <a:pt x="252098" y="107472"/>
                  </a:moveTo>
                  <a:lnTo>
                    <a:pt x="251947" y="107623"/>
                  </a:lnTo>
                  <a:lnTo>
                    <a:pt x="252475" y="108136"/>
                  </a:lnTo>
                  <a:lnTo>
                    <a:pt x="252626" y="107985"/>
                  </a:lnTo>
                  <a:lnTo>
                    <a:pt x="252098" y="107472"/>
                  </a:lnTo>
                  <a:close/>
                  <a:moveTo>
                    <a:pt x="97035" y="107669"/>
                  </a:moveTo>
                  <a:lnTo>
                    <a:pt x="96748" y="108347"/>
                  </a:lnTo>
                  <a:lnTo>
                    <a:pt x="96944" y="108438"/>
                  </a:lnTo>
                  <a:lnTo>
                    <a:pt x="97231" y="107744"/>
                  </a:lnTo>
                  <a:lnTo>
                    <a:pt x="97035" y="107669"/>
                  </a:lnTo>
                  <a:close/>
                  <a:moveTo>
                    <a:pt x="173963" y="107669"/>
                  </a:moveTo>
                  <a:lnTo>
                    <a:pt x="173661" y="108362"/>
                  </a:lnTo>
                  <a:lnTo>
                    <a:pt x="173857" y="108438"/>
                  </a:lnTo>
                  <a:lnTo>
                    <a:pt x="174144" y="107759"/>
                  </a:lnTo>
                  <a:lnTo>
                    <a:pt x="173963" y="107669"/>
                  </a:lnTo>
                  <a:close/>
                  <a:moveTo>
                    <a:pt x="111681" y="107834"/>
                  </a:moveTo>
                  <a:lnTo>
                    <a:pt x="111500" y="107925"/>
                  </a:lnTo>
                  <a:lnTo>
                    <a:pt x="111787" y="108604"/>
                  </a:lnTo>
                  <a:lnTo>
                    <a:pt x="111968" y="108528"/>
                  </a:lnTo>
                  <a:lnTo>
                    <a:pt x="111681" y="107834"/>
                  </a:lnTo>
                  <a:close/>
                  <a:moveTo>
                    <a:pt x="188700" y="108076"/>
                  </a:moveTo>
                  <a:lnTo>
                    <a:pt x="188504" y="108151"/>
                  </a:lnTo>
                  <a:lnTo>
                    <a:pt x="188806" y="108845"/>
                  </a:lnTo>
                  <a:lnTo>
                    <a:pt x="188987" y="108770"/>
                  </a:lnTo>
                  <a:lnTo>
                    <a:pt x="188700" y="108076"/>
                  </a:lnTo>
                  <a:close/>
                  <a:moveTo>
                    <a:pt x="68526" y="108257"/>
                  </a:moveTo>
                  <a:lnTo>
                    <a:pt x="68391" y="108408"/>
                  </a:lnTo>
                  <a:lnTo>
                    <a:pt x="68918" y="108920"/>
                  </a:lnTo>
                  <a:lnTo>
                    <a:pt x="69069" y="108770"/>
                  </a:lnTo>
                  <a:lnTo>
                    <a:pt x="68526" y="108257"/>
                  </a:lnTo>
                  <a:close/>
                  <a:moveTo>
                    <a:pt x="253018" y="108377"/>
                  </a:moveTo>
                  <a:lnTo>
                    <a:pt x="252867" y="108513"/>
                  </a:lnTo>
                  <a:lnTo>
                    <a:pt x="253395" y="109041"/>
                  </a:lnTo>
                  <a:lnTo>
                    <a:pt x="253546" y="108890"/>
                  </a:lnTo>
                  <a:lnTo>
                    <a:pt x="253018" y="108377"/>
                  </a:lnTo>
                  <a:close/>
                  <a:moveTo>
                    <a:pt x="96537" y="108845"/>
                  </a:moveTo>
                  <a:lnTo>
                    <a:pt x="96251" y="109539"/>
                  </a:lnTo>
                  <a:lnTo>
                    <a:pt x="96447" y="109614"/>
                  </a:lnTo>
                  <a:lnTo>
                    <a:pt x="96733" y="108936"/>
                  </a:lnTo>
                  <a:lnTo>
                    <a:pt x="96537" y="108845"/>
                  </a:lnTo>
                  <a:close/>
                  <a:moveTo>
                    <a:pt x="173450" y="108845"/>
                  </a:moveTo>
                  <a:lnTo>
                    <a:pt x="173164" y="109539"/>
                  </a:lnTo>
                  <a:lnTo>
                    <a:pt x="173360" y="109614"/>
                  </a:lnTo>
                  <a:lnTo>
                    <a:pt x="173646" y="108936"/>
                  </a:lnTo>
                  <a:lnTo>
                    <a:pt x="173450" y="108845"/>
                  </a:lnTo>
                  <a:close/>
                  <a:moveTo>
                    <a:pt x="112179" y="109026"/>
                  </a:moveTo>
                  <a:lnTo>
                    <a:pt x="111998" y="109101"/>
                  </a:lnTo>
                  <a:lnTo>
                    <a:pt x="112285" y="109795"/>
                  </a:lnTo>
                  <a:lnTo>
                    <a:pt x="112466" y="109705"/>
                  </a:lnTo>
                  <a:lnTo>
                    <a:pt x="112179" y="109026"/>
                  </a:lnTo>
                  <a:close/>
                  <a:moveTo>
                    <a:pt x="69446" y="109147"/>
                  </a:moveTo>
                  <a:lnTo>
                    <a:pt x="69296" y="109298"/>
                  </a:lnTo>
                  <a:lnTo>
                    <a:pt x="69839" y="109826"/>
                  </a:lnTo>
                  <a:lnTo>
                    <a:pt x="69974" y="109675"/>
                  </a:lnTo>
                  <a:lnTo>
                    <a:pt x="69446" y="109147"/>
                  </a:lnTo>
                  <a:close/>
                  <a:moveTo>
                    <a:pt x="253923" y="109267"/>
                  </a:moveTo>
                  <a:lnTo>
                    <a:pt x="253787" y="109418"/>
                  </a:lnTo>
                  <a:lnTo>
                    <a:pt x="254315" y="109931"/>
                  </a:lnTo>
                  <a:lnTo>
                    <a:pt x="254466" y="109795"/>
                  </a:lnTo>
                  <a:lnTo>
                    <a:pt x="253923" y="109267"/>
                  </a:lnTo>
                  <a:close/>
                  <a:moveTo>
                    <a:pt x="189198" y="109252"/>
                  </a:moveTo>
                  <a:lnTo>
                    <a:pt x="189002" y="109328"/>
                  </a:lnTo>
                  <a:lnTo>
                    <a:pt x="189288" y="110022"/>
                  </a:lnTo>
                  <a:lnTo>
                    <a:pt x="189484" y="109946"/>
                  </a:lnTo>
                  <a:lnTo>
                    <a:pt x="189198" y="109252"/>
                  </a:lnTo>
                  <a:close/>
                  <a:moveTo>
                    <a:pt x="70367" y="110052"/>
                  </a:moveTo>
                  <a:lnTo>
                    <a:pt x="70216" y="110203"/>
                  </a:lnTo>
                  <a:lnTo>
                    <a:pt x="70744" y="110715"/>
                  </a:lnTo>
                  <a:lnTo>
                    <a:pt x="70894" y="110580"/>
                  </a:lnTo>
                  <a:lnTo>
                    <a:pt x="70367" y="110052"/>
                  </a:lnTo>
                  <a:close/>
                  <a:moveTo>
                    <a:pt x="96039" y="110037"/>
                  </a:moveTo>
                  <a:lnTo>
                    <a:pt x="95753" y="110715"/>
                  </a:lnTo>
                  <a:lnTo>
                    <a:pt x="95934" y="110791"/>
                  </a:lnTo>
                  <a:lnTo>
                    <a:pt x="96235" y="110112"/>
                  </a:lnTo>
                  <a:lnTo>
                    <a:pt x="96039" y="110037"/>
                  </a:lnTo>
                  <a:close/>
                  <a:moveTo>
                    <a:pt x="172952" y="110037"/>
                  </a:moveTo>
                  <a:lnTo>
                    <a:pt x="172666" y="110715"/>
                  </a:lnTo>
                  <a:lnTo>
                    <a:pt x="172847" y="110806"/>
                  </a:lnTo>
                  <a:lnTo>
                    <a:pt x="173133" y="110112"/>
                  </a:lnTo>
                  <a:lnTo>
                    <a:pt x="172952" y="110037"/>
                  </a:lnTo>
                  <a:close/>
                  <a:moveTo>
                    <a:pt x="254843" y="110172"/>
                  </a:moveTo>
                  <a:lnTo>
                    <a:pt x="254692" y="110308"/>
                  </a:lnTo>
                  <a:lnTo>
                    <a:pt x="255220" y="110836"/>
                  </a:lnTo>
                  <a:lnTo>
                    <a:pt x="255371" y="110685"/>
                  </a:lnTo>
                  <a:lnTo>
                    <a:pt x="254843" y="110172"/>
                  </a:lnTo>
                  <a:close/>
                  <a:moveTo>
                    <a:pt x="112692" y="110203"/>
                  </a:moveTo>
                  <a:lnTo>
                    <a:pt x="112496" y="110293"/>
                  </a:lnTo>
                  <a:lnTo>
                    <a:pt x="112783" y="110972"/>
                  </a:lnTo>
                  <a:lnTo>
                    <a:pt x="112979" y="110896"/>
                  </a:lnTo>
                  <a:lnTo>
                    <a:pt x="112692" y="110203"/>
                  </a:lnTo>
                  <a:close/>
                  <a:moveTo>
                    <a:pt x="189711" y="110429"/>
                  </a:moveTo>
                  <a:lnTo>
                    <a:pt x="189515" y="110519"/>
                  </a:lnTo>
                  <a:lnTo>
                    <a:pt x="189801" y="111198"/>
                  </a:lnTo>
                  <a:lnTo>
                    <a:pt x="189997" y="111123"/>
                  </a:lnTo>
                  <a:lnTo>
                    <a:pt x="189711" y="110429"/>
                  </a:lnTo>
                  <a:close/>
                  <a:moveTo>
                    <a:pt x="71272" y="110957"/>
                  </a:moveTo>
                  <a:lnTo>
                    <a:pt x="71136" y="111093"/>
                  </a:lnTo>
                  <a:lnTo>
                    <a:pt x="71664" y="111620"/>
                  </a:lnTo>
                  <a:lnTo>
                    <a:pt x="71815" y="111470"/>
                  </a:lnTo>
                  <a:lnTo>
                    <a:pt x="71272" y="110957"/>
                  </a:lnTo>
                  <a:close/>
                  <a:moveTo>
                    <a:pt x="255763" y="111062"/>
                  </a:moveTo>
                  <a:lnTo>
                    <a:pt x="255612" y="111213"/>
                  </a:lnTo>
                  <a:lnTo>
                    <a:pt x="256140" y="111741"/>
                  </a:lnTo>
                  <a:lnTo>
                    <a:pt x="256291" y="111590"/>
                  </a:lnTo>
                  <a:lnTo>
                    <a:pt x="255763" y="111062"/>
                  </a:lnTo>
                  <a:close/>
                  <a:moveTo>
                    <a:pt x="95542" y="111213"/>
                  </a:moveTo>
                  <a:lnTo>
                    <a:pt x="95255" y="111907"/>
                  </a:lnTo>
                  <a:lnTo>
                    <a:pt x="95436" y="111983"/>
                  </a:lnTo>
                  <a:lnTo>
                    <a:pt x="95738" y="111289"/>
                  </a:lnTo>
                  <a:lnTo>
                    <a:pt x="95542" y="111213"/>
                  </a:lnTo>
                  <a:close/>
                  <a:moveTo>
                    <a:pt x="172455" y="111213"/>
                  </a:moveTo>
                  <a:lnTo>
                    <a:pt x="172153" y="111907"/>
                  </a:lnTo>
                  <a:lnTo>
                    <a:pt x="172349" y="111983"/>
                  </a:lnTo>
                  <a:lnTo>
                    <a:pt x="172636" y="111304"/>
                  </a:lnTo>
                  <a:lnTo>
                    <a:pt x="172455" y="111213"/>
                  </a:lnTo>
                  <a:close/>
                  <a:moveTo>
                    <a:pt x="113190" y="111379"/>
                  </a:moveTo>
                  <a:lnTo>
                    <a:pt x="112994" y="111470"/>
                  </a:lnTo>
                  <a:lnTo>
                    <a:pt x="113280" y="112148"/>
                  </a:lnTo>
                  <a:lnTo>
                    <a:pt x="113476" y="112073"/>
                  </a:lnTo>
                  <a:lnTo>
                    <a:pt x="113190" y="111379"/>
                  </a:lnTo>
                  <a:close/>
                  <a:moveTo>
                    <a:pt x="190193" y="111620"/>
                  </a:moveTo>
                  <a:lnTo>
                    <a:pt x="190012" y="111696"/>
                  </a:lnTo>
                  <a:lnTo>
                    <a:pt x="190299" y="112390"/>
                  </a:lnTo>
                  <a:lnTo>
                    <a:pt x="190495" y="112299"/>
                  </a:lnTo>
                  <a:lnTo>
                    <a:pt x="190193" y="111620"/>
                  </a:lnTo>
                  <a:close/>
                  <a:moveTo>
                    <a:pt x="72192" y="111847"/>
                  </a:moveTo>
                  <a:lnTo>
                    <a:pt x="72056" y="111998"/>
                  </a:lnTo>
                  <a:lnTo>
                    <a:pt x="72584" y="112510"/>
                  </a:lnTo>
                  <a:lnTo>
                    <a:pt x="72735" y="112375"/>
                  </a:lnTo>
                  <a:lnTo>
                    <a:pt x="72192" y="111847"/>
                  </a:lnTo>
                  <a:close/>
                  <a:moveTo>
                    <a:pt x="256668" y="111967"/>
                  </a:moveTo>
                  <a:lnTo>
                    <a:pt x="256517" y="112103"/>
                  </a:lnTo>
                  <a:lnTo>
                    <a:pt x="257060" y="112631"/>
                  </a:lnTo>
                  <a:lnTo>
                    <a:pt x="257196" y="112480"/>
                  </a:lnTo>
                  <a:lnTo>
                    <a:pt x="256668" y="111967"/>
                  </a:lnTo>
                  <a:close/>
                  <a:moveTo>
                    <a:pt x="95044" y="112390"/>
                  </a:moveTo>
                  <a:lnTo>
                    <a:pt x="94742" y="113084"/>
                  </a:lnTo>
                  <a:lnTo>
                    <a:pt x="94938" y="113159"/>
                  </a:lnTo>
                  <a:lnTo>
                    <a:pt x="95225" y="112480"/>
                  </a:lnTo>
                  <a:lnTo>
                    <a:pt x="95044" y="112390"/>
                  </a:lnTo>
                  <a:close/>
                  <a:moveTo>
                    <a:pt x="171942" y="112390"/>
                  </a:moveTo>
                  <a:lnTo>
                    <a:pt x="171655" y="113084"/>
                  </a:lnTo>
                  <a:lnTo>
                    <a:pt x="171851" y="113159"/>
                  </a:lnTo>
                  <a:lnTo>
                    <a:pt x="172138" y="112480"/>
                  </a:lnTo>
                  <a:lnTo>
                    <a:pt x="171942" y="112390"/>
                  </a:lnTo>
                  <a:close/>
                  <a:moveTo>
                    <a:pt x="113688" y="112571"/>
                  </a:moveTo>
                  <a:lnTo>
                    <a:pt x="113507" y="112646"/>
                  </a:lnTo>
                  <a:lnTo>
                    <a:pt x="113793" y="113340"/>
                  </a:lnTo>
                  <a:lnTo>
                    <a:pt x="113974" y="113250"/>
                  </a:lnTo>
                  <a:lnTo>
                    <a:pt x="113688" y="112571"/>
                  </a:lnTo>
                  <a:close/>
                  <a:moveTo>
                    <a:pt x="73112" y="112752"/>
                  </a:moveTo>
                  <a:lnTo>
                    <a:pt x="72961" y="112903"/>
                  </a:lnTo>
                  <a:lnTo>
                    <a:pt x="73489" y="113415"/>
                  </a:lnTo>
                  <a:lnTo>
                    <a:pt x="73640" y="113265"/>
                  </a:lnTo>
                  <a:lnTo>
                    <a:pt x="73112" y="112752"/>
                  </a:lnTo>
                  <a:close/>
                  <a:moveTo>
                    <a:pt x="257588" y="112857"/>
                  </a:moveTo>
                  <a:lnTo>
                    <a:pt x="257437" y="113008"/>
                  </a:lnTo>
                  <a:lnTo>
                    <a:pt x="257965" y="113536"/>
                  </a:lnTo>
                  <a:lnTo>
                    <a:pt x="258116" y="113385"/>
                  </a:lnTo>
                  <a:lnTo>
                    <a:pt x="257588" y="112857"/>
                  </a:lnTo>
                  <a:close/>
                  <a:moveTo>
                    <a:pt x="190706" y="112797"/>
                  </a:moveTo>
                  <a:lnTo>
                    <a:pt x="190510" y="112888"/>
                  </a:lnTo>
                  <a:lnTo>
                    <a:pt x="190797" y="113566"/>
                  </a:lnTo>
                  <a:lnTo>
                    <a:pt x="190993" y="113491"/>
                  </a:lnTo>
                  <a:lnTo>
                    <a:pt x="190706" y="112797"/>
                  </a:lnTo>
                  <a:close/>
                  <a:moveTo>
                    <a:pt x="74017" y="113642"/>
                  </a:moveTo>
                  <a:lnTo>
                    <a:pt x="73881" y="113793"/>
                  </a:lnTo>
                  <a:lnTo>
                    <a:pt x="74409" y="114321"/>
                  </a:lnTo>
                  <a:lnTo>
                    <a:pt x="74560" y="114170"/>
                  </a:lnTo>
                  <a:lnTo>
                    <a:pt x="74017" y="113642"/>
                  </a:lnTo>
                  <a:close/>
                  <a:moveTo>
                    <a:pt x="94531" y="113581"/>
                  </a:moveTo>
                  <a:lnTo>
                    <a:pt x="94244" y="114260"/>
                  </a:lnTo>
                  <a:lnTo>
                    <a:pt x="94440" y="114336"/>
                  </a:lnTo>
                  <a:lnTo>
                    <a:pt x="94727" y="113657"/>
                  </a:lnTo>
                  <a:lnTo>
                    <a:pt x="94531" y="113581"/>
                  </a:lnTo>
                  <a:close/>
                  <a:moveTo>
                    <a:pt x="171444" y="113581"/>
                  </a:moveTo>
                  <a:lnTo>
                    <a:pt x="171157" y="114260"/>
                  </a:lnTo>
                  <a:lnTo>
                    <a:pt x="171338" y="114351"/>
                  </a:lnTo>
                  <a:lnTo>
                    <a:pt x="171640" y="113657"/>
                  </a:lnTo>
                  <a:lnTo>
                    <a:pt x="171444" y="113581"/>
                  </a:lnTo>
                  <a:close/>
                  <a:moveTo>
                    <a:pt x="258493" y="113762"/>
                  </a:moveTo>
                  <a:lnTo>
                    <a:pt x="258358" y="113913"/>
                  </a:lnTo>
                  <a:lnTo>
                    <a:pt x="258886" y="114426"/>
                  </a:lnTo>
                  <a:lnTo>
                    <a:pt x="259021" y="114275"/>
                  </a:lnTo>
                  <a:lnTo>
                    <a:pt x="258493" y="113762"/>
                  </a:lnTo>
                  <a:close/>
                  <a:moveTo>
                    <a:pt x="114185" y="113747"/>
                  </a:moveTo>
                  <a:lnTo>
                    <a:pt x="114004" y="113823"/>
                  </a:lnTo>
                  <a:lnTo>
                    <a:pt x="114291" y="114517"/>
                  </a:lnTo>
                  <a:lnTo>
                    <a:pt x="114487" y="114441"/>
                  </a:lnTo>
                  <a:lnTo>
                    <a:pt x="114185" y="113747"/>
                  </a:lnTo>
                  <a:close/>
                  <a:moveTo>
                    <a:pt x="191204" y="113989"/>
                  </a:moveTo>
                  <a:lnTo>
                    <a:pt x="191008" y="114064"/>
                  </a:lnTo>
                  <a:lnTo>
                    <a:pt x="191310" y="114743"/>
                  </a:lnTo>
                  <a:lnTo>
                    <a:pt x="191491" y="114667"/>
                  </a:lnTo>
                  <a:lnTo>
                    <a:pt x="191204" y="113989"/>
                  </a:lnTo>
                  <a:close/>
                  <a:moveTo>
                    <a:pt x="285569" y="114667"/>
                  </a:moveTo>
                  <a:lnTo>
                    <a:pt x="285509" y="114698"/>
                  </a:lnTo>
                  <a:lnTo>
                    <a:pt x="285569" y="114818"/>
                  </a:lnTo>
                  <a:lnTo>
                    <a:pt x="285569" y="114667"/>
                  </a:lnTo>
                  <a:close/>
                  <a:moveTo>
                    <a:pt x="0" y="114667"/>
                  </a:moveTo>
                  <a:lnTo>
                    <a:pt x="0" y="114894"/>
                  </a:lnTo>
                  <a:lnTo>
                    <a:pt x="136" y="114954"/>
                  </a:lnTo>
                  <a:lnTo>
                    <a:pt x="226" y="114773"/>
                  </a:lnTo>
                  <a:lnTo>
                    <a:pt x="0" y="114667"/>
                  </a:lnTo>
                  <a:close/>
                  <a:moveTo>
                    <a:pt x="74937" y="114547"/>
                  </a:moveTo>
                  <a:lnTo>
                    <a:pt x="74801" y="114683"/>
                  </a:lnTo>
                  <a:lnTo>
                    <a:pt x="75329" y="115210"/>
                  </a:lnTo>
                  <a:lnTo>
                    <a:pt x="75480" y="115060"/>
                  </a:lnTo>
                  <a:lnTo>
                    <a:pt x="74937" y="114547"/>
                  </a:lnTo>
                  <a:close/>
                  <a:moveTo>
                    <a:pt x="259413" y="114652"/>
                  </a:moveTo>
                  <a:lnTo>
                    <a:pt x="259263" y="114803"/>
                  </a:lnTo>
                  <a:lnTo>
                    <a:pt x="259806" y="115331"/>
                  </a:lnTo>
                  <a:lnTo>
                    <a:pt x="259941" y="115180"/>
                  </a:lnTo>
                  <a:lnTo>
                    <a:pt x="259413" y="114652"/>
                  </a:lnTo>
                  <a:close/>
                  <a:moveTo>
                    <a:pt x="285026" y="114924"/>
                  </a:moveTo>
                  <a:lnTo>
                    <a:pt x="284347" y="115226"/>
                  </a:lnTo>
                  <a:lnTo>
                    <a:pt x="284438" y="115422"/>
                  </a:lnTo>
                  <a:lnTo>
                    <a:pt x="285101" y="115105"/>
                  </a:lnTo>
                  <a:lnTo>
                    <a:pt x="285026" y="114924"/>
                  </a:lnTo>
                  <a:close/>
                  <a:moveTo>
                    <a:pt x="709" y="114999"/>
                  </a:moveTo>
                  <a:lnTo>
                    <a:pt x="634" y="115180"/>
                  </a:lnTo>
                  <a:lnTo>
                    <a:pt x="1297" y="115497"/>
                  </a:lnTo>
                  <a:lnTo>
                    <a:pt x="1388" y="115316"/>
                  </a:lnTo>
                  <a:lnTo>
                    <a:pt x="709" y="114999"/>
                  </a:lnTo>
                  <a:close/>
                  <a:moveTo>
                    <a:pt x="94033" y="114758"/>
                  </a:moveTo>
                  <a:lnTo>
                    <a:pt x="93747" y="115437"/>
                  </a:lnTo>
                  <a:lnTo>
                    <a:pt x="93943" y="115527"/>
                  </a:lnTo>
                  <a:lnTo>
                    <a:pt x="94229" y="114833"/>
                  </a:lnTo>
                  <a:lnTo>
                    <a:pt x="94033" y="114758"/>
                  </a:lnTo>
                  <a:close/>
                  <a:moveTo>
                    <a:pt x="170946" y="114758"/>
                  </a:moveTo>
                  <a:lnTo>
                    <a:pt x="170660" y="115452"/>
                  </a:lnTo>
                  <a:lnTo>
                    <a:pt x="170841" y="115527"/>
                  </a:lnTo>
                  <a:lnTo>
                    <a:pt x="171127" y="114833"/>
                  </a:lnTo>
                  <a:lnTo>
                    <a:pt x="170946" y="114758"/>
                  </a:lnTo>
                  <a:close/>
                  <a:moveTo>
                    <a:pt x="114698" y="114924"/>
                  </a:moveTo>
                  <a:lnTo>
                    <a:pt x="114502" y="115014"/>
                  </a:lnTo>
                  <a:lnTo>
                    <a:pt x="114789" y="115693"/>
                  </a:lnTo>
                  <a:lnTo>
                    <a:pt x="114985" y="115618"/>
                  </a:lnTo>
                  <a:lnTo>
                    <a:pt x="114698" y="114924"/>
                  </a:lnTo>
                  <a:close/>
                  <a:moveTo>
                    <a:pt x="191702" y="115165"/>
                  </a:moveTo>
                  <a:lnTo>
                    <a:pt x="191521" y="115241"/>
                  </a:lnTo>
                  <a:lnTo>
                    <a:pt x="191807" y="115934"/>
                  </a:lnTo>
                  <a:lnTo>
                    <a:pt x="192003" y="115844"/>
                  </a:lnTo>
                  <a:lnTo>
                    <a:pt x="191702" y="115165"/>
                  </a:lnTo>
                  <a:close/>
                  <a:moveTo>
                    <a:pt x="283849" y="115452"/>
                  </a:moveTo>
                  <a:lnTo>
                    <a:pt x="283171" y="115769"/>
                  </a:lnTo>
                  <a:lnTo>
                    <a:pt x="283261" y="115950"/>
                  </a:lnTo>
                  <a:lnTo>
                    <a:pt x="283940" y="115648"/>
                  </a:lnTo>
                  <a:lnTo>
                    <a:pt x="283849" y="115452"/>
                  </a:lnTo>
                  <a:close/>
                  <a:moveTo>
                    <a:pt x="1870" y="115542"/>
                  </a:moveTo>
                  <a:lnTo>
                    <a:pt x="1795" y="115723"/>
                  </a:lnTo>
                  <a:lnTo>
                    <a:pt x="2459" y="116040"/>
                  </a:lnTo>
                  <a:lnTo>
                    <a:pt x="2549" y="115859"/>
                  </a:lnTo>
                  <a:lnTo>
                    <a:pt x="1870" y="115542"/>
                  </a:lnTo>
                  <a:close/>
                  <a:moveTo>
                    <a:pt x="75857" y="115437"/>
                  </a:moveTo>
                  <a:lnTo>
                    <a:pt x="75706" y="115588"/>
                  </a:lnTo>
                  <a:lnTo>
                    <a:pt x="76249" y="116100"/>
                  </a:lnTo>
                  <a:lnTo>
                    <a:pt x="76385" y="115965"/>
                  </a:lnTo>
                  <a:lnTo>
                    <a:pt x="75857" y="115437"/>
                  </a:lnTo>
                  <a:close/>
                  <a:moveTo>
                    <a:pt x="260334" y="115557"/>
                  </a:moveTo>
                  <a:lnTo>
                    <a:pt x="260183" y="115708"/>
                  </a:lnTo>
                  <a:lnTo>
                    <a:pt x="260711" y="116236"/>
                  </a:lnTo>
                  <a:lnTo>
                    <a:pt x="260862" y="116085"/>
                  </a:lnTo>
                  <a:lnTo>
                    <a:pt x="260334" y="115557"/>
                  </a:lnTo>
                  <a:close/>
                  <a:moveTo>
                    <a:pt x="282688" y="115995"/>
                  </a:moveTo>
                  <a:lnTo>
                    <a:pt x="282009" y="116312"/>
                  </a:lnTo>
                  <a:lnTo>
                    <a:pt x="282100" y="116493"/>
                  </a:lnTo>
                  <a:lnTo>
                    <a:pt x="282778" y="116191"/>
                  </a:lnTo>
                  <a:lnTo>
                    <a:pt x="282688" y="115995"/>
                  </a:lnTo>
                  <a:close/>
                  <a:moveTo>
                    <a:pt x="3032" y="116085"/>
                  </a:moveTo>
                  <a:lnTo>
                    <a:pt x="2956" y="116266"/>
                  </a:lnTo>
                  <a:lnTo>
                    <a:pt x="3620" y="116583"/>
                  </a:lnTo>
                  <a:lnTo>
                    <a:pt x="3711" y="116402"/>
                  </a:lnTo>
                  <a:lnTo>
                    <a:pt x="3032" y="116085"/>
                  </a:lnTo>
                  <a:close/>
                  <a:moveTo>
                    <a:pt x="93535" y="115934"/>
                  </a:moveTo>
                  <a:lnTo>
                    <a:pt x="93249" y="116628"/>
                  </a:lnTo>
                  <a:lnTo>
                    <a:pt x="93430" y="116704"/>
                  </a:lnTo>
                  <a:lnTo>
                    <a:pt x="93732" y="116010"/>
                  </a:lnTo>
                  <a:lnTo>
                    <a:pt x="93535" y="115934"/>
                  </a:lnTo>
                  <a:close/>
                  <a:moveTo>
                    <a:pt x="170448" y="115934"/>
                  </a:moveTo>
                  <a:lnTo>
                    <a:pt x="170147" y="116628"/>
                  </a:lnTo>
                  <a:lnTo>
                    <a:pt x="170343" y="116704"/>
                  </a:lnTo>
                  <a:lnTo>
                    <a:pt x="170629" y="116025"/>
                  </a:lnTo>
                  <a:lnTo>
                    <a:pt x="170448" y="115934"/>
                  </a:lnTo>
                  <a:close/>
                  <a:moveTo>
                    <a:pt x="115196" y="116115"/>
                  </a:moveTo>
                  <a:lnTo>
                    <a:pt x="115000" y="116191"/>
                  </a:lnTo>
                  <a:lnTo>
                    <a:pt x="115302" y="116885"/>
                  </a:lnTo>
                  <a:lnTo>
                    <a:pt x="115483" y="116794"/>
                  </a:lnTo>
                  <a:lnTo>
                    <a:pt x="115196" y="116115"/>
                  </a:lnTo>
                  <a:close/>
                  <a:moveTo>
                    <a:pt x="76777" y="116342"/>
                  </a:moveTo>
                  <a:lnTo>
                    <a:pt x="76626" y="116477"/>
                  </a:lnTo>
                  <a:lnTo>
                    <a:pt x="77154" y="117005"/>
                  </a:lnTo>
                  <a:lnTo>
                    <a:pt x="77305" y="116855"/>
                  </a:lnTo>
                  <a:lnTo>
                    <a:pt x="76777" y="116342"/>
                  </a:lnTo>
                  <a:close/>
                  <a:moveTo>
                    <a:pt x="281527" y="116538"/>
                  </a:moveTo>
                  <a:lnTo>
                    <a:pt x="280848" y="116855"/>
                  </a:lnTo>
                  <a:lnTo>
                    <a:pt x="280938" y="117036"/>
                  </a:lnTo>
                  <a:lnTo>
                    <a:pt x="281617" y="116719"/>
                  </a:lnTo>
                  <a:lnTo>
                    <a:pt x="281527" y="116538"/>
                  </a:lnTo>
                  <a:close/>
                  <a:moveTo>
                    <a:pt x="192215" y="116342"/>
                  </a:moveTo>
                  <a:lnTo>
                    <a:pt x="192018" y="116432"/>
                  </a:lnTo>
                  <a:lnTo>
                    <a:pt x="192305" y="117111"/>
                  </a:lnTo>
                  <a:lnTo>
                    <a:pt x="192501" y="117036"/>
                  </a:lnTo>
                  <a:lnTo>
                    <a:pt x="192215" y="116342"/>
                  </a:lnTo>
                  <a:close/>
                  <a:moveTo>
                    <a:pt x="4208" y="116628"/>
                  </a:moveTo>
                  <a:lnTo>
                    <a:pt x="4118" y="116809"/>
                  </a:lnTo>
                  <a:lnTo>
                    <a:pt x="4797" y="117126"/>
                  </a:lnTo>
                  <a:lnTo>
                    <a:pt x="4887" y="116945"/>
                  </a:lnTo>
                  <a:lnTo>
                    <a:pt x="4208" y="116628"/>
                  </a:lnTo>
                  <a:close/>
                  <a:moveTo>
                    <a:pt x="261239" y="116462"/>
                  </a:moveTo>
                  <a:lnTo>
                    <a:pt x="261103" y="116613"/>
                  </a:lnTo>
                  <a:lnTo>
                    <a:pt x="261631" y="117126"/>
                  </a:lnTo>
                  <a:lnTo>
                    <a:pt x="261767" y="116990"/>
                  </a:lnTo>
                  <a:lnTo>
                    <a:pt x="261239" y="116462"/>
                  </a:lnTo>
                  <a:close/>
                  <a:moveTo>
                    <a:pt x="280365" y="117081"/>
                  </a:moveTo>
                  <a:lnTo>
                    <a:pt x="279701" y="117398"/>
                  </a:lnTo>
                  <a:lnTo>
                    <a:pt x="279777" y="117594"/>
                  </a:lnTo>
                  <a:lnTo>
                    <a:pt x="280456" y="117277"/>
                  </a:lnTo>
                  <a:lnTo>
                    <a:pt x="280365" y="117081"/>
                  </a:lnTo>
                  <a:close/>
                  <a:moveTo>
                    <a:pt x="5370" y="117171"/>
                  </a:moveTo>
                  <a:lnTo>
                    <a:pt x="5279" y="117352"/>
                  </a:lnTo>
                  <a:lnTo>
                    <a:pt x="5958" y="117669"/>
                  </a:lnTo>
                  <a:lnTo>
                    <a:pt x="6049" y="117473"/>
                  </a:lnTo>
                  <a:lnTo>
                    <a:pt x="5370" y="117171"/>
                  </a:lnTo>
                  <a:close/>
                  <a:moveTo>
                    <a:pt x="93038" y="117111"/>
                  </a:moveTo>
                  <a:lnTo>
                    <a:pt x="92736" y="117805"/>
                  </a:lnTo>
                  <a:lnTo>
                    <a:pt x="92932" y="117880"/>
                  </a:lnTo>
                  <a:lnTo>
                    <a:pt x="93219" y="117202"/>
                  </a:lnTo>
                  <a:lnTo>
                    <a:pt x="93038" y="117111"/>
                  </a:lnTo>
                  <a:close/>
                  <a:moveTo>
                    <a:pt x="169936" y="117126"/>
                  </a:moveTo>
                  <a:lnTo>
                    <a:pt x="169649" y="117805"/>
                  </a:lnTo>
                  <a:lnTo>
                    <a:pt x="169845" y="117895"/>
                  </a:lnTo>
                  <a:lnTo>
                    <a:pt x="170132" y="117202"/>
                  </a:lnTo>
                  <a:lnTo>
                    <a:pt x="169936" y="117126"/>
                  </a:lnTo>
                  <a:close/>
                  <a:moveTo>
                    <a:pt x="77682" y="117247"/>
                  </a:moveTo>
                  <a:lnTo>
                    <a:pt x="77546" y="117383"/>
                  </a:lnTo>
                  <a:lnTo>
                    <a:pt x="78074" y="117910"/>
                  </a:lnTo>
                  <a:lnTo>
                    <a:pt x="78225" y="117760"/>
                  </a:lnTo>
                  <a:lnTo>
                    <a:pt x="77682" y="117247"/>
                  </a:lnTo>
                  <a:close/>
                  <a:moveTo>
                    <a:pt x="262159" y="117352"/>
                  </a:moveTo>
                  <a:lnTo>
                    <a:pt x="262008" y="117503"/>
                  </a:lnTo>
                  <a:lnTo>
                    <a:pt x="262551" y="118031"/>
                  </a:lnTo>
                  <a:lnTo>
                    <a:pt x="262687" y="117880"/>
                  </a:lnTo>
                  <a:lnTo>
                    <a:pt x="262159" y="117352"/>
                  </a:lnTo>
                  <a:close/>
                  <a:moveTo>
                    <a:pt x="115694" y="117292"/>
                  </a:moveTo>
                  <a:lnTo>
                    <a:pt x="115498" y="117367"/>
                  </a:lnTo>
                  <a:lnTo>
                    <a:pt x="115784" y="118061"/>
                  </a:lnTo>
                  <a:lnTo>
                    <a:pt x="115980" y="117971"/>
                  </a:lnTo>
                  <a:lnTo>
                    <a:pt x="115694" y="117292"/>
                  </a:lnTo>
                  <a:close/>
                  <a:moveTo>
                    <a:pt x="279204" y="117624"/>
                  </a:moveTo>
                  <a:lnTo>
                    <a:pt x="278540" y="117941"/>
                  </a:lnTo>
                  <a:lnTo>
                    <a:pt x="278615" y="118137"/>
                  </a:lnTo>
                  <a:lnTo>
                    <a:pt x="279294" y="117820"/>
                  </a:lnTo>
                  <a:lnTo>
                    <a:pt x="279204" y="117624"/>
                  </a:lnTo>
                  <a:close/>
                  <a:moveTo>
                    <a:pt x="6531" y="117714"/>
                  </a:moveTo>
                  <a:lnTo>
                    <a:pt x="6441" y="117895"/>
                  </a:lnTo>
                  <a:lnTo>
                    <a:pt x="7120" y="118212"/>
                  </a:lnTo>
                  <a:lnTo>
                    <a:pt x="7210" y="118016"/>
                  </a:lnTo>
                  <a:lnTo>
                    <a:pt x="6531" y="117714"/>
                  </a:lnTo>
                  <a:close/>
                  <a:moveTo>
                    <a:pt x="192712" y="117518"/>
                  </a:moveTo>
                  <a:lnTo>
                    <a:pt x="192516" y="117609"/>
                  </a:lnTo>
                  <a:lnTo>
                    <a:pt x="192803" y="118288"/>
                  </a:lnTo>
                  <a:lnTo>
                    <a:pt x="192999" y="118212"/>
                  </a:lnTo>
                  <a:lnTo>
                    <a:pt x="192712" y="117518"/>
                  </a:lnTo>
                  <a:close/>
                  <a:moveTo>
                    <a:pt x="278042" y="118167"/>
                  </a:moveTo>
                  <a:lnTo>
                    <a:pt x="277363" y="118484"/>
                  </a:lnTo>
                  <a:lnTo>
                    <a:pt x="277454" y="118680"/>
                  </a:lnTo>
                  <a:lnTo>
                    <a:pt x="278133" y="118363"/>
                  </a:lnTo>
                  <a:lnTo>
                    <a:pt x="278042" y="118167"/>
                  </a:lnTo>
                  <a:close/>
                  <a:moveTo>
                    <a:pt x="7693" y="118257"/>
                  </a:moveTo>
                  <a:lnTo>
                    <a:pt x="7602" y="118438"/>
                  </a:lnTo>
                  <a:lnTo>
                    <a:pt x="8281" y="118755"/>
                  </a:lnTo>
                  <a:lnTo>
                    <a:pt x="8372" y="118574"/>
                  </a:lnTo>
                  <a:lnTo>
                    <a:pt x="7693" y="118257"/>
                  </a:lnTo>
                  <a:close/>
                  <a:moveTo>
                    <a:pt x="78602" y="118137"/>
                  </a:moveTo>
                  <a:lnTo>
                    <a:pt x="78467" y="118288"/>
                  </a:lnTo>
                  <a:lnTo>
                    <a:pt x="78995" y="118800"/>
                  </a:lnTo>
                  <a:lnTo>
                    <a:pt x="79130" y="118665"/>
                  </a:lnTo>
                  <a:lnTo>
                    <a:pt x="78602" y="118137"/>
                  </a:lnTo>
                  <a:close/>
                  <a:moveTo>
                    <a:pt x="263079" y="118257"/>
                  </a:moveTo>
                  <a:lnTo>
                    <a:pt x="262928" y="118408"/>
                  </a:lnTo>
                  <a:lnTo>
                    <a:pt x="263456" y="118921"/>
                  </a:lnTo>
                  <a:lnTo>
                    <a:pt x="263607" y="118785"/>
                  </a:lnTo>
                  <a:lnTo>
                    <a:pt x="263079" y="118257"/>
                  </a:lnTo>
                  <a:close/>
                  <a:moveTo>
                    <a:pt x="92540" y="118303"/>
                  </a:moveTo>
                  <a:lnTo>
                    <a:pt x="92238" y="118981"/>
                  </a:lnTo>
                  <a:lnTo>
                    <a:pt x="92434" y="119072"/>
                  </a:lnTo>
                  <a:lnTo>
                    <a:pt x="92721" y="118378"/>
                  </a:lnTo>
                  <a:lnTo>
                    <a:pt x="92540" y="118303"/>
                  </a:lnTo>
                  <a:close/>
                  <a:moveTo>
                    <a:pt x="169438" y="118303"/>
                  </a:moveTo>
                  <a:lnTo>
                    <a:pt x="169151" y="118997"/>
                  </a:lnTo>
                  <a:lnTo>
                    <a:pt x="169347" y="119072"/>
                  </a:lnTo>
                  <a:lnTo>
                    <a:pt x="169634" y="118378"/>
                  </a:lnTo>
                  <a:lnTo>
                    <a:pt x="169438" y="118303"/>
                  </a:lnTo>
                  <a:close/>
                  <a:moveTo>
                    <a:pt x="276881" y="118710"/>
                  </a:moveTo>
                  <a:lnTo>
                    <a:pt x="276202" y="119027"/>
                  </a:lnTo>
                  <a:lnTo>
                    <a:pt x="276292" y="119223"/>
                  </a:lnTo>
                  <a:lnTo>
                    <a:pt x="276971" y="118906"/>
                  </a:lnTo>
                  <a:lnTo>
                    <a:pt x="276881" y="118710"/>
                  </a:lnTo>
                  <a:close/>
                  <a:moveTo>
                    <a:pt x="116207" y="118469"/>
                  </a:moveTo>
                  <a:lnTo>
                    <a:pt x="116011" y="118559"/>
                  </a:lnTo>
                  <a:lnTo>
                    <a:pt x="116297" y="119238"/>
                  </a:lnTo>
                  <a:lnTo>
                    <a:pt x="116493" y="119162"/>
                  </a:lnTo>
                  <a:lnTo>
                    <a:pt x="116207" y="118469"/>
                  </a:lnTo>
                  <a:close/>
                  <a:moveTo>
                    <a:pt x="8854" y="118785"/>
                  </a:moveTo>
                  <a:lnTo>
                    <a:pt x="8764" y="118981"/>
                  </a:lnTo>
                  <a:lnTo>
                    <a:pt x="9443" y="119298"/>
                  </a:lnTo>
                  <a:lnTo>
                    <a:pt x="9533" y="119102"/>
                  </a:lnTo>
                  <a:lnTo>
                    <a:pt x="8854" y="118785"/>
                  </a:lnTo>
                  <a:close/>
                  <a:moveTo>
                    <a:pt x="193210" y="118710"/>
                  </a:moveTo>
                  <a:lnTo>
                    <a:pt x="193014" y="118785"/>
                  </a:lnTo>
                  <a:lnTo>
                    <a:pt x="193316" y="119479"/>
                  </a:lnTo>
                  <a:lnTo>
                    <a:pt x="193497" y="119389"/>
                  </a:lnTo>
                  <a:lnTo>
                    <a:pt x="193210" y="118710"/>
                  </a:lnTo>
                  <a:close/>
                  <a:moveTo>
                    <a:pt x="79522" y="119042"/>
                  </a:moveTo>
                  <a:lnTo>
                    <a:pt x="79372" y="119178"/>
                  </a:lnTo>
                  <a:lnTo>
                    <a:pt x="79915" y="119705"/>
                  </a:lnTo>
                  <a:lnTo>
                    <a:pt x="80050" y="119555"/>
                  </a:lnTo>
                  <a:lnTo>
                    <a:pt x="79522" y="119042"/>
                  </a:lnTo>
                  <a:close/>
                  <a:moveTo>
                    <a:pt x="275719" y="119253"/>
                  </a:moveTo>
                  <a:lnTo>
                    <a:pt x="275040" y="119570"/>
                  </a:lnTo>
                  <a:lnTo>
                    <a:pt x="275131" y="119766"/>
                  </a:lnTo>
                  <a:lnTo>
                    <a:pt x="275810" y="119449"/>
                  </a:lnTo>
                  <a:lnTo>
                    <a:pt x="275719" y="119253"/>
                  </a:lnTo>
                  <a:close/>
                  <a:moveTo>
                    <a:pt x="263984" y="119162"/>
                  </a:moveTo>
                  <a:lnTo>
                    <a:pt x="263848" y="119298"/>
                  </a:lnTo>
                  <a:lnTo>
                    <a:pt x="264376" y="119826"/>
                  </a:lnTo>
                  <a:lnTo>
                    <a:pt x="264512" y="119675"/>
                  </a:lnTo>
                  <a:lnTo>
                    <a:pt x="263984" y="119162"/>
                  </a:lnTo>
                  <a:close/>
                  <a:moveTo>
                    <a:pt x="10016" y="119328"/>
                  </a:moveTo>
                  <a:lnTo>
                    <a:pt x="9940" y="119524"/>
                  </a:lnTo>
                  <a:lnTo>
                    <a:pt x="10604" y="119841"/>
                  </a:lnTo>
                  <a:lnTo>
                    <a:pt x="10695" y="119645"/>
                  </a:lnTo>
                  <a:lnTo>
                    <a:pt x="10016" y="119328"/>
                  </a:lnTo>
                  <a:close/>
                  <a:moveTo>
                    <a:pt x="92027" y="119479"/>
                  </a:moveTo>
                  <a:lnTo>
                    <a:pt x="91740" y="120158"/>
                  </a:lnTo>
                  <a:lnTo>
                    <a:pt x="91937" y="120248"/>
                  </a:lnTo>
                  <a:lnTo>
                    <a:pt x="92223" y="119555"/>
                  </a:lnTo>
                  <a:lnTo>
                    <a:pt x="92027" y="119479"/>
                  </a:lnTo>
                  <a:close/>
                  <a:moveTo>
                    <a:pt x="168940" y="119479"/>
                  </a:moveTo>
                  <a:lnTo>
                    <a:pt x="168653" y="120173"/>
                  </a:lnTo>
                  <a:lnTo>
                    <a:pt x="168834" y="120248"/>
                  </a:lnTo>
                  <a:lnTo>
                    <a:pt x="169136" y="119570"/>
                  </a:lnTo>
                  <a:lnTo>
                    <a:pt x="168940" y="119479"/>
                  </a:lnTo>
                  <a:close/>
                  <a:moveTo>
                    <a:pt x="274558" y="119796"/>
                  </a:moveTo>
                  <a:lnTo>
                    <a:pt x="273879" y="120113"/>
                  </a:lnTo>
                  <a:lnTo>
                    <a:pt x="273969" y="120294"/>
                  </a:lnTo>
                  <a:lnTo>
                    <a:pt x="274648" y="119992"/>
                  </a:lnTo>
                  <a:lnTo>
                    <a:pt x="274558" y="119796"/>
                  </a:lnTo>
                  <a:close/>
                  <a:moveTo>
                    <a:pt x="11177" y="119871"/>
                  </a:moveTo>
                  <a:lnTo>
                    <a:pt x="11102" y="120067"/>
                  </a:lnTo>
                  <a:lnTo>
                    <a:pt x="11765" y="120384"/>
                  </a:lnTo>
                  <a:lnTo>
                    <a:pt x="11856" y="120188"/>
                  </a:lnTo>
                  <a:lnTo>
                    <a:pt x="11177" y="119871"/>
                  </a:lnTo>
                  <a:close/>
                  <a:moveTo>
                    <a:pt x="116689" y="119645"/>
                  </a:moveTo>
                  <a:lnTo>
                    <a:pt x="116508" y="119736"/>
                  </a:lnTo>
                  <a:lnTo>
                    <a:pt x="116795" y="120414"/>
                  </a:lnTo>
                  <a:lnTo>
                    <a:pt x="116991" y="120339"/>
                  </a:lnTo>
                  <a:lnTo>
                    <a:pt x="116689" y="119645"/>
                  </a:lnTo>
                  <a:close/>
                  <a:moveTo>
                    <a:pt x="80428" y="119932"/>
                  </a:moveTo>
                  <a:lnTo>
                    <a:pt x="80292" y="120083"/>
                  </a:lnTo>
                  <a:lnTo>
                    <a:pt x="80820" y="120610"/>
                  </a:lnTo>
                  <a:lnTo>
                    <a:pt x="80971" y="120460"/>
                  </a:lnTo>
                  <a:lnTo>
                    <a:pt x="80428" y="119932"/>
                  </a:lnTo>
                  <a:close/>
                  <a:moveTo>
                    <a:pt x="193708" y="119886"/>
                  </a:moveTo>
                  <a:lnTo>
                    <a:pt x="193527" y="119962"/>
                  </a:lnTo>
                  <a:lnTo>
                    <a:pt x="193813" y="120656"/>
                  </a:lnTo>
                  <a:lnTo>
                    <a:pt x="193994" y="120565"/>
                  </a:lnTo>
                  <a:lnTo>
                    <a:pt x="193708" y="119886"/>
                  </a:lnTo>
                  <a:close/>
                  <a:moveTo>
                    <a:pt x="264904" y="120052"/>
                  </a:moveTo>
                  <a:lnTo>
                    <a:pt x="264753" y="120203"/>
                  </a:lnTo>
                  <a:lnTo>
                    <a:pt x="265296" y="120716"/>
                  </a:lnTo>
                  <a:lnTo>
                    <a:pt x="265432" y="120580"/>
                  </a:lnTo>
                  <a:lnTo>
                    <a:pt x="264904" y="120052"/>
                  </a:lnTo>
                  <a:close/>
                  <a:moveTo>
                    <a:pt x="273396" y="120339"/>
                  </a:moveTo>
                  <a:lnTo>
                    <a:pt x="272717" y="120656"/>
                  </a:lnTo>
                  <a:lnTo>
                    <a:pt x="272808" y="120837"/>
                  </a:lnTo>
                  <a:lnTo>
                    <a:pt x="273487" y="120535"/>
                  </a:lnTo>
                  <a:lnTo>
                    <a:pt x="273396" y="120339"/>
                  </a:lnTo>
                  <a:close/>
                  <a:moveTo>
                    <a:pt x="12354" y="120414"/>
                  </a:moveTo>
                  <a:lnTo>
                    <a:pt x="12263" y="120595"/>
                  </a:lnTo>
                  <a:lnTo>
                    <a:pt x="12942" y="120912"/>
                  </a:lnTo>
                  <a:lnTo>
                    <a:pt x="13017" y="120731"/>
                  </a:lnTo>
                  <a:lnTo>
                    <a:pt x="12354" y="120414"/>
                  </a:lnTo>
                  <a:close/>
                  <a:moveTo>
                    <a:pt x="272220" y="120882"/>
                  </a:moveTo>
                  <a:lnTo>
                    <a:pt x="271541" y="121184"/>
                  </a:lnTo>
                  <a:lnTo>
                    <a:pt x="271631" y="121380"/>
                  </a:lnTo>
                  <a:lnTo>
                    <a:pt x="272310" y="121063"/>
                  </a:lnTo>
                  <a:lnTo>
                    <a:pt x="272220" y="120882"/>
                  </a:lnTo>
                  <a:close/>
                  <a:moveTo>
                    <a:pt x="91529" y="120656"/>
                  </a:moveTo>
                  <a:lnTo>
                    <a:pt x="91243" y="121350"/>
                  </a:lnTo>
                  <a:lnTo>
                    <a:pt x="91424" y="121425"/>
                  </a:lnTo>
                  <a:lnTo>
                    <a:pt x="91725" y="120731"/>
                  </a:lnTo>
                  <a:lnTo>
                    <a:pt x="91529" y="120656"/>
                  </a:lnTo>
                  <a:close/>
                  <a:moveTo>
                    <a:pt x="168442" y="120671"/>
                  </a:moveTo>
                  <a:lnTo>
                    <a:pt x="168141" y="121350"/>
                  </a:lnTo>
                  <a:lnTo>
                    <a:pt x="168337" y="121425"/>
                  </a:lnTo>
                  <a:lnTo>
                    <a:pt x="168623" y="120746"/>
                  </a:lnTo>
                  <a:lnTo>
                    <a:pt x="168442" y="120671"/>
                  </a:lnTo>
                  <a:close/>
                  <a:moveTo>
                    <a:pt x="13515" y="120957"/>
                  </a:moveTo>
                  <a:lnTo>
                    <a:pt x="13425" y="121138"/>
                  </a:lnTo>
                  <a:lnTo>
                    <a:pt x="14103" y="121455"/>
                  </a:lnTo>
                  <a:lnTo>
                    <a:pt x="14179" y="121274"/>
                  </a:lnTo>
                  <a:lnTo>
                    <a:pt x="13515" y="120957"/>
                  </a:lnTo>
                  <a:close/>
                  <a:moveTo>
                    <a:pt x="81348" y="120837"/>
                  </a:moveTo>
                  <a:lnTo>
                    <a:pt x="81197" y="120988"/>
                  </a:lnTo>
                  <a:lnTo>
                    <a:pt x="81740" y="121500"/>
                  </a:lnTo>
                  <a:lnTo>
                    <a:pt x="81876" y="121365"/>
                  </a:lnTo>
                  <a:lnTo>
                    <a:pt x="81348" y="120837"/>
                  </a:lnTo>
                  <a:close/>
                  <a:moveTo>
                    <a:pt x="117202" y="120837"/>
                  </a:moveTo>
                  <a:lnTo>
                    <a:pt x="117006" y="120912"/>
                  </a:lnTo>
                  <a:lnTo>
                    <a:pt x="117308" y="121606"/>
                  </a:lnTo>
                  <a:lnTo>
                    <a:pt x="117489" y="121516"/>
                  </a:lnTo>
                  <a:lnTo>
                    <a:pt x="117202" y="120837"/>
                  </a:lnTo>
                  <a:close/>
                  <a:moveTo>
                    <a:pt x="265824" y="120957"/>
                  </a:moveTo>
                  <a:lnTo>
                    <a:pt x="265673" y="121108"/>
                  </a:lnTo>
                  <a:lnTo>
                    <a:pt x="266201" y="121621"/>
                  </a:lnTo>
                  <a:lnTo>
                    <a:pt x="266352" y="121470"/>
                  </a:lnTo>
                  <a:lnTo>
                    <a:pt x="265824" y="120957"/>
                  </a:lnTo>
                  <a:close/>
                  <a:moveTo>
                    <a:pt x="194206" y="121063"/>
                  </a:moveTo>
                  <a:lnTo>
                    <a:pt x="194025" y="121153"/>
                  </a:lnTo>
                  <a:lnTo>
                    <a:pt x="194311" y="121832"/>
                  </a:lnTo>
                  <a:lnTo>
                    <a:pt x="194507" y="121757"/>
                  </a:lnTo>
                  <a:lnTo>
                    <a:pt x="194206" y="121063"/>
                  </a:lnTo>
                  <a:close/>
                  <a:moveTo>
                    <a:pt x="271058" y="121425"/>
                  </a:moveTo>
                  <a:lnTo>
                    <a:pt x="270379" y="121727"/>
                  </a:lnTo>
                  <a:lnTo>
                    <a:pt x="270470" y="121923"/>
                  </a:lnTo>
                  <a:lnTo>
                    <a:pt x="271149" y="121606"/>
                  </a:lnTo>
                  <a:lnTo>
                    <a:pt x="271058" y="121425"/>
                  </a:lnTo>
                  <a:close/>
                  <a:moveTo>
                    <a:pt x="14677" y="121500"/>
                  </a:moveTo>
                  <a:lnTo>
                    <a:pt x="14586" y="121681"/>
                  </a:lnTo>
                  <a:lnTo>
                    <a:pt x="15265" y="121998"/>
                  </a:lnTo>
                  <a:lnTo>
                    <a:pt x="15340" y="121817"/>
                  </a:lnTo>
                  <a:lnTo>
                    <a:pt x="14677" y="121500"/>
                  </a:lnTo>
                  <a:close/>
                  <a:moveTo>
                    <a:pt x="82268" y="121742"/>
                  </a:moveTo>
                  <a:lnTo>
                    <a:pt x="82117" y="121893"/>
                  </a:lnTo>
                  <a:lnTo>
                    <a:pt x="82645" y="122405"/>
                  </a:lnTo>
                  <a:lnTo>
                    <a:pt x="82796" y="122255"/>
                  </a:lnTo>
                  <a:lnTo>
                    <a:pt x="82268" y="121742"/>
                  </a:lnTo>
                  <a:close/>
                  <a:moveTo>
                    <a:pt x="269897" y="121968"/>
                  </a:moveTo>
                  <a:lnTo>
                    <a:pt x="269218" y="122270"/>
                  </a:lnTo>
                  <a:lnTo>
                    <a:pt x="269309" y="122466"/>
                  </a:lnTo>
                  <a:lnTo>
                    <a:pt x="269987" y="122149"/>
                  </a:lnTo>
                  <a:lnTo>
                    <a:pt x="269897" y="121968"/>
                  </a:lnTo>
                  <a:close/>
                  <a:moveTo>
                    <a:pt x="266729" y="121847"/>
                  </a:moveTo>
                  <a:lnTo>
                    <a:pt x="266593" y="121998"/>
                  </a:lnTo>
                  <a:lnTo>
                    <a:pt x="267121" y="122526"/>
                  </a:lnTo>
                  <a:lnTo>
                    <a:pt x="267272" y="122375"/>
                  </a:lnTo>
                  <a:lnTo>
                    <a:pt x="266729" y="121847"/>
                  </a:lnTo>
                  <a:close/>
                  <a:moveTo>
                    <a:pt x="15808" y="122043"/>
                  </a:moveTo>
                  <a:lnTo>
                    <a:pt x="15717" y="122224"/>
                  </a:lnTo>
                  <a:lnTo>
                    <a:pt x="16396" y="122541"/>
                  </a:lnTo>
                  <a:lnTo>
                    <a:pt x="16487" y="122360"/>
                  </a:lnTo>
                  <a:lnTo>
                    <a:pt x="15808" y="122043"/>
                  </a:lnTo>
                  <a:close/>
                  <a:moveTo>
                    <a:pt x="91032" y="121832"/>
                  </a:moveTo>
                  <a:lnTo>
                    <a:pt x="90730" y="122526"/>
                  </a:lnTo>
                  <a:lnTo>
                    <a:pt x="90926" y="122602"/>
                  </a:lnTo>
                  <a:lnTo>
                    <a:pt x="91213" y="121923"/>
                  </a:lnTo>
                  <a:lnTo>
                    <a:pt x="91032" y="121832"/>
                  </a:lnTo>
                  <a:close/>
                  <a:moveTo>
                    <a:pt x="167929" y="121847"/>
                  </a:moveTo>
                  <a:lnTo>
                    <a:pt x="167643" y="122541"/>
                  </a:lnTo>
                  <a:lnTo>
                    <a:pt x="167839" y="122617"/>
                  </a:lnTo>
                  <a:lnTo>
                    <a:pt x="168126" y="121923"/>
                  </a:lnTo>
                  <a:lnTo>
                    <a:pt x="167929" y="121847"/>
                  </a:lnTo>
                  <a:close/>
                  <a:moveTo>
                    <a:pt x="117700" y="122013"/>
                  </a:moveTo>
                  <a:lnTo>
                    <a:pt x="117504" y="122089"/>
                  </a:lnTo>
                  <a:lnTo>
                    <a:pt x="117790" y="122783"/>
                  </a:lnTo>
                  <a:lnTo>
                    <a:pt x="117987" y="122707"/>
                  </a:lnTo>
                  <a:lnTo>
                    <a:pt x="117700" y="122013"/>
                  </a:lnTo>
                  <a:close/>
                  <a:moveTo>
                    <a:pt x="194703" y="122240"/>
                  </a:moveTo>
                  <a:lnTo>
                    <a:pt x="194507" y="122315"/>
                  </a:lnTo>
                  <a:lnTo>
                    <a:pt x="194809" y="122994"/>
                  </a:lnTo>
                  <a:lnTo>
                    <a:pt x="194990" y="122918"/>
                  </a:lnTo>
                  <a:lnTo>
                    <a:pt x="194703" y="122240"/>
                  </a:lnTo>
                  <a:close/>
                  <a:moveTo>
                    <a:pt x="268735" y="122496"/>
                  </a:moveTo>
                  <a:lnTo>
                    <a:pt x="268057" y="122813"/>
                  </a:lnTo>
                  <a:lnTo>
                    <a:pt x="268147" y="123009"/>
                  </a:lnTo>
                  <a:lnTo>
                    <a:pt x="268826" y="122692"/>
                  </a:lnTo>
                  <a:lnTo>
                    <a:pt x="268735" y="122496"/>
                  </a:lnTo>
                  <a:close/>
                  <a:moveTo>
                    <a:pt x="17000" y="122586"/>
                  </a:moveTo>
                  <a:lnTo>
                    <a:pt x="16909" y="122767"/>
                  </a:lnTo>
                  <a:lnTo>
                    <a:pt x="17588" y="123084"/>
                  </a:lnTo>
                  <a:lnTo>
                    <a:pt x="17663" y="122903"/>
                  </a:lnTo>
                  <a:lnTo>
                    <a:pt x="17000" y="122586"/>
                  </a:lnTo>
                  <a:close/>
                  <a:moveTo>
                    <a:pt x="83188" y="122632"/>
                  </a:moveTo>
                  <a:lnTo>
                    <a:pt x="83037" y="122783"/>
                  </a:lnTo>
                  <a:lnTo>
                    <a:pt x="83565" y="123310"/>
                  </a:lnTo>
                  <a:lnTo>
                    <a:pt x="83716" y="123160"/>
                  </a:lnTo>
                  <a:lnTo>
                    <a:pt x="83188" y="122632"/>
                  </a:lnTo>
                  <a:close/>
                  <a:moveTo>
                    <a:pt x="267649" y="122752"/>
                  </a:moveTo>
                  <a:lnTo>
                    <a:pt x="267498" y="122903"/>
                  </a:lnTo>
                  <a:lnTo>
                    <a:pt x="268041" y="123416"/>
                  </a:lnTo>
                  <a:lnTo>
                    <a:pt x="268177" y="123280"/>
                  </a:lnTo>
                  <a:lnTo>
                    <a:pt x="267649" y="122752"/>
                  </a:lnTo>
                  <a:close/>
                  <a:moveTo>
                    <a:pt x="267574" y="123039"/>
                  </a:moveTo>
                  <a:lnTo>
                    <a:pt x="266895" y="123356"/>
                  </a:lnTo>
                  <a:lnTo>
                    <a:pt x="266986" y="123552"/>
                  </a:lnTo>
                  <a:lnTo>
                    <a:pt x="267664" y="123235"/>
                  </a:lnTo>
                  <a:lnTo>
                    <a:pt x="267574" y="123039"/>
                  </a:lnTo>
                  <a:close/>
                  <a:moveTo>
                    <a:pt x="18161" y="123129"/>
                  </a:moveTo>
                  <a:lnTo>
                    <a:pt x="18071" y="123310"/>
                  </a:lnTo>
                  <a:lnTo>
                    <a:pt x="18749" y="123627"/>
                  </a:lnTo>
                  <a:lnTo>
                    <a:pt x="18840" y="123446"/>
                  </a:lnTo>
                  <a:lnTo>
                    <a:pt x="18161" y="123129"/>
                  </a:lnTo>
                  <a:close/>
                  <a:moveTo>
                    <a:pt x="90519" y="123024"/>
                  </a:moveTo>
                  <a:lnTo>
                    <a:pt x="90232" y="123703"/>
                  </a:lnTo>
                  <a:lnTo>
                    <a:pt x="90413" y="123793"/>
                  </a:lnTo>
                  <a:lnTo>
                    <a:pt x="90715" y="123099"/>
                  </a:lnTo>
                  <a:lnTo>
                    <a:pt x="90519" y="123024"/>
                  </a:lnTo>
                  <a:close/>
                  <a:moveTo>
                    <a:pt x="167432" y="123024"/>
                  </a:moveTo>
                  <a:lnTo>
                    <a:pt x="167145" y="123703"/>
                  </a:lnTo>
                  <a:lnTo>
                    <a:pt x="167326" y="123793"/>
                  </a:lnTo>
                  <a:lnTo>
                    <a:pt x="167628" y="123099"/>
                  </a:lnTo>
                  <a:lnTo>
                    <a:pt x="167432" y="123024"/>
                  </a:lnTo>
                  <a:close/>
                  <a:moveTo>
                    <a:pt x="118213" y="123190"/>
                  </a:moveTo>
                  <a:lnTo>
                    <a:pt x="118017" y="123280"/>
                  </a:lnTo>
                  <a:lnTo>
                    <a:pt x="118303" y="123959"/>
                  </a:lnTo>
                  <a:lnTo>
                    <a:pt x="118499" y="123884"/>
                  </a:lnTo>
                  <a:lnTo>
                    <a:pt x="118213" y="123190"/>
                  </a:lnTo>
                  <a:close/>
                  <a:moveTo>
                    <a:pt x="266412" y="123582"/>
                  </a:moveTo>
                  <a:lnTo>
                    <a:pt x="265734" y="123899"/>
                  </a:lnTo>
                  <a:lnTo>
                    <a:pt x="265824" y="124095"/>
                  </a:lnTo>
                  <a:lnTo>
                    <a:pt x="266488" y="123778"/>
                  </a:lnTo>
                  <a:lnTo>
                    <a:pt x="266412" y="123582"/>
                  </a:lnTo>
                  <a:close/>
                  <a:moveTo>
                    <a:pt x="19323" y="123672"/>
                  </a:moveTo>
                  <a:lnTo>
                    <a:pt x="19232" y="123854"/>
                  </a:lnTo>
                  <a:lnTo>
                    <a:pt x="19911" y="124170"/>
                  </a:lnTo>
                  <a:lnTo>
                    <a:pt x="19986" y="123989"/>
                  </a:lnTo>
                  <a:lnTo>
                    <a:pt x="19323" y="123672"/>
                  </a:lnTo>
                  <a:close/>
                  <a:moveTo>
                    <a:pt x="195201" y="123416"/>
                  </a:moveTo>
                  <a:lnTo>
                    <a:pt x="195020" y="123491"/>
                  </a:lnTo>
                  <a:lnTo>
                    <a:pt x="195307" y="124185"/>
                  </a:lnTo>
                  <a:lnTo>
                    <a:pt x="195488" y="124095"/>
                  </a:lnTo>
                  <a:lnTo>
                    <a:pt x="195201" y="123416"/>
                  </a:lnTo>
                  <a:close/>
                  <a:moveTo>
                    <a:pt x="84093" y="123537"/>
                  </a:moveTo>
                  <a:lnTo>
                    <a:pt x="83942" y="123688"/>
                  </a:lnTo>
                  <a:lnTo>
                    <a:pt x="84485" y="124200"/>
                  </a:lnTo>
                  <a:lnTo>
                    <a:pt x="84621" y="124065"/>
                  </a:lnTo>
                  <a:lnTo>
                    <a:pt x="84093" y="123537"/>
                  </a:lnTo>
                  <a:close/>
                  <a:moveTo>
                    <a:pt x="268569" y="123657"/>
                  </a:moveTo>
                  <a:lnTo>
                    <a:pt x="268419" y="123793"/>
                  </a:lnTo>
                  <a:lnTo>
                    <a:pt x="268947" y="124321"/>
                  </a:lnTo>
                  <a:lnTo>
                    <a:pt x="269097" y="124170"/>
                  </a:lnTo>
                  <a:lnTo>
                    <a:pt x="268569" y="123657"/>
                  </a:lnTo>
                  <a:close/>
                  <a:moveTo>
                    <a:pt x="265251" y="124125"/>
                  </a:moveTo>
                  <a:lnTo>
                    <a:pt x="264572" y="124442"/>
                  </a:lnTo>
                  <a:lnTo>
                    <a:pt x="264663" y="124638"/>
                  </a:lnTo>
                  <a:lnTo>
                    <a:pt x="265326" y="124321"/>
                  </a:lnTo>
                  <a:lnTo>
                    <a:pt x="265251" y="124125"/>
                  </a:lnTo>
                  <a:close/>
                  <a:moveTo>
                    <a:pt x="20484" y="124216"/>
                  </a:moveTo>
                  <a:lnTo>
                    <a:pt x="20393" y="124397"/>
                  </a:lnTo>
                  <a:lnTo>
                    <a:pt x="21072" y="124713"/>
                  </a:lnTo>
                  <a:lnTo>
                    <a:pt x="21163" y="124532"/>
                  </a:lnTo>
                  <a:lnTo>
                    <a:pt x="20484" y="124216"/>
                  </a:lnTo>
                  <a:close/>
                  <a:moveTo>
                    <a:pt x="90021" y="124200"/>
                  </a:moveTo>
                  <a:lnTo>
                    <a:pt x="89734" y="124894"/>
                  </a:lnTo>
                  <a:lnTo>
                    <a:pt x="89930" y="124970"/>
                  </a:lnTo>
                  <a:lnTo>
                    <a:pt x="90217" y="124291"/>
                  </a:lnTo>
                  <a:lnTo>
                    <a:pt x="90021" y="124200"/>
                  </a:lnTo>
                  <a:close/>
                  <a:moveTo>
                    <a:pt x="166934" y="124216"/>
                  </a:moveTo>
                  <a:lnTo>
                    <a:pt x="166647" y="124894"/>
                  </a:lnTo>
                  <a:lnTo>
                    <a:pt x="166828" y="124970"/>
                  </a:lnTo>
                  <a:lnTo>
                    <a:pt x="167130" y="124291"/>
                  </a:lnTo>
                  <a:lnTo>
                    <a:pt x="166934" y="124216"/>
                  </a:lnTo>
                  <a:close/>
                  <a:moveTo>
                    <a:pt x="85013" y="124442"/>
                  </a:moveTo>
                  <a:lnTo>
                    <a:pt x="84862" y="124578"/>
                  </a:lnTo>
                  <a:lnTo>
                    <a:pt x="85390" y="125105"/>
                  </a:lnTo>
                  <a:lnTo>
                    <a:pt x="85541" y="124955"/>
                  </a:lnTo>
                  <a:lnTo>
                    <a:pt x="85013" y="124442"/>
                  </a:lnTo>
                  <a:close/>
                  <a:moveTo>
                    <a:pt x="118711" y="124381"/>
                  </a:moveTo>
                  <a:lnTo>
                    <a:pt x="118514" y="124457"/>
                  </a:lnTo>
                  <a:lnTo>
                    <a:pt x="118801" y="125151"/>
                  </a:lnTo>
                  <a:lnTo>
                    <a:pt x="118997" y="125060"/>
                  </a:lnTo>
                  <a:lnTo>
                    <a:pt x="118711" y="124381"/>
                  </a:lnTo>
                  <a:close/>
                  <a:moveTo>
                    <a:pt x="264089" y="124668"/>
                  </a:moveTo>
                  <a:lnTo>
                    <a:pt x="263411" y="124985"/>
                  </a:lnTo>
                  <a:lnTo>
                    <a:pt x="263501" y="125181"/>
                  </a:lnTo>
                  <a:lnTo>
                    <a:pt x="264165" y="124864"/>
                  </a:lnTo>
                  <a:lnTo>
                    <a:pt x="264089" y="124668"/>
                  </a:lnTo>
                  <a:close/>
                  <a:moveTo>
                    <a:pt x="269474" y="124547"/>
                  </a:moveTo>
                  <a:lnTo>
                    <a:pt x="269339" y="124698"/>
                  </a:lnTo>
                  <a:lnTo>
                    <a:pt x="269867" y="125226"/>
                  </a:lnTo>
                  <a:lnTo>
                    <a:pt x="270002" y="125075"/>
                  </a:lnTo>
                  <a:lnTo>
                    <a:pt x="269474" y="124547"/>
                  </a:lnTo>
                  <a:close/>
                  <a:moveTo>
                    <a:pt x="21645" y="124759"/>
                  </a:moveTo>
                  <a:lnTo>
                    <a:pt x="21555" y="124940"/>
                  </a:lnTo>
                  <a:lnTo>
                    <a:pt x="22234" y="125256"/>
                  </a:lnTo>
                  <a:lnTo>
                    <a:pt x="22324" y="125075"/>
                  </a:lnTo>
                  <a:lnTo>
                    <a:pt x="21645" y="124759"/>
                  </a:lnTo>
                  <a:close/>
                  <a:moveTo>
                    <a:pt x="195699" y="124593"/>
                  </a:moveTo>
                  <a:lnTo>
                    <a:pt x="195518" y="124668"/>
                  </a:lnTo>
                  <a:lnTo>
                    <a:pt x="195805" y="125362"/>
                  </a:lnTo>
                  <a:lnTo>
                    <a:pt x="196001" y="125271"/>
                  </a:lnTo>
                  <a:lnTo>
                    <a:pt x="195699" y="124593"/>
                  </a:lnTo>
                  <a:close/>
                  <a:moveTo>
                    <a:pt x="262928" y="125211"/>
                  </a:moveTo>
                  <a:lnTo>
                    <a:pt x="262249" y="125528"/>
                  </a:lnTo>
                  <a:lnTo>
                    <a:pt x="262340" y="125724"/>
                  </a:lnTo>
                  <a:lnTo>
                    <a:pt x="263003" y="125407"/>
                  </a:lnTo>
                  <a:lnTo>
                    <a:pt x="262928" y="125211"/>
                  </a:lnTo>
                  <a:close/>
                  <a:moveTo>
                    <a:pt x="22807" y="125302"/>
                  </a:moveTo>
                  <a:lnTo>
                    <a:pt x="22716" y="125483"/>
                  </a:lnTo>
                  <a:lnTo>
                    <a:pt x="23395" y="125799"/>
                  </a:lnTo>
                  <a:lnTo>
                    <a:pt x="23486" y="125618"/>
                  </a:lnTo>
                  <a:lnTo>
                    <a:pt x="22807" y="125302"/>
                  </a:lnTo>
                  <a:close/>
                  <a:moveTo>
                    <a:pt x="85918" y="125347"/>
                  </a:moveTo>
                  <a:lnTo>
                    <a:pt x="85767" y="125483"/>
                  </a:lnTo>
                  <a:lnTo>
                    <a:pt x="86295" y="126010"/>
                  </a:lnTo>
                  <a:lnTo>
                    <a:pt x="86446" y="125860"/>
                  </a:lnTo>
                  <a:lnTo>
                    <a:pt x="85918" y="125347"/>
                  </a:lnTo>
                  <a:close/>
                  <a:moveTo>
                    <a:pt x="270395" y="125452"/>
                  </a:moveTo>
                  <a:lnTo>
                    <a:pt x="270244" y="125603"/>
                  </a:lnTo>
                  <a:lnTo>
                    <a:pt x="270787" y="126116"/>
                  </a:lnTo>
                  <a:lnTo>
                    <a:pt x="270923" y="125980"/>
                  </a:lnTo>
                  <a:lnTo>
                    <a:pt x="270395" y="125452"/>
                  </a:lnTo>
                  <a:close/>
                  <a:moveTo>
                    <a:pt x="89523" y="125377"/>
                  </a:moveTo>
                  <a:lnTo>
                    <a:pt x="89237" y="126071"/>
                  </a:lnTo>
                  <a:lnTo>
                    <a:pt x="89418" y="126146"/>
                  </a:lnTo>
                  <a:lnTo>
                    <a:pt x="89719" y="125467"/>
                  </a:lnTo>
                  <a:lnTo>
                    <a:pt x="89523" y="125377"/>
                  </a:lnTo>
                  <a:close/>
                  <a:moveTo>
                    <a:pt x="166436" y="125392"/>
                  </a:moveTo>
                  <a:lnTo>
                    <a:pt x="166134" y="126071"/>
                  </a:lnTo>
                  <a:lnTo>
                    <a:pt x="166331" y="126161"/>
                  </a:lnTo>
                  <a:lnTo>
                    <a:pt x="166617" y="125467"/>
                  </a:lnTo>
                  <a:lnTo>
                    <a:pt x="166436" y="125392"/>
                  </a:lnTo>
                  <a:close/>
                  <a:moveTo>
                    <a:pt x="261751" y="125754"/>
                  </a:moveTo>
                  <a:lnTo>
                    <a:pt x="261088" y="126071"/>
                  </a:lnTo>
                  <a:lnTo>
                    <a:pt x="261163" y="126267"/>
                  </a:lnTo>
                  <a:lnTo>
                    <a:pt x="261842" y="125950"/>
                  </a:lnTo>
                  <a:lnTo>
                    <a:pt x="261751" y="125754"/>
                  </a:lnTo>
                  <a:close/>
                  <a:moveTo>
                    <a:pt x="119208" y="125558"/>
                  </a:moveTo>
                  <a:lnTo>
                    <a:pt x="119027" y="125633"/>
                  </a:lnTo>
                  <a:lnTo>
                    <a:pt x="119314" y="126327"/>
                  </a:lnTo>
                  <a:lnTo>
                    <a:pt x="119495" y="126252"/>
                  </a:lnTo>
                  <a:lnTo>
                    <a:pt x="119208" y="125558"/>
                  </a:lnTo>
                  <a:close/>
                  <a:moveTo>
                    <a:pt x="23953" y="125845"/>
                  </a:moveTo>
                  <a:lnTo>
                    <a:pt x="23863" y="126026"/>
                  </a:lnTo>
                  <a:lnTo>
                    <a:pt x="24542" y="126342"/>
                  </a:lnTo>
                  <a:lnTo>
                    <a:pt x="24632" y="126161"/>
                  </a:lnTo>
                  <a:lnTo>
                    <a:pt x="23953" y="125845"/>
                  </a:lnTo>
                  <a:close/>
                  <a:moveTo>
                    <a:pt x="196212" y="125769"/>
                  </a:moveTo>
                  <a:lnTo>
                    <a:pt x="196016" y="125860"/>
                  </a:lnTo>
                  <a:lnTo>
                    <a:pt x="196302" y="126538"/>
                  </a:lnTo>
                  <a:lnTo>
                    <a:pt x="196498" y="126463"/>
                  </a:lnTo>
                  <a:lnTo>
                    <a:pt x="196212" y="125769"/>
                  </a:lnTo>
                  <a:close/>
                  <a:moveTo>
                    <a:pt x="260590" y="126297"/>
                  </a:moveTo>
                  <a:lnTo>
                    <a:pt x="259926" y="126614"/>
                  </a:lnTo>
                  <a:lnTo>
                    <a:pt x="260002" y="126810"/>
                  </a:lnTo>
                  <a:lnTo>
                    <a:pt x="260681" y="126493"/>
                  </a:lnTo>
                  <a:lnTo>
                    <a:pt x="260590" y="126297"/>
                  </a:lnTo>
                  <a:close/>
                  <a:moveTo>
                    <a:pt x="25115" y="126388"/>
                  </a:moveTo>
                  <a:lnTo>
                    <a:pt x="25039" y="126569"/>
                  </a:lnTo>
                  <a:lnTo>
                    <a:pt x="25703" y="126885"/>
                  </a:lnTo>
                  <a:lnTo>
                    <a:pt x="25794" y="126704"/>
                  </a:lnTo>
                  <a:lnTo>
                    <a:pt x="25115" y="126388"/>
                  </a:lnTo>
                  <a:close/>
                  <a:moveTo>
                    <a:pt x="86838" y="126237"/>
                  </a:moveTo>
                  <a:lnTo>
                    <a:pt x="86687" y="126388"/>
                  </a:lnTo>
                  <a:lnTo>
                    <a:pt x="87230" y="126900"/>
                  </a:lnTo>
                  <a:lnTo>
                    <a:pt x="87366" y="126750"/>
                  </a:lnTo>
                  <a:lnTo>
                    <a:pt x="86838" y="126237"/>
                  </a:lnTo>
                  <a:close/>
                  <a:moveTo>
                    <a:pt x="271315" y="126342"/>
                  </a:moveTo>
                  <a:lnTo>
                    <a:pt x="271164" y="126493"/>
                  </a:lnTo>
                  <a:lnTo>
                    <a:pt x="271692" y="127021"/>
                  </a:lnTo>
                  <a:lnTo>
                    <a:pt x="271843" y="126870"/>
                  </a:lnTo>
                  <a:lnTo>
                    <a:pt x="271315" y="126342"/>
                  </a:lnTo>
                  <a:close/>
                  <a:moveTo>
                    <a:pt x="89025" y="126569"/>
                  </a:moveTo>
                  <a:lnTo>
                    <a:pt x="88739" y="127247"/>
                  </a:lnTo>
                  <a:lnTo>
                    <a:pt x="88920" y="127338"/>
                  </a:lnTo>
                  <a:lnTo>
                    <a:pt x="89206" y="126644"/>
                  </a:lnTo>
                  <a:lnTo>
                    <a:pt x="89025" y="126569"/>
                  </a:lnTo>
                  <a:close/>
                  <a:moveTo>
                    <a:pt x="165923" y="126569"/>
                  </a:moveTo>
                  <a:lnTo>
                    <a:pt x="165637" y="127262"/>
                  </a:lnTo>
                  <a:lnTo>
                    <a:pt x="165833" y="127338"/>
                  </a:lnTo>
                  <a:lnTo>
                    <a:pt x="166119" y="126659"/>
                  </a:lnTo>
                  <a:lnTo>
                    <a:pt x="165923" y="126569"/>
                  </a:lnTo>
                  <a:close/>
                  <a:moveTo>
                    <a:pt x="259429" y="126840"/>
                  </a:moveTo>
                  <a:lnTo>
                    <a:pt x="258750" y="127157"/>
                  </a:lnTo>
                  <a:lnTo>
                    <a:pt x="258840" y="127338"/>
                  </a:lnTo>
                  <a:lnTo>
                    <a:pt x="259519" y="127021"/>
                  </a:lnTo>
                  <a:lnTo>
                    <a:pt x="259429" y="126840"/>
                  </a:lnTo>
                  <a:close/>
                  <a:moveTo>
                    <a:pt x="26276" y="126931"/>
                  </a:moveTo>
                  <a:lnTo>
                    <a:pt x="26201" y="127112"/>
                  </a:lnTo>
                  <a:lnTo>
                    <a:pt x="26864" y="127428"/>
                  </a:lnTo>
                  <a:lnTo>
                    <a:pt x="26955" y="127247"/>
                  </a:lnTo>
                  <a:lnTo>
                    <a:pt x="26276" y="126931"/>
                  </a:lnTo>
                  <a:close/>
                  <a:moveTo>
                    <a:pt x="119706" y="126735"/>
                  </a:moveTo>
                  <a:lnTo>
                    <a:pt x="119525" y="126825"/>
                  </a:lnTo>
                  <a:lnTo>
                    <a:pt x="119812" y="127504"/>
                  </a:lnTo>
                  <a:lnTo>
                    <a:pt x="119993" y="127428"/>
                  </a:lnTo>
                  <a:lnTo>
                    <a:pt x="119706" y="126735"/>
                  </a:lnTo>
                  <a:close/>
                  <a:moveTo>
                    <a:pt x="196710" y="126961"/>
                  </a:moveTo>
                  <a:lnTo>
                    <a:pt x="196513" y="127036"/>
                  </a:lnTo>
                  <a:lnTo>
                    <a:pt x="196800" y="127715"/>
                  </a:lnTo>
                  <a:lnTo>
                    <a:pt x="196996" y="127640"/>
                  </a:lnTo>
                  <a:lnTo>
                    <a:pt x="196710" y="126961"/>
                  </a:lnTo>
                  <a:close/>
                  <a:moveTo>
                    <a:pt x="87758" y="127127"/>
                  </a:moveTo>
                  <a:lnTo>
                    <a:pt x="87607" y="127278"/>
                  </a:lnTo>
                  <a:lnTo>
                    <a:pt x="88135" y="127805"/>
                  </a:lnTo>
                  <a:lnTo>
                    <a:pt x="88286" y="127655"/>
                  </a:lnTo>
                  <a:lnTo>
                    <a:pt x="87758" y="127127"/>
                  </a:lnTo>
                  <a:close/>
                  <a:moveTo>
                    <a:pt x="258267" y="127383"/>
                  </a:moveTo>
                  <a:lnTo>
                    <a:pt x="257588" y="127700"/>
                  </a:lnTo>
                  <a:lnTo>
                    <a:pt x="257679" y="127881"/>
                  </a:lnTo>
                  <a:lnTo>
                    <a:pt x="258358" y="127564"/>
                  </a:lnTo>
                  <a:lnTo>
                    <a:pt x="258267" y="127383"/>
                  </a:lnTo>
                  <a:close/>
                  <a:moveTo>
                    <a:pt x="272235" y="127262"/>
                  </a:moveTo>
                  <a:lnTo>
                    <a:pt x="272084" y="127398"/>
                  </a:lnTo>
                  <a:lnTo>
                    <a:pt x="272627" y="127926"/>
                  </a:lnTo>
                  <a:lnTo>
                    <a:pt x="272763" y="127775"/>
                  </a:lnTo>
                  <a:lnTo>
                    <a:pt x="272235" y="127262"/>
                  </a:lnTo>
                  <a:close/>
                  <a:moveTo>
                    <a:pt x="27438" y="127474"/>
                  </a:moveTo>
                  <a:lnTo>
                    <a:pt x="27362" y="127655"/>
                  </a:lnTo>
                  <a:lnTo>
                    <a:pt x="28026" y="127971"/>
                  </a:lnTo>
                  <a:lnTo>
                    <a:pt x="28116" y="127790"/>
                  </a:lnTo>
                  <a:lnTo>
                    <a:pt x="27438" y="127474"/>
                  </a:lnTo>
                  <a:close/>
                  <a:moveTo>
                    <a:pt x="257106" y="127926"/>
                  </a:moveTo>
                  <a:lnTo>
                    <a:pt x="256427" y="128243"/>
                  </a:lnTo>
                  <a:lnTo>
                    <a:pt x="256517" y="128424"/>
                  </a:lnTo>
                  <a:lnTo>
                    <a:pt x="257196" y="128107"/>
                  </a:lnTo>
                  <a:lnTo>
                    <a:pt x="257106" y="127926"/>
                  </a:lnTo>
                  <a:close/>
                  <a:moveTo>
                    <a:pt x="28614" y="128017"/>
                  </a:moveTo>
                  <a:lnTo>
                    <a:pt x="28524" y="128198"/>
                  </a:lnTo>
                  <a:lnTo>
                    <a:pt x="29202" y="128514"/>
                  </a:lnTo>
                  <a:lnTo>
                    <a:pt x="29278" y="128333"/>
                  </a:lnTo>
                  <a:lnTo>
                    <a:pt x="28614" y="128017"/>
                  </a:lnTo>
                  <a:close/>
                  <a:moveTo>
                    <a:pt x="165441" y="127745"/>
                  </a:moveTo>
                  <a:lnTo>
                    <a:pt x="165139" y="128424"/>
                  </a:lnTo>
                  <a:lnTo>
                    <a:pt x="165335" y="128514"/>
                  </a:lnTo>
                  <a:lnTo>
                    <a:pt x="165622" y="127821"/>
                  </a:lnTo>
                  <a:lnTo>
                    <a:pt x="165441" y="127745"/>
                  </a:lnTo>
                  <a:close/>
                  <a:moveTo>
                    <a:pt x="120204" y="127911"/>
                  </a:moveTo>
                  <a:lnTo>
                    <a:pt x="120008" y="128002"/>
                  </a:lnTo>
                  <a:lnTo>
                    <a:pt x="120309" y="128680"/>
                  </a:lnTo>
                  <a:lnTo>
                    <a:pt x="120490" y="128605"/>
                  </a:lnTo>
                  <a:lnTo>
                    <a:pt x="120204" y="127911"/>
                  </a:lnTo>
                  <a:close/>
                  <a:moveTo>
                    <a:pt x="88528" y="127745"/>
                  </a:moveTo>
                  <a:lnTo>
                    <a:pt x="88241" y="128424"/>
                  </a:lnTo>
                  <a:lnTo>
                    <a:pt x="88437" y="128514"/>
                  </a:lnTo>
                  <a:lnTo>
                    <a:pt x="88558" y="128213"/>
                  </a:lnTo>
                  <a:lnTo>
                    <a:pt x="89056" y="128695"/>
                  </a:lnTo>
                  <a:lnTo>
                    <a:pt x="89206" y="128560"/>
                  </a:lnTo>
                  <a:lnTo>
                    <a:pt x="88678" y="128032"/>
                  </a:lnTo>
                  <a:lnTo>
                    <a:pt x="88603" y="128092"/>
                  </a:lnTo>
                  <a:lnTo>
                    <a:pt x="88724" y="127821"/>
                  </a:lnTo>
                  <a:lnTo>
                    <a:pt x="88528" y="127745"/>
                  </a:lnTo>
                  <a:close/>
                  <a:moveTo>
                    <a:pt x="273155" y="128152"/>
                  </a:moveTo>
                  <a:lnTo>
                    <a:pt x="273004" y="128303"/>
                  </a:lnTo>
                  <a:lnTo>
                    <a:pt x="273532" y="128831"/>
                  </a:lnTo>
                  <a:lnTo>
                    <a:pt x="273683" y="128680"/>
                  </a:lnTo>
                  <a:lnTo>
                    <a:pt x="273155" y="128152"/>
                  </a:lnTo>
                  <a:close/>
                  <a:moveTo>
                    <a:pt x="197207" y="128137"/>
                  </a:moveTo>
                  <a:lnTo>
                    <a:pt x="197026" y="128228"/>
                  </a:lnTo>
                  <a:lnTo>
                    <a:pt x="197313" y="128907"/>
                  </a:lnTo>
                  <a:lnTo>
                    <a:pt x="197509" y="128831"/>
                  </a:lnTo>
                  <a:lnTo>
                    <a:pt x="197207" y="128137"/>
                  </a:lnTo>
                  <a:close/>
                  <a:moveTo>
                    <a:pt x="255944" y="128469"/>
                  </a:moveTo>
                  <a:lnTo>
                    <a:pt x="255280" y="128786"/>
                  </a:lnTo>
                  <a:lnTo>
                    <a:pt x="255356" y="128967"/>
                  </a:lnTo>
                  <a:lnTo>
                    <a:pt x="256035" y="128665"/>
                  </a:lnTo>
                  <a:lnTo>
                    <a:pt x="255944" y="128469"/>
                  </a:lnTo>
                  <a:close/>
                  <a:moveTo>
                    <a:pt x="29776" y="128560"/>
                  </a:moveTo>
                  <a:lnTo>
                    <a:pt x="29685" y="128741"/>
                  </a:lnTo>
                  <a:lnTo>
                    <a:pt x="30364" y="129057"/>
                  </a:lnTo>
                  <a:lnTo>
                    <a:pt x="30439" y="128861"/>
                  </a:lnTo>
                  <a:lnTo>
                    <a:pt x="29776" y="128560"/>
                  </a:lnTo>
                  <a:close/>
                  <a:moveTo>
                    <a:pt x="254783" y="129012"/>
                  </a:moveTo>
                  <a:lnTo>
                    <a:pt x="254104" y="129329"/>
                  </a:lnTo>
                  <a:lnTo>
                    <a:pt x="254194" y="129510"/>
                  </a:lnTo>
                  <a:lnTo>
                    <a:pt x="254873" y="129208"/>
                  </a:lnTo>
                  <a:lnTo>
                    <a:pt x="254783" y="129012"/>
                  </a:lnTo>
                  <a:close/>
                  <a:moveTo>
                    <a:pt x="30937" y="129103"/>
                  </a:moveTo>
                  <a:lnTo>
                    <a:pt x="30847" y="129284"/>
                  </a:lnTo>
                  <a:lnTo>
                    <a:pt x="31525" y="129600"/>
                  </a:lnTo>
                  <a:lnTo>
                    <a:pt x="31601" y="129404"/>
                  </a:lnTo>
                  <a:lnTo>
                    <a:pt x="30937" y="129103"/>
                  </a:lnTo>
                  <a:close/>
                  <a:moveTo>
                    <a:pt x="89568" y="128937"/>
                  </a:moveTo>
                  <a:lnTo>
                    <a:pt x="89433" y="129088"/>
                  </a:lnTo>
                  <a:lnTo>
                    <a:pt x="89961" y="129600"/>
                  </a:lnTo>
                  <a:lnTo>
                    <a:pt x="90111" y="129465"/>
                  </a:lnTo>
                  <a:lnTo>
                    <a:pt x="89568" y="128937"/>
                  </a:lnTo>
                  <a:close/>
                  <a:moveTo>
                    <a:pt x="88030" y="128922"/>
                  </a:moveTo>
                  <a:lnTo>
                    <a:pt x="87743" y="129616"/>
                  </a:lnTo>
                  <a:lnTo>
                    <a:pt x="87924" y="129691"/>
                  </a:lnTo>
                  <a:lnTo>
                    <a:pt x="88226" y="128997"/>
                  </a:lnTo>
                  <a:lnTo>
                    <a:pt x="88030" y="128922"/>
                  </a:lnTo>
                  <a:close/>
                  <a:moveTo>
                    <a:pt x="164943" y="128922"/>
                  </a:moveTo>
                  <a:lnTo>
                    <a:pt x="164656" y="129616"/>
                  </a:lnTo>
                  <a:lnTo>
                    <a:pt x="164837" y="129691"/>
                  </a:lnTo>
                  <a:lnTo>
                    <a:pt x="165124" y="129012"/>
                  </a:lnTo>
                  <a:lnTo>
                    <a:pt x="164943" y="128922"/>
                  </a:lnTo>
                  <a:close/>
                  <a:moveTo>
                    <a:pt x="274060" y="129057"/>
                  </a:moveTo>
                  <a:lnTo>
                    <a:pt x="273924" y="129208"/>
                  </a:lnTo>
                  <a:lnTo>
                    <a:pt x="274452" y="129721"/>
                  </a:lnTo>
                  <a:lnTo>
                    <a:pt x="274588" y="129570"/>
                  </a:lnTo>
                  <a:lnTo>
                    <a:pt x="274060" y="129057"/>
                  </a:lnTo>
                  <a:close/>
                  <a:moveTo>
                    <a:pt x="120717" y="129103"/>
                  </a:moveTo>
                  <a:lnTo>
                    <a:pt x="120521" y="129178"/>
                  </a:lnTo>
                  <a:lnTo>
                    <a:pt x="120807" y="129872"/>
                  </a:lnTo>
                  <a:lnTo>
                    <a:pt x="121003" y="129781"/>
                  </a:lnTo>
                  <a:lnTo>
                    <a:pt x="120717" y="129103"/>
                  </a:lnTo>
                  <a:close/>
                  <a:moveTo>
                    <a:pt x="253621" y="129555"/>
                  </a:moveTo>
                  <a:lnTo>
                    <a:pt x="252942" y="129872"/>
                  </a:lnTo>
                  <a:lnTo>
                    <a:pt x="253033" y="130053"/>
                  </a:lnTo>
                  <a:lnTo>
                    <a:pt x="253712" y="129751"/>
                  </a:lnTo>
                  <a:lnTo>
                    <a:pt x="253621" y="129555"/>
                  </a:lnTo>
                  <a:close/>
                  <a:moveTo>
                    <a:pt x="197705" y="129314"/>
                  </a:moveTo>
                  <a:lnTo>
                    <a:pt x="197524" y="129404"/>
                  </a:lnTo>
                  <a:lnTo>
                    <a:pt x="197811" y="130083"/>
                  </a:lnTo>
                  <a:lnTo>
                    <a:pt x="198007" y="130008"/>
                  </a:lnTo>
                  <a:lnTo>
                    <a:pt x="197705" y="129314"/>
                  </a:lnTo>
                  <a:close/>
                  <a:moveTo>
                    <a:pt x="32099" y="129646"/>
                  </a:moveTo>
                  <a:lnTo>
                    <a:pt x="32008" y="129827"/>
                  </a:lnTo>
                  <a:lnTo>
                    <a:pt x="32687" y="130143"/>
                  </a:lnTo>
                  <a:lnTo>
                    <a:pt x="32777" y="129947"/>
                  </a:lnTo>
                  <a:lnTo>
                    <a:pt x="32099" y="129646"/>
                  </a:lnTo>
                  <a:close/>
                  <a:moveTo>
                    <a:pt x="90489" y="129827"/>
                  </a:moveTo>
                  <a:lnTo>
                    <a:pt x="90338" y="129978"/>
                  </a:lnTo>
                  <a:lnTo>
                    <a:pt x="90881" y="130505"/>
                  </a:lnTo>
                  <a:lnTo>
                    <a:pt x="91016" y="130355"/>
                  </a:lnTo>
                  <a:lnTo>
                    <a:pt x="90489" y="129827"/>
                  </a:lnTo>
                  <a:close/>
                  <a:moveTo>
                    <a:pt x="252460" y="130098"/>
                  </a:moveTo>
                  <a:lnTo>
                    <a:pt x="251781" y="130415"/>
                  </a:lnTo>
                  <a:lnTo>
                    <a:pt x="251871" y="130596"/>
                  </a:lnTo>
                  <a:lnTo>
                    <a:pt x="252550" y="130279"/>
                  </a:lnTo>
                  <a:lnTo>
                    <a:pt x="252460" y="130098"/>
                  </a:lnTo>
                  <a:close/>
                  <a:moveTo>
                    <a:pt x="274980" y="129947"/>
                  </a:moveTo>
                  <a:lnTo>
                    <a:pt x="274829" y="130098"/>
                  </a:lnTo>
                  <a:lnTo>
                    <a:pt x="275357" y="130626"/>
                  </a:lnTo>
                  <a:lnTo>
                    <a:pt x="275508" y="130475"/>
                  </a:lnTo>
                  <a:lnTo>
                    <a:pt x="274980" y="129947"/>
                  </a:lnTo>
                  <a:close/>
                  <a:moveTo>
                    <a:pt x="33260" y="130174"/>
                  </a:moveTo>
                  <a:lnTo>
                    <a:pt x="33170" y="130370"/>
                  </a:lnTo>
                  <a:lnTo>
                    <a:pt x="33848" y="130686"/>
                  </a:lnTo>
                  <a:lnTo>
                    <a:pt x="33939" y="130490"/>
                  </a:lnTo>
                  <a:lnTo>
                    <a:pt x="33260" y="130174"/>
                  </a:lnTo>
                  <a:close/>
                  <a:moveTo>
                    <a:pt x="87532" y="130098"/>
                  </a:moveTo>
                  <a:lnTo>
                    <a:pt x="87245" y="130792"/>
                  </a:lnTo>
                  <a:lnTo>
                    <a:pt x="87426" y="130867"/>
                  </a:lnTo>
                  <a:lnTo>
                    <a:pt x="87728" y="130189"/>
                  </a:lnTo>
                  <a:lnTo>
                    <a:pt x="87532" y="130098"/>
                  </a:lnTo>
                  <a:close/>
                  <a:moveTo>
                    <a:pt x="164430" y="130098"/>
                  </a:moveTo>
                  <a:lnTo>
                    <a:pt x="164143" y="130792"/>
                  </a:lnTo>
                  <a:lnTo>
                    <a:pt x="164324" y="130867"/>
                  </a:lnTo>
                  <a:lnTo>
                    <a:pt x="164626" y="130189"/>
                  </a:lnTo>
                  <a:lnTo>
                    <a:pt x="164430" y="130098"/>
                  </a:lnTo>
                  <a:close/>
                  <a:moveTo>
                    <a:pt x="121214" y="130279"/>
                  </a:moveTo>
                  <a:lnTo>
                    <a:pt x="121018" y="130355"/>
                  </a:lnTo>
                  <a:lnTo>
                    <a:pt x="121305" y="131048"/>
                  </a:lnTo>
                  <a:lnTo>
                    <a:pt x="121501" y="130958"/>
                  </a:lnTo>
                  <a:lnTo>
                    <a:pt x="121214" y="130279"/>
                  </a:lnTo>
                  <a:close/>
                  <a:moveTo>
                    <a:pt x="251298" y="130641"/>
                  </a:moveTo>
                  <a:lnTo>
                    <a:pt x="250620" y="130958"/>
                  </a:lnTo>
                  <a:lnTo>
                    <a:pt x="250710" y="131139"/>
                  </a:lnTo>
                  <a:lnTo>
                    <a:pt x="251389" y="130822"/>
                  </a:lnTo>
                  <a:lnTo>
                    <a:pt x="251298" y="130641"/>
                  </a:lnTo>
                  <a:close/>
                  <a:moveTo>
                    <a:pt x="34422" y="130732"/>
                  </a:moveTo>
                  <a:lnTo>
                    <a:pt x="34346" y="130913"/>
                  </a:lnTo>
                  <a:lnTo>
                    <a:pt x="35010" y="131230"/>
                  </a:lnTo>
                  <a:lnTo>
                    <a:pt x="35100" y="131033"/>
                  </a:lnTo>
                  <a:lnTo>
                    <a:pt x="34422" y="130732"/>
                  </a:lnTo>
                  <a:close/>
                  <a:moveTo>
                    <a:pt x="198218" y="130505"/>
                  </a:moveTo>
                  <a:lnTo>
                    <a:pt x="198022" y="130581"/>
                  </a:lnTo>
                  <a:lnTo>
                    <a:pt x="198308" y="131275"/>
                  </a:lnTo>
                  <a:lnTo>
                    <a:pt x="198505" y="131184"/>
                  </a:lnTo>
                  <a:lnTo>
                    <a:pt x="198218" y="130505"/>
                  </a:lnTo>
                  <a:close/>
                  <a:moveTo>
                    <a:pt x="91409" y="130732"/>
                  </a:moveTo>
                  <a:lnTo>
                    <a:pt x="91258" y="130883"/>
                  </a:lnTo>
                  <a:lnTo>
                    <a:pt x="91786" y="131395"/>
                  </a:lnTo>
                  <a:lnTo>
                    <a:pt x="91937" y="131260"/>
                  </a:lnTo>
                  <a:lnTo>
                    <a:pt x="91409" y="130732"/>
                  </a:lnTo>
                  <a:close/>
                  <a:moveTo>
                    <a:pt x="275900" y="130852"/>
                  </a:moveTo>
                  <a:lnTo>
                    <a:pt x="275749" y="131003"/>
                  </a:lnTo>
                  <a:lnTo>
                    <a:pt x="276277" y="131516"/>
                  </a:lnTo>
                  <a:lnTo>
                    <a:pt x="276428" y="131380"/>
                  </a:lnTo>
                  <a:lnTo>
                    <a:pt x="275900" y="130852"/>
                  </a:lnTo>
                  <a:close/>
                  <a:moveTo>
                    <a:pt x="250137" y="131184"/>
                  </a:moveTo>
                  <a:lnTo>
                    <a:pt x="249458" y="131501"/>
                  </a:lnTo>
                  <a:lnTo>
                    <a:pt x="249549" y="131682"/>
                  </a:lnTo>
                  <a:lnTo>
                    <a:pt x="250212" y="131365"/>
                  </a:lnTo>
                  <a:lnTo>
                    <a:pt x="250137" y="131184"/>
                  </a:lnTo>
                  <a:close/>
                  <a:moveTo>
                    <a:pt x="35583" y="131260"/>
                  </a:moveTo>
                  <a:lnTo>
                    <a:pt x="35492" y="131456"/>
                  </a:lnTo>
                  <a:lnTo>
                    <a:pt x="36171" y="131773"/>
                  </a:lnTo>
                  <a:lnTo>
                    <a:pt x="36262" y="131576"/>
                  </a:lnTo>
                  <a:lnTo>
                    <a:pt x="35583" y="131260"/>
                  </a:lnTo>
                  <a:close/>
                  <a:moveTo>
                    <a:pt x="87034" y="131290"/>
                  </a:moveTo>
                  <a:lnTo>
                    <a:pt x="86733" y="131969"/>
                  </a:lnTo>
                  <a:lnTo>
                    <a:pt x="86929" y="132059"/>
                  </a:lnTo>
                  <a:lnTo>
                    <a:pt x="87215" y="131365"/>
                  </a:lnTo>
                  <a:lnTo>
                    <a:pt x="87034" y="131290"/>
                  </a:lnTo>
                  <a:close/>
                  <a:moveTo>
                    <a:pt x="163932" y="131290"/>
                  </a:moveTo>
                  <a:lnTo>
                    <a:pt x="163630" y="131969"/>
                  </a:lnTo>
                  <a:lnTo>
                    <a:pt x="163827" y="132059"/>
                  </a:lnTo>
                  <a:lnTo>
                    <a:pt x="164113" y="131365"/>
                  </a:lnTo>
                  <a:lnTo>
                    <a:pt x="163932" y="131290"/>
                  </a:lnTo>
                  <a:close/>
                  <a:moveTo>
                    <a:pt x="121712" y="131456"/>
                  </a:moveTo>
                  <a:lnTo>
                    <a:pt x="121531" y="131546"/>
                  </a:lnTo>
                  <a:lnTo>
                    <a:pt x="121818" y="132225"/>
                  </a:lnTo>
                  <a:lnTo>
                    <a:pt x="121999" y="132150"/>
                  </a:lnTo>
                  <a:lnTo>
                    <a:pt x="121712" y="131456"/>
                  </a:lnTo>
                  <a:close/>
                  <a:moveTo>
                    <a:pt x="248975" y="131727"/>
                  </a:moveTo>
                  <a:lnTo>
                    <a:pt x="248297" y="132044"/>
                  </a:lnTo>
                  <a:lnTo>
                    <a:pt x="248387" y="132225"/>
                  </a:lnTo>
                  <a:lnTo>
                    <a:pt x="249051" y="131908"/>
                  </a:lnTo>
                  <a:lnTo>
                    <a:pt x="248975" y="131727"/>
                  </a:lnTo>
                  <a:close/>
                  <a:moveTo>
                    <a:pt x="92329" y="131637"/>
                  </a:moveTo>
                  <a:lnTo>
                    <a:pt x="92178" y="131788"/>
                  </a:lnTo>
                  <a:lnTo>
                    <a:pt x="92706" y="132300"/>
                  </a:lnTo>
                  <a:lnTo>
                    <a:pt x="92857" y="132165"/>
                  </a:lnTo>
                  <a:lnTo>
                    <a:pt x="92329" y="131637"/>
                  </a:lnTo>
                  <a:close/>
                  <a:moveTo>
                    <a:pt x="36744" y="131803"/>
                  </a:moveTo>
                  <a:lnTo>
                    <a:pt x="36654" y="131999"/>
                  </a:lnTo>
                  <a:lnTo>
                    <a:pt x="37333" y="132316"/>
                  </a:lnTo>
                  <a:lnTo>
                    <a:pt x="37423" y="132119"/>
                  </a:lnTo>
                  <a:lnTo>
                    <a:pt x="36744" y="131803"/>
                  </a:lnTo>
                  <a:close/>
                  <a:moveTo>
                    <a:pt x="276805" y="131757"/>
                  </a:moveTo>
                  <a:lnTo>
                    <a:pt x="276669" y="131893"/>
                  </a:lnTo>
                  <a:lnTo>
                    <a:pt x="277197" y="132421"/>
                  </a:lnTo>
                  <a:lnTo>
                    <a:pt x="277333" y="132270"/>
                  </a:lnTo>
                  <a:lnTo>
                    <a:pt x="276805" y="131757"/>
                  </a:lnTo>
                  <a:close/>
                  <a:moveTo>
                    <a:pt x="198716" y="131697"/>
                  </a:moveTo>
                  <a:lnTo>
                    <a:pt x="198520" y="131773"/>
                  </a:lnTo>
                  <a:lnTo>
                    <a:pt x="198821" y="132451"/>
                  </a:lnTo>
                  <a:lnTo>
                    <a:pt x="199002" y="132376"/>
                  </a:lnTo>
                  <a:lnTo>
                    <a:pt x="198716" y="131697"/>
                  </a:lnTo>
                  <a:close/>
                  <a:moveTo>
                    <a:pt x="247814" y="132270"/>
                  </a:moveTo>
                  <a:lnTo>
                    <a:pt x="247135" y="132587"/>
                  </a:lnTo>
                  <a:lnTo>
                    <a:pt x="247226" y="132768"/>
                  </a:lnTo>
                  <a:lnTo>
                    <a:pt x="247904" y="132451"/>
                  </a:lnTo>
                  <a:lnTo>
                    <a:pt x="247814" y="132270"/>
                  </a:lnTo>
                  <a:close/>
                  <a:moveTo>
                    <a:pt x="37906" y="132346"/>
                  </a:moveTo>
                  <a:lnTo>
                    <a:pt x="37831" y="132542"/>
                  </a:lnTo>
                  <a:lnTo>
                    <a:pt x="38494" y="132843"/>
                  </a:lnTo>
                  <a:lnTo>
                    <a:pt x="38585" y="132662"/>
                  </a:lnTo>
                  <a:lnTo>
                    <a:pt x="37906" y="132346"/>
                  </a:lnTo>
                  <a:close/>
                  <a:moveTo>
                    <a:pt x="93234" y="132542"/>
                  </a:moveTo>
                  <a:lnTo>
                    <a:pt x="93098" y="132678"/>
                  </a:lnTo>
                  <a:lnTo>
                    <a:pt x="93626" y="133205"/>
                  </a:lnTo>
                  <a:lnTo>
                    <a:pt x="93762" y="133055"/>
                  </a:lnTo>
                  <a:lnTo>
                    <a:pt x="93234" y="132542"/>
                  </a:lnTo>
                  <a:close/>
                  <a:moveTo>
                    <a:pt x="86521" y="132466"/>
                  </a:moveTo>
                  <a:lnTo>
                    <a:pt x="86235" y="133145"/>
                  </a:lnTo>
                  <a:lnTo>
                    <a:pt x="86431" y="133236"/>
                  </a:lnTo>
                  <a:lnTo>
                    <a:pt x="86718" y="132542"/>
                  </a:lnTo>
                  <a:lnTo>
                    <a:pt x="86521" y="132466"/>
                  </a:lnTo>
                  <a:close/>
                  <a:moveTo>
                    <a:pt x="163434" y="132466"/>
                  </a:moveTo>
                  <a:lnTo>
                    <a:pt x="163133" y="133145"/>
                  </a:lnTo>
                  <a:lnTo>
                    <a:pt x="163329" y="133236"/>
                  </a:lnTo>
                  <a:lnTo>
                    <a:pt x="163615" y="132542"/>
                  </a:lnTo>
                  <a:lnTo>
                    <a:pt x="163434" y="132466"/>
                  </a:lnTo>
                  <a:close/>
                  <a:moveTo>
                    <a:pt x="246652" y="132813"/>
                  </a:moveTo>
                  <a:lnTo>
                    <a:pt x="245974" y="133130"/>
                  </a:lnTo>
                  <a:lnTo>
                    <a:pt x="246064" y="133311"/>
                  </a:lnTo>
                  <a:lnTo>
                    <a:pt x="246728" y="132994"/>
                  </a:lnTo>
                  <a:lnTo>
                    <a:pt x="246652" y="132813"/>
                  </a:lnTo>
                  <a:close/>
                  <a:moveTo>
                    <a:pt x="277725" y="132647"/>
                  </a:moveTo>
                  <a:lnTo>
                    <a:pt x="277575" y="132798"/>
                  </a:lnTo>
                  <a:lnTo>
                    <a:pt x="278102" y="133326"/>
                  </a:lnTo>
                  <a:lnTo>
                    <a:pt x="278253" y="133175"/>
                  </a:lnTo>
                  <a:lnTo>
                    <a:pt x="277725" y="132647"/>
                  </a:lnTo>
                  <a:close/>
                  <a:moveTo>
                    <a:pt x="39067" y="132889"/>
                  </a:moveTo>
                  <a:lnTo>
                    <a:pt x="38992" y="133085"/>
                  </a:lnTo>
                  <a:lnTo>
                    <a:pt x="39656" y="133386"/>
                  </a:lnTo>
                  <a:lnTo>
                    <a:pt x="39746" y="133205"/>
                  </a:lnTo>
                  <a:lnTo>
                    <a:pt x="39067" y="132889"/>
                  </a:lnTo>
                  <a:close/>
                  <a:moveTo>
                    <a:pt x="122210" y="132647"/>
                  </a:moveTo>
                  <a:lnTo>
                    <a:pt x="122014" y="132723"/>
                  </a:lnTo>
                  <a:lnTo>
                    <a:pt x="122316" y="133402"/>
                  </a:lnTo>
                  <a:lnTo>
                    <a:pt x="122497" y="133326"/>
                  </a:lnTo>
                  <a:lnTo>
                    <a:pt x="122210" y="132647"/>
                  </a:lnTo>
                  <a:close/>
                  <a:moveTo>
                    <a:pt x="199213" y="132859"/>
                  </a:moveTo>
                  <a:lnTo>
                    <a:pt x="199032" y="132949"/>
                  </a:lnTo>
                  <a:lnTo>
                    <a:pt x="199319" y="133628"/>
                  </a:lnTo>
                  <a:lnTo>
                    <a:pt x="199500" y="133552"/>
                  </a:lnTo>
                  <a:lnTo>
                    <a:pt x="199213" y="132859"/>
                  </a:lnTo>
                  <a:close/>
                  <a:moveTo>
                    <a:pt x="245491" y="133356"/>
                  </a:moveTo>
                  <a:lnTo>
                    <a:pt x="244812" y="133673"/>
                  </a:lnTo>
                  <a:lnTo>
                    <a:pt x="244903" y="133854"/>
                  </a:lnTo>
                  <a:lnTo>
                    <a:pt x="245566" y="133537"/>
                  </a:lnTo>
                  <a:lnTo>
                    <a:pt x="245491" y="133356"/>
                  </a:lnTo>
                  <a:close/>
                  <a:moveTo>
                    <a:pt x="40229" y="133432"/>
                  </a:moveTo>
                  <a:lnTo>
                    <a:pt x="40138" y="133613"/>
                  </a:lnTo>
                  <a:lnTo>
                    <a:pt x="40817" y="133930"/>
                  </a:lnTo>
                  <a:lnTo>
                    <a:pt x="40908" y="133749"/>
                  </a:lnTo>
                  <a:lnTo>
                    <a:pt x="40229" y="133432"/>
                  </a:lnTo>
                  <a:close/>
                  <a:moveTo>
                    <a:pt x="94154" y="133432"/>
                  </a:moveTo>
                  <a:lnTo>
                    <a:pt x="94003" y="133583"/>
                  </a:lnTo>
                  <a:lnTo>
                    <a:pt x="94531" y="134111"/>
                  </a:lnTo>
                  <a:lnTo>
                    <a:pt x="94682" y="133960"/>
                  </a:lnTo>
                  <a:lnTo>
                    <a:pt x="94154" y="133432"/>
                  </a:lnTo>
                  <a:close/>
                  <a:moveTo>
                    <a:pt x="278630" y="133552"/>
                  </a:moveTo>
                  <a:lnTo>
                    <a:pt x="278495" y="133703"/>
                  </a:lnTo>
                  <a:lnTo>
                    <a:pt x="279023" y="134216"/>
                  </a:lnTo>
                  <a:lnTo>
                    <a:pt x="279173" y="134065"/>
                  </a:lnTo>
                  <a:lnTo>
                    <a:pt x="278630" y="133552"/>
                  </a:lnTo>
                  <a:close/>
                  <a:moveTo>
                    <a:pt x="244330" y="133899"/>
                  </a:moveTo>
                  <a:lnTo>
                    <a:pt x="243651" y="134216"/>
                  </a:lnTo>
                  <a:lnTo>
                    <a:pt x="243741" y="134397"/>
                  </a:lnTo>
                  <a:lnTo>
                    <a:pt x="244405" y="134080"/>
                  </a:lnTo>
                  <a:lnTo>
                    <a:pt x="244330" y="133899"/>
                  </a:lnTo>
                  <a:close/>
                  <a:moveTo>
                    <a:pt x="86024" y="133643"/>
                  </a:moveTo>
                  <a:lnTo>
                    <a:pt x="85737" y="134337"/>
                  </a:lnTo>
                  <a:lnTo>
                    <a:pt x="85933" y="134412"/>
                  </a:lnTo>
                  <a:lnTo>
                    <a:pt x="86220" y="133733"/>
                  </a:lnTo>
                  <a:lnTo>
                    <a:pt x="86024" y="133643"/>
                  </a:lnTo>
                  <a:close/>
                  <a:moveTo>
                    <a:pt x="162922" y="133643"/>
                  </a:moveTo>
                  <a:lnTo>
                    <a:pt x="162635" y="134337"/>
                  </a:lnTo>
                  <a:lnTo>
                    <a:pt x="162831" y="134412"/>
                  </a:lnTo>
                  <a:lnTo>
                    <a:pt x="163118" y="133733"/>
                  </a:lnTo>
                  <a:lnTo>
                    <a:pt x="162922" y="133643"/>
                  </a:lnTo>
                  <a:close/>
                  <a:moveTo>
                    <a:pt x="41390" y="133975"/>
                  </a:moveTo>
                  <a:lnTo>
                    <a:pt x="41300" y="134156"/>
                  </a:lnTo>
                  <a:lnTo>
                    <a:pt x="41979" y="134473"/>
                  </a:lnTo>
                  <a:lnTo>
                    <a:pt x="42069" y="134292"/>
                  </a:lnTo>
                  <a:lnTo>
                    <a:pt x="41390" y="133975"/>
                  </a:lnTo>
                  <a:close/>
                  <a:moveTo>
                    <a:pt x="122723" y="133824"/>
                  </a:moveTo>
                  <a:lnTo>
                    <a:pt x="122527" y="133899"/>
                  </a:lnTo>
                  <a:lnTo>
                    <a:pt x="122813" y="134593"/>
                  </a:lnTo>
                  <a:lnTo>
                    <a:pt x="123009" y="134518"/>
                  </a:lnTo>
                  <a:lnTo>
                    <a:pt x="122723" y="133824"/>
                  </a:lnTo>
                  <a:close/>
                  <a:moveTo>
                    <a:pt x="199711" y="134050"/>
                  </a:moveTo>
                  <a:lnTo>
                    <a:pt x="199530" y="134126"/>
                  </a:lnTo>
                  <a:lnTo>
                    <a:pt x="199817" y="134819"/>
                  </a:lnTo>
                  <a:lnTo>
                    <a:pt x="200013" y="134729"/>
                  </a:lnTo>
                  <a:lnTo>
                    <a:pt x="199711" y="134050"/>
                  </a:lnTo>
                  <a:close/>
                  <a:moveTo>
                    <a:pt x="243153" y="134442"/>
                  </a:moveTo>
                  <a:lnTo>
                    <a:pt x="242489" y="134759"/>
                  </a:lnTo>
                  <a:lnTo>
                    <a:pt x="242565" y="134940"/>
                  </a:lnTo>
                  <a:lnTo>
                    <a:pt x="243243" y="134623"/>
                  </a:lnTo>
                  <a:lnTo>
                    <a:pt x="243153" y="134442"/>
                  </a:lnTo>
                  <a:close/>
                  <a:moveTo>
                    <a:pt x="95059" y="134337"/>
                  </a:moveTo>
                  <a:lnTo>
                    <a:pt x="94923" y="134488"/>
                  </a:lnTo>
                  <a:lnTo>
                    <a:pt x="95451" y="135000"/>
                  </a:lnTo>
                  <a:lnTo>
                    <a:pt x="95602" y="134850"/>
                  </a:lnTo>
                  <a:lnTo>
                    <a:pt x="95059" y="134337"/>
                  </a:lnTo>
                  <a:close/>
                  <a:moveTo>
                    <a:pt x="42552" y="134518"/>
                  </a:moveTo>
                  <a:lnTo>
                    <a:pt x="42476" y="134699"/>
                  </a:lnTo>
                  <a:lnTo>
                    <a:pt x="43140" y="135016"/>
                  </a:lnTo>
                  <a:lnTo>
                    <a:pt x="43231" y="134835"/>
                  </a:lnTo>
                  <a:lnTo>
                    <a:pt x="42552" y="134518"/>
                  </a:lnTo>
                  <a:close/>
                  <a:moveTo>
                    <a:pt x="279551" y="134442"/>
                  </a:moveTo>
                  <a:lnTo>
                    <a:pt x="279400" y="134593"/>
                  </a:lnTo>
                  <a:lnTo>
                    <a:pt x="279943" y="135121"/>
                  </a:lnTo>
                  <a:lnTo>
                    <a:pt x="280078" y="134970"/>
                  </a:lnTo>
                  <a:lnTo>
                    <a:pt x="279551" y="134442"/>
                  </a:lnTo>
                  <a:close/>
                  <a:moveTo>
                    <a:pt x="241992" y="134985"/>
                  </a:moveTo>
                  <a:lnTo>
                    <a:pt x="241328" y="135302"/>
                  </a:lnTo>
                  <a:lnTo>
                    <a:pt x="241403" y="135483"/>
                  </a:lnTo>
                  <a:lnTo>
                    <a:pt x="242082" y="135166"/>
                  </a:lnTo>
                  <a:lnTo>
                    <a:pt x="241992" y="134985"/>
                  </a:lnTo>
                  <a:close/>
                  <a:moveTo>
                    <a:pt x="43713" y="135061"/>
                  </a:moveTo>
                  <a:lnTo>
                    <a:pt x="43623" y="135242"/>
                  </a:lnTo>
                  <a:lnTo>
                    <a:pt x="44302" y="135559"/>
                  </a:lnTo>
                  <a:lnTo>
                    <a:pt x="44392" y="135378"/>
                  </a:lnTo>
                  <a:lnTo>
                    <a:pt x="43713" y="135061"/>
                  </a:lnTo>
                  <a:close/>
                  <a:moveTo>
                    <a:pt x="85526" y="134835"/>
                  </a:moveTo>
                  <a:lnTo>
                    <a:pt x="85239" y="135513"/>
                  </a:lnTo>
                  <a:lnTo>
                    <a:pt x="85420" y="135589"/>
                  </a:lnTo>
                  <a:lnTo>
                    <a:pt x="85722" y="134910"/>
                  </a:lnTo>
                  <a:lnTo>
                    <a:pt x="85526" y="134835"/>
                  </a:lnTo>
                  <a:close/>
                  <a:moveTo>
                    <a:pt x="162424" y="134819"/>
                  </a:moveTo>
                  <a:lnTo>
                    <a:pt x="162137" y="135513"/>
                  </a:lnTo>
                  <a:lnTo>
                    <a:pt x="162333" y="135589"/>
                  </a:lnTo>
                  <a:lnTo>
                    <a:pt x="162620" y="134910"/>
                  </a:lnTo>
                  <a:lnTo>
                    <a:pt x="162424" y="134819"/>
                  </a:lnTo>
                  <a:close/>
                  <a:moveTo>
                    <a:pt x="123221" y="135000"/>
                  </a:moveTo>
                  <a:lnTo>
                    <a:pt x="123025" y="135091"/>
                  </a:lnTo>
                  <a:lnTo>
                    <a:pt x="123311" y="135770"/>
                  </a:lnTo>
                  <a:lnTo>
                    <a:pt x="123507" y="135694"/>
                  </a:lnTo>
                  <a:lnTo>
                    <a:pt x="123221" y="135000"/>
                  </a:lnTo>
                  <a:close/>
                  <a:moveTo>
                    <a:pt x="95979" y="135227"/>
                  </a:moveTo>
                  <a:lnTo>
                    <a:pt x="95828" y="135378"/>
                  </a:lnTo>
                  <a:lnTo>
                    <a:pt x="96371" y="135905"/>
                  </a:lnTo>
                  <a:lnTo>
                    <a:pt x="96507" y="135755"/>
                  </a:lnTo>
                  <a:lnTo>
                    <a:pt x="95979" y="135227"/>
                  </a:lnTo>
                  <a:close/>
                  <a:moveTo>
                    <a:pt x="200224" y="135227"/>
                  </a:moveTo>
                  <a:lnTo>
                    <a:pt x="200028" y="135302"/>
                  </a:lnTo>
                  <a:lnTo>
                    <a:pt x="200315" y="135996"/>
                  </a:lnTo>
                  <a:lnTo>
                    <a:pt x="200511" y="135921"/>
                  </a:lnTo>
                  <a:lnTo>
                    <a:pt x="200224" y="135227"/>
                  </a:lnTo>
                  <a:close/>
                  <a:moveTo>
                    <a:pt x="280456" y="135347"/>
                  </a:moveTo>
                  <a:lnTo>
                    <a:pt x="280320" y="135498"/>
                  </a:lnTo>
                  <a:lnTo>
                    <a:pt x="280848" y="136011"/>
                  </a:lnTo>
                  <a:lnTo>
                    <a:pt x="280999" y="135860"/>
                  </a:lnTo>
                  <a:lnTo>
                    <a:pt x="280456" y="135347"/>
                  </a:lnTo>
                  <a:close/>
                  <a:moveTo>
                    <a:pt x="240830" y="135528"/>
                  </a:moveTo>
                  <a:lnTo>
                    <a:pt x="240166" y="135845"/>
                  </a:lnTo>
                  <a:lnTo>
                    <a:pt x="240242" y="136026"/>
                  </a:lnTo>
                  <a:lnTo>
                    <a:pt x="240921" y="135709"/>
                  </a:lnTo>
                  <a:lnTo>
                    <a:pt x="240830" y="135528"/>
                  </a:lnTo>
                  <a:close/>
                  <a:moveTo>
                    <a:pt x="44875" y="135604"/>
                  </a:moveTo>
                  <a:lnTo>
                    <a:pt x="44799" y="135785"/>
                  </a:lnTo>
                  <a:lnTo>
                    <a:pt x="45463" y="136102"/>
                  </a:lnTo>
                  <a:lnTo>
                    <a:pt x="45553" y="135905"/>
                  </a:lnTo>
                  <a:lnTo>
                    <a:pt x="44875" y="135604"/>
                  </a:lnTo>
                  <a:close/>
                  <a:moveTo>
                    <a:pt x="239669" y="136056"/>
                  </a:moveTo>
                  <a:lnTo>
                    <a:pt x="238990" y="136373"/>
                  </a:lnTo>
                  <a:lnTo>
                    <a:pt x="239080" y="136569"/>
                  </a:lnTo>
                  <a:lnTo>
                    <a:pt x="239759" y="136252"/>
                  </a:lnTo>
                  <a:lnTo>
                    <a:pt x="239669" y="136056"/>
                  </a:lnTo>
                  <a:close/>
                  <a:moveTo>
                    <a:pt x="46036" y="136147"/>
                  </a:moveTo>
                  <a:lnTo>
                    <a:pt x="45961" y="136328"/>
                  </a:lnTo>
                  <a:lnTo>
                    <a:pt x="46624" y="136645"/>
                  </a:lnTo>
                  <a:lnTo>
                    <a:pt x="46715" y="136449"/>
                  </a:lnTo>
                  <a:lnTo>
                    <a:pt x="46036" y="136147"/>
                  </a:lnTo>
                  <a:close/>
                  <a:moveTo>
                    <a:pt x="85013" y="136011"/>
                  </a:moveTo>
                  <a:lnTo>
                    <a:pt x="84726" y="136690"/>
                  </a:lnTo>
                  <a:lnTo>
                    <a:pt x="84923" y="136780"/>
                  </a:lnTo>
                  <a:lnTo>
                    <a:pt x="85209" y="136087"/>
                  </a:lnTo>
                  <a:lnTo>
                    <a:pt x="85013" y="136011"/>
                  </a:lnTo>
                  <a:close/>
                  <a:moveTo>
                    <a:pt x="161926" y="136011"/>
                  </a:moveTo>
                  <a:lnTo>
                    <a:pt x="161639" y="136690"/>
                  </a:lnTo>
                  <a:lnTo>
                    <a:pt x="161820" y="136780"/>
                  </a:lnTo>
                  <a:lnTo>
                    <a:pt x="162122" y="136087"/>
                  </a:lnTo>
                  <a:lnTo>
                    <a:pt x="161926" y="136011"/>
                  </a:lnTo>
                  <a:close/>
                  <a:moveTo>
                    <a:pt x="96899" y="136132"/>
                  </a:moveTo>
                  <a:lnTo>
                    <a:pt x="96748" y="136268"/>
                  </a:lnTo>
                  <a:lnTo>
                    <a:pt x="97276" y="136795"/>
                  </a:lnTo>
                  <a:lnTo>
                    <a:pt x="97427" y="136645"/>
                  </a:lnTo>
                  <a:lnTo>
                    <a:pt x="96899" y="136132"/>
                  </a:lnTo>
                  <a:close/>
                  <a:moveTo>
                    <a:pt x="281376" y="136237"/>
                  </a:moveTo>
                  <a:lnTo>
                    <a:pt x="281225" y="136388"/>
                  </a:lnTo>
                  <a:lnTo>
                    <a:pt x="281768" y="136916"/>
                  </a:lnTo>
                  <a:lnTo>
                    <a:pt x="281904" y="136765"/>
                  </a:lnTo>
                  <a:lnTo>
                    <a:pt x="281376" y="136237"/>
                  </a:lnTo>
                  <a:close/>
                  <a:moveTo>
                    <a:pt x="123718" y="136192"/>
                  </a:moveTo>
                  <a:lnTo>
                    <a:pt x="123522" y="136268"/>
                  </a:lnTo>
                  <a:lnTo>
                    <a:pt x="123824" y="136946"/>
                  </a:lnTo>
                  <a:lnTo>
                    <a:pt x="124005" y="136871"/>
                  </a:lnTo>
                  <a:lnTo>
                    <a:pt x="123718" y="136192"/>
                  </a:lnTo>
                  <a:close/>
                  <a:moveTo>
                    <a:pt x="238507" y="136599"/>
                  </a:moveTo>
                  <a:lnTo>
                    <a:pt x="237828" y="136916"/>
                  </a:lnTo>
                  <a:lnTo>
                    <a:pt x="237919" y="137112"/>
                  </a:lnTo>
                  <a:lnTo>
                    <a:pt x="238598" y="136795"/>
                  </a:lnTo>
                  <a:lnTo>
                    <a:pt x="238507" y="136599"/>
                  </a:lnTo>
                  <a:close/>
                  <a:moveTo>
                    <a:pt x="200722" y="136403"/>
                  </a:moveTo>
                  <a:lnTo>
                    <a:pt x="200526" y="136494"/>
                  </a:lnTo>
                  <a:lnTo>
                    <a:pt x="200812" y="137173"/>
                  </a:lnTo>
                  <a:lnTo>
                    <a:pt x="201008" y="137097"/>
                  </a:lnTo>
                  <a:lnTo>
                    <a:pt x="200722" y="136403"/>
                  </a:lnTo>
                  <a:close/>
                  <a:moveTo>
                    <a:pt x="47213" y="136690"/>
                  </a:moveTo>
                  <a:lnTo>
                    <a:pt x="47122" y="136871"/>
                  </a:lnTo>
                  <a:lnTo>
                    <a:pt x="47801" y="137188"/>
                  </a:lnTo>
                  <a:lnTo>
                    <a:pt x="47876" y="136992"/>
                  </a:lnTo>
                  <a:lnTo>
                    <a:pt x="47213" y="136690"/>
                  </a:lnTo>
                  <a:close/>
                  <a:moveTo>
                    <a:pt x="237346" y="137142"/>
                  </a:moveTo>
                  <a:lnTo>
                    <a:pt x="236667" y="137459"/>
                  </a:lnTo>
                  <a:lnTo>
                    <a:pt x="236757" y="137655"/>
                  </a:lnTo>
                  <a:lnTo>
                    <a:pt x="237436" y="137338"/>
                  </a:lnTo>
                  <a:lnTo>
                    <a:pt x="237346" y="137142"/>
                  </a:lnTo>
                  <a:close/>
                  <a:moveTo>
                    <a:pt x="97804" y="137022"/>
                  </a:moveTo>
                  <a:lnTo>
                    <a:pt x="97668" y="137173"/>
                  </a:lnTo>
                  <a:lnTo>
                    <a:pt x="98196" y="137700"/>
                  </a:lnTo>
                  <a:lnTo>
                    <a:pt x="98332" y="137550"/>
                  </a:lnTo>
                  <a:lnTo>
                    <a:pt x="97804" y="137022"/>
                  </a:lnTo>
                  <a:close/>
                  <a:moveTo>
                    <a:pt x="48374" y="137233"/>
                  </a:moveTo>
                  <a:lnTo>
                    <a:pt x="48284" y="137414"/>
                  </a:lnTo>
                  <a:lnTo>
                    <a:pt x="48962" y="137731"/>
                  </a:lnTo>
                  <a:lnTo>
                    <a:pt x="49053" y="137550"/>
                  </a:lnTo>
                  <a:lnTo>
                    <a:pt x="48374" y="137233"/>
                  </a:lnTo>
                  <a:close/>
                  <a:moveTo>
                    <a:pt x="282296" y="137142"/>
                  </a:moveTo>
                  <a:lnTo>
                    <a:pt x="282145" y="137293"/>
                  </a:lnTo>
                  <a:lnTo>
                    <a:pt x="282673" y="137806"/>
                  </a:lnTo>
                  <a:lnTo>
                    <a:pt x="282824" y="137670"/>
                  </a:lnTo>
                  <a:lnTo>
                    <a:pt x="282296" y="137142"/>
                  </a:lnTo>
                  <a:close/>
                  <a:moveTo>
                    <a:pt x="84515" y="137188"/>
                  </a:moveTo>
                  <a:lnTo>
                    <a:pt x="84229" y="137881"/>
                  </a:lnTo>
                  <a:lnTo>
                    <a:pt x="84425" y="137957"/>
                  </a:lnTo>
                  <a:lnTo>
                    <a:pt x="84711" y="137263"/>
                  </a:lnTo>
                  <a:lnTo>
                    <a:pt x="84515" y="137188"/>
                  </a:lnTo>
                  <a:close/>
                  <a:moveTo>
                    <a:pt x="161413" y="137188"/>
                  </a:moveTo>
                  <a:lnTo>
                    <a:pt x="161127" y="137881"/>
                  </a:lnTo>
                  <a:lnTo>
                    <a:pt x="161323" y="137957"/>
                  </a:lnTo>
                  <a:lnTo>
                    <a:pt x="161609" y="137278"/>
                  </a:lnTo>
                  <a:lnTo>
                    <a:pt x="161413" y="137188"/>
                  </a:lnTo>
                  <a:close/>
                  <a:moveTo>
                    <a:pt x="124216" y="137369"/>
                  </a:moveTo>
                  <a:lnTo>
                    <a:pt x="124035" y="137444"/>
                  </a:lnTo>
                  <a:lnTo>
                    <a:pt x="124322" y="138138"/>
                  </a:lnTo>
                  <a:lnTo>
                    <a:pt x="124503" y="138047"/>
                  </a:lnTo>
                  <a:lnTo>
                    <a:pt x="124216" y="137369"/>
                  </a:lnTo>
                  <a:close/>
                  <a:moveTo>
                    <a:pt x="236184" y="137685"/>
                  </a:moveTo>
                  <a:lnTo>
                    <a:pt x="235505" y="138002"/>
                  </a:lnTo>
                  <a:lnTo>
                    <a:pt x="235596" y="138183"/>
                  </a:lnTo>
                  <a:lnTo>
                    <a:pt x="236260" y="137866"/>
                  </a:lnTo>
                  <a:lnTo>
                    <a:pt x="236184" y="137685"/>
                  </a:lnTo>
                  <a:close/>
                  <a:moveTo>
                    <a:pt x="49536" y="137776"/>
                  </a:moveTo>
                  <a:lnTo>
                    <a:pt x="49445" y="137957"/>
                  </a:lnTo>
                  <a:lnTo>
                    <a:pt x="50124" y="138274"/>
                  </a:lnTo>
                  <a:lnTo>
                    <a:pt x="50214" y="138078"/>
                  </a:lnTo>
                  <a:lnTo>
                    <a:pt x="49536" y="137776"/>
                  </a:lnTo>
                  <a:close/>
                  <a:moveTo>
                    <a:pt x="201220" y="137580"/>
                  </a:moveTo>
                  <a:lnTo>
                    <a:pt x="201024" y="137670"/>
                  </a:lnTo>
                  <a:lnTo>
                    <a:pt x="201325" y="138349"/>
                  </a:lnTo>
                  <a:lnTo>
                    <a:pt x="201506" y="138274"/>
                  </a:lnTo>
                  <a:lnTo>
                    <a:pt x="201220" y="137580"/>
                  </a:lnTo>
                  <a:close/>
                  <a:moveTo>
                    <a:pt x="98724" y="137927"/>
                  </a:moveTo>
                  <a:lnTo>
                    <a:pt x="98573" y="138078"/>
                  </a:lnTo>
                  <a:lnTo>
                    <a:pt x="99101" y="138590"/>
                  </a:lnTo>
                  <a:lnTo>
                    <a:pt x="99252" y="138440"/>
                  </a:lnTo>
                  <a:lnTo>
                    <a:pt x="98724" y="137927"/>
                  </a:lnTo>
                  <a:close/>
                  <a:moveTo>
                    <a:pt x="283216" y="138047"/>
                  </a:moveTo>
                  <a:lnTo>
                    <a:pt x="283065" y="138183"/>
                  </a:lnTo>
                  <a:lnTo>
                    <a:pt x="283593" y="138711"/>
                  </a:lnTo>
                  <a:lnTo>
                    <a:pt x="283744" y="138560"/>
                  </a:lnTo>
                  <a:lnTo>
                    <a:pt x="283216" y="138047"/>
                  </a:lnTo>
                  <a:close/>
                  <a:moveTo>
                    <a:pt x="235023" y="138228"/>
                  </a:moveTo>
                  <a:lnTo>
                    <a:pt x="234344" y="138545"/>
                  </a:lnTo>
                  <a:lnTo>
                    <a:pt x="234434" y="138741"/>
                  </a:lnTo>
                  <a:lnTo>
                    <a:pt x="235113" y="138425"/>
                  </a:lnTo>
                  <a:lnTo>
                    <a:pt x="235023" y="138228"/>
                  </a:lnTo>
                  <a:close/>
                  <a:moveTo>
                    <a:pt x="50697" y="138319"/>
                  </a:moveTo>
                  <a:lnTo>
                    <a:pt x="50607" y="138500"/>
                  </a:lnTo>
                  <a:lnTo>
                    <a:pt x="51285" y="138817"/>
                  </a:lnTo>
                  <a:lnTo>
                    <a:pt x="51376" y="138621"/>
                  </a:lnTo>
                  <a:lnTo>
                    <a:pt x="50697" y="138319"/>
                  </a:lnTo>
                  <a:close/>
                  <a:moveTo>
                    <a:pt x="84018" y="138364"/>
                  </a:moveTo>
                  <a:lnTo>
                    <a:pt x="83731" y="139058"/>
                  </a:lnTo>
                  <a:lnTo>
                    <a:pt x="83912" y="139133"/>
                  </a:lnTo>
                  <a:lnTo>
                    <a:pt x="84214" y="138455"/>
                  </a:lnTo>
                  <a:lnTo>
                    <a:pt x="84018" y="138364"/>
                  </a:lnTo>
                  <a:close/>
                  <a:moveTo>
                    <a:pt x="160915" y="138379"/>
                  </a:moveTo>
                  <a:lnTo>
                    <a:pt x="160629" y="139058"/>
                  </a:lnTo>
                  <a:lnTo>
                    <a:pt x="160825" y="139133"/>
                  </a:lnTo>
                  <a:lnTo>
                    <a:pt x="161111" y="138455"/>
                  </a:lnTo>
                  <a:lnTo>
                    <a:pt x="160915" y="138379"/>
                  </a:lnTo>
                  <a:close/>
                  <a:moveTo>
                    <a:pt x="233861" y="138771"/>
                  </a:moveTo>
                  <a:lnTo>
                    <a:pt x="233183" y="139088"/>
                  </a:lnTo>
                  <a:lnTo>
                    <a:pt x="233273" y="139269"/>
                  </a:lnTo>
                  <a:lnTo>
                    <a:pt x="233937" y="138968"/>
                  </a:lnTo>
                  <a:lnTo>
                    <a:pt x="233861" y="138771"/>
                  </a:lnTo>
                  <a:close/>
                  <a:moveTo>
                    <a:pt x="124714" y="138545"/>
                  </a:moveTo>
                  <a:lnTo>
                    <a:pt x="124518" y="138636"/>
                  </a:lnTo>
                  <a:lnTo>
                    <a:pt x="124820" y="139314"/>
                  </a:lnTo>
                  <a:lnTo>
                    <a:pt x="125001" y="139239"/>
                  </a:lnTo>
                  <a:lnTo>
                    <a:pt x="124714" y="138545"/>
                  </a:lnTo>
                  <a:close/>
                  <a:moveTo>
                    <a:pt x="51859" y="138862"/>
                  </a:moveTo>
                  <a:lnTo>
                    <a:pt x="51768" y="139043"/>
                  </a:lnTo>
                  <a:lnTo>
                    <a:pt x="52447" y="139360"/>
                  </a:lnTo>
                  <a:lnTo>
                    <a:pt x="52537" y="139164"/>
                  </a:lnTo>
                  <a:lnTo>
                    <a:pt x="51859" y="138862"/>
                  </a:lnTo>
                  <a:close/>
                  <a:moveTo>
                    <a:pt x="99644" y="138832"/>
                  </a:moveTo>
                  <a:lnTo>
                    <a:pt x="99494" y="138983"/>
                  </a:lnTo>
                  <a:lnTo>
                    <a:pt x="100022" y="139495"/>
                  </a:lnTo>
                  <a:lnTo>
                    <a:pt x="100172" y="139345"/>
                  </a:lnTo>
                  <a:lnTo>
                    <a:pt x="99644" y="138832"/>
                  </a:lnTo>
                  <a:close/>
                  <a:moveTo>
                    <a:pt x="201717" y="138771"/>
                  </a:moveTo>
                  <a:lnTo>
                    <a:pt x="201521" y="138847"/>
                  </a:lnTo>
                  <a:lnTo>
                    <a:pt x="201823" y="139541"/>
                  </a:lnTo>
                  <a:lnTo>
                    <a:pt x="202004" y="139450"/>
                  </a:lnTo>
                  <a:lnTo>
                    <a:pt x="201717" y="138771"/>
                  </a:lnTo>
                  <a:close/>
                  <a:moveTo>
                    <a:pt x="284121" y="138937"/>
                  </a:moveTo>
                  <a:lnTo>
                    <a:pt x="283970" y="139088"/>
                  </a:lnTo>
                  <a:lnTo>
                    <a:pt x="284513" y="139616"/>
                  </a:lnTo>
                  <a:lnTo>
                    <a:pt x="284649" y="139465"/>
                  </a:lnTo>
                  <a:lnTo>
                    <a:pt x="284121" y="138937"/>
                  </a:lnTo>
                  <a:close/>
                  <a:moveTo>
                    <a:pt x="232700" y="139314"/>
                  </a:moveTo>
                  <a:lnTo>
                    <a:pt x="232021" y="139631"/>
                  </a:lnTo>
                  <a:lnTo>
                    <a:pt x="232112" y="139812"/>
                  </a:lnTo>
                  <a:lnTo>
                    <a:pt x="232775" y="139495"/>
                  </a:lnTo>
                  <a:lnTo>
                    <a:pt x="232700" y="139314"/>
                  </a:lnTo>
                  <a:close/>
                  <a:moveTo>
                    <a:pt x="53020" y="139390"/>
                  </a:moveTo>
                  <a:lnTo>
                    <a:pt x="52930" y="139586"/>
                  </a:lnTo>
                  <a:lnTo>
                    <a:pt x="53608" y="139903"/>
                  </a:lnTo>
                  <a:lnTo>
                    <a:pt x="53699" y="139707"/>
                  </a:lnTo>
                  <a:lnTo>
                    <a:pt x="53020" y="139390"/>
                  </a:lnTo>
                  <a:close/>
                  <a:moveTo>
                    <a:pt x="83520" y="139541"/>
                  </a:moveTo>
                  <a:lnTo>
                    <a:pt x="83233" y="140235"/>
                  </a:lnTo>
                  <a:lnTo>
                    <a:pt x="83414" y="140310"/>
                  </a:lnTo>
                  <a:lnTo>
                    <a:pt x="83716" y="139631"/>
                  </a:lnTo>
                  <a:lnTo>
                    <a:pt x="83520" y="139541"/>
                  </a:lnTo>
                  <a:close/>
                  <a:moveTo>
                    <a:pt x="160418" y="139556"/>
                  </a:moveTo>
                  <a:lnTo>
                    <a:pt x="160131" y="140235"/>
                  </a:lnTo>
                  <a:lnTo>
                    <a:pt x="160312" y="140325"/>
                  </a:lnTo>
                  <a:lnTo>
                    <a:pt x="160614" y="139631"/>
                  </a:lnTo>
                  <a:lnTo>
                    <a:pt x="160418" y="139556"/>
                  </a:lnTo>
                  <a:close/>
                  <a:moveTo>
                    <a:pt x="231523" y="139857"/>
                  </a:moveTo>
                  <a:lnTo>
                    <a:pt x="230860" y="140174"/>
                  </a:lnTo>
                  <a:lnTo>
                    <a:pt x="230935" y="140355"/>
                  </a:lnTo>
                  <a:lnTo>
                    <a:pt x="231614" y="140038"/>
                  </a:lnTo>
                  <a:lnTo>
                    <a:pt x="231523" y="139857"/>
                  </a:lnTo>
                  <a:close/>
                  <a:moveTo>
                    <a:pt x="100565" y="139722"/>
                  </a:moveTo>
                  <a:lnTo>
                    <a:pt x="100414" y="139873"/>
                  </a:lnTo>
                  <a:lnTo>
                    <a:pt x="100942" y="140385"/>
                  </a:lnTo>
                  <a:lnTo>
                    <a:pt x="101093" y="140250"/>
                  </a:lnTo>
                  <a:lnTo>
                    <a:pt x="100565" y="139722"/>
                  </a:lnTo>
                  <a:close/>
                  <a:moveTo>
                    <a:pt x="54181" y="139933"/>
                  </a:moveTo>
                  <a:lnTo>
                    <a:pt x="54106" y="140129"/>
                  </a:lnTo>
                  <a:lnTo>
                    <a:pt x="54770" y="140446"/>
                  </a:lnTo>
                  <a:lnTo>
                    <a:pt x="54860" y="140250"/>
                  </a:lnTo>
                  <a:lnTo>
                    <a:pt x="54181" y="139933"/>
                  </a:lnTo>
                  <a:close/>
                  <a:moveTo>
                    <a:pt x="125212" y="139722"/>
                  </a:moveTo>
                  <a:lnTo>
                    <a:pt x="125031" y="139812"/>
                  </a:lnTo>
                  <a:lnTo>
                    <a:pt x="125317" y="140491"/>
                  </a:lnTo>
                  <a:lnTo>
                    <a:pt x="125513" y="140416"/>
                  </a:lnTo>
                  <a:lnTo>
                    <a:pt x="125212" y="139722"/>
                  </a:lnTo>
                  <a:close/>
                  <a:moveTo>
                    <a:pt x="285041" y="139842"/>
                  </a:moveTo>
                  <a:lnTo>
                    <a:pt x="284905" y="139993"/>
                  </a:lnTo>
                  <a:lnTo>
                    <a:pt x="285433" y="140506"/>
                  </a:lnTo>
                  <a:lnTo>
                    <a:pt x="285569" y="140370"/>
                  </a:lnTo>
                  <a:lnTo>
                    <a:pt x="285569" y="140355"/>
                  </a:lnTo>
                  <a:lnTo>
                    <a:pt x="285041" y="139842"/>
                  </a:lnTo>
                  <a:close/>
                  <a:moveTo>
                    <a:pt x="202230" y="139963"/>
                  </a:moveTo>
                  <a:lnTo>
                    <a:pt x="202034" y="140038"/>
                  </a:lnTo>
                  <a:lnTo>
                    <a:pt x="202321" y="140732"/>
                  </a:lnTo>
                  <a:lnTo>
                    <a:pt x="202517" y="140642"/>
                  </a:lnTo>
                  <a:lnTo>
                    <a:pt x="202230" y="139963"/>
                  </a:lnTo>
                  <a:close/>
                  <a:moveTo>
                    <a:pt x="230362" y="140400"/>
                  </a:moveTo>
                  <a:lnTo>
                    <a:pt x="229683" y="140717"/>
                  </a:lnTo>
                  <a:lnTo>
                    <a:pt x="229774" y="140898"/>
                  </a:lnTo>
                  <a:lnTo>
                    <a:pt x="230452" y="140581"/>
                  </a:lnTo>
                  <a:lnTo>
                    <a:pt x="230362" y="140400"/>
                  </a:lnTo>
                  <a:close/>
                  <a:moveTo>
                    <a:pt x="55373" y="140476"/>
                  </a:moveTo>
                  <a:lnTo>
                    <a:pt x="55283" y="140672"/>
                  </a:lnTo>
                  <a:lnTo>
                    <a:pt x="55961" y="140989"/>
                  </a:lnTo>
                  <a:lnTo>
                    <a:pt x="56037" y="140793"/>
                  </a:lnTo>
                  <a:lnTo>
                    <a:pt x="55373" y="140476"/>
                  </a:lnTo>
                  <a:close/>
                  <a:moveTo>
                    <a:pt x="101485" y="140627"/>
                  </a:moveTo>
                  <a:lnTo>
                    <a:pt x="101334" y="140762"/>
                  </a:lnTo>
                  <a:lnTo>
                    <a:pt x="101862" y="141290"/>
                  </a:lnTo>
                  <a:lnTo>
                    <a:pt x="102013" y="141140"/>
                  </a:lnTo>
                  <a:lnTo>
                    <a:pt x="101485" y="140627"/>
                  </a:lnTo>
                  <a:close/>
                  <a:moveTo>
                    <a:pt x="229200" y="140944"/>
                  </a:moveTo>
                  <a:lnTo>
                    <a:pt x="228522" y="141260"/>
                  </a:lnTo>
                  <a:lnTo>
                    <a:pt x="228612" y="141441"/>
                  </a:lnTo>
                  <a:lnTo>
                    <a:pt x="229291" y="141125"/>
                  </a:lnTo>
                  <a:lnTo>
                    <a:pt x="229200" y="140944"/>
                  </a:lnTo>
                  <a:close/>
                  <a:moveTo>
                    <a:pt x="83022" y="140732"/>
                  </a:moveTo>
                  <a:lnTo>
                    <a:pt x="82720" y="141411"/>
                  </a:lnTo>
                  <a:lnTo>
                    <a:pt x="82916" y="141502"/>
                  </a:lnTo>
                  <a:lnTo>
                    <a:pt x="83203" y="140808"/>
                  </a:lnTo>
                  <a:lnTo>
                    <a:pt x="83022" y="140732"/>
                  </a:lnTo>
                  <a:close/>
                  <a:moveTo>
                    <a:pt x="159920" y="140732"/>
                  </a:moveTo>
                  <a:lnTo>
                    <a:pt x="159618" y="141426"/>
                  </a:lnTo>
                  <a:lnTo>
                    <a:pt x="159814" y="141502"/>
                  </a:lnTo>
                  <a:lnTo>
                    <a:pt x="160101" y="140808"/>
                  </a:lnTo>
                  <a:lnTo>
                    <a:pt x="159920" y="140732"/>
                  </a:lnTo>
                  <a:close/>
                  <a:moveTo>
                    <a:pt x="56535" y="141019"/>
                  </a:moveTo>
                  <a:lnTo>
                    <a:pt x="56444" y="141215"/>
                  </a:lnTo>
                  <a:lnTo>
                    <a:pt x="57123" y="141532"/>
                  </a:lnTo>
                  <a:lnTo>
                    <a:pt x="57198" y="141336"/>
                  </a:lnTo>
                  <a:lnTo>
                    <a:pt x="56535" y="141019"/>
                  </a:lnTo>
                  <a:close/>
                  <a:moveTo>
                    <a:pt x="125709" y="140913"/>
                  </a:moveTo>
                  <a:lnTo>
                    <a:pt x="125528" y="140989"/>
                  </a:lnTo>
                  <a:lnTo>
                    <a:pt x="125815" y="141683"/>
                  </a:lnTo>
                  <a:lnTo>
                    <a:pt x="126011" y="141592"/>
                  </a:lnTo>
                  <a:lnTo>
                    <a:pt x="125709" y="140913"/>
                  </a:lnTo>
                  <a:close/>
                  <a:moveTo>
                    <a:pt x="202713" y="141140"/>
                  </a:moveTo>
                  <a:lnTo>
                    <a:pt x="202532" y="141215"/>
                  </a:lnTo>
                  <a:lnTo>
                    <a:pt x="202819" y="141894"/>
                  </a:lnTo>
                  <a:lnTo>
                    <a:pt x="203015" y="141818"/>
                  </a:lnTo>
                  <a:lnTo>
                    <a:pt x="202713" y="141140"/>
                  </a:lnTo>
                  <a:close/>
                  <a:moveTo>
                    <a:pt x="228039" y="141487"/>
                  </a:moveTo>
                  <a:lnTo>
                    <a:pt x="227360" y="141803"/>
                  </a:lnTo>
                  <a:lnTo>
                    <a:pt x="227451" y="141984"/>
                  </a:lnTo>
                  <a:lnTo>
                    <a:pt x="228129" y="141668"/>
                  </a:lnTo>
                  <a:lnTo>
                    <a:pt x="228039" y="141487"/>
                  </a:lnTo>
                  <a:close/>
                  <a:moveTo>
                    <a:pt x="57696" y="141562"/>
                  </a:moveTo>
                  <a:lnTo>
                    <a:pt x="57606" y="141758"/>
                  </a:lnTo>
                  <a:lnTo>
                    <a:pt x="58284" y="142060"/>
                  </a:lnTo>
                  <a:lnTo>
                    <a:pt x="58375" y="141879"/>
                  </a:lnTo>
                  <a:lnTo>
                    <a:pt x="57696" y="141562"/>
                  </a:lnTo>
                  <a:close/>
                  <a:moveTo>
                    <a:pt x="102390" y="141517"/>
                  </a:moveTo>
                  <a:lnTo>
                    <a:pt x="102254" y="141668"/>
                  </a:lnTo>
                  <a:lnTo>
                    <a:pt x="102782" y="142195"/>
                  </a:lnTo>
                  <a:lnTo>
                    <a:pt x="102918" y="142045"/>
                  </a:lnTo>
                  <a:lnTo>
                    <a:pt x="102390" y="141517"/>
                  </a:lnTo>
                  <a:close/>
                  <a:moveTo>
                    <a:pt x="226877" y="142030"/>
                  </a:moveTo>
                  <a:lnTo>
                    <a:pt x="226199" y="142346"/>
                  </a:lnTo>
                  <a:lnTo>
                    <a:pt x="226289" y="142527"/>
                  </a:lnTo>
                  <a:lnTo>
                    <a:pt x="226968" y="142211"/>
                  </a:lnTo>
                  <a:lnTo>
                    <a:pt x="226877" y="142030"/>
                  </a:lnTo>
                  <a:close/>
                  <a:moveTo>
                    <a:pt x="58858" y="142105"/>
                  </a:moveTo>
                  <a:lnTo>
                    <a:pt x="58767" y="142301"/>
                  </a:lnTo>
                  <a:lnTo>
                    <a:pt x="59446" y="142603"/>
                  </a:lnTo>
                  <a:lnTo>
                    <a:pt x="59536" y="142422"/>
                  </a:lnTo>
                  <a:lnTo>
                    <a:pt x="58858" y="142105"/>
                  </a:lnTo>
                  <a:close/>
                  <a:moveTo>
                    <a:pt x="82509" y="141909"/>
                  </a:moveTo>
                  <a:lnTo>
                    <a:pt x="82223" y="142603"/>
                  </a:lnTo>
                  <a:lnTo>
                    <a:pt x="82419" y="142678"/>
                  </a:lnTo>
                  <a:lnTo>
                    <a:pt x="82705" y="141999"/>
                  </a:lnTo>
                  <a:lnTo>
                    <a:pt x="82509" y="141909"/>
                  </a:lnTo>
                  <a:close/>
                  <a:moveTo>
                    <a:pt x="159407" y="141909"/>
                  </a:moveTo>
                  <a:lnTo>
                    <a:pt x="159120" y="142603"/>
                  </a:lnTo>
                  <a:lnTo>
                    <a:pt x="159316" y="142678"/>
                  </a:lnTo>
                  <a:lnTo>
                    <a:pt x="159603" y="141999"/>
                  </a:lnTo>
                  <a:lnTo>
                    <a:pt x="159407" y="141909"/>
                  </a:lnTo>
                  <a:close/>
                  <a:moveTo>
                    <a:pt x="126222" y="142090"/>
                  </a:moveTo>
                  <a:lnTo>
                    <a:pt x="126041" y="142165"/>
                  </a:lnTo>
                  <a:lnTo>
                    <a:pt x="126328" y="142859"/>
                  </a:lnTo>
                  <a:lnTo>
                    <a:pt x="126524" y="142769"/>
                  </a:lnTo>
                  <a:lnTo>
                    <a:pt x="126222" y="142090"/>
                  </a:lnTo>
                  <a:close/>
                  <a:moveTo>
                    <a:pt x="225716" y="142573"/>
                  </a:moveTo>
                  <a:lnTo>
                    <a:pt x="225037" y="142889"/>
                  </a:lnTo>
                  <a:lnTo>
                    <a:pt x="225128" y="143070"/>
                  </a:lnTo>
                  <a:lnTo>
                    <a:pt x="225806" y="142754"/>
                  </a:lnTo>
                  <a:lnTo>
                    <a:pt x="225716" y="142573"/>
                  </a:lnTo>
                  <a:close/>
                  <a:moveTo>
                    <a:pt x="103310" y="142422"/>
                  </a:moveTo>
                  <a:lnTo>
                    <a:pt x="103159" y="142573"/>
                  </a:lnTo>
                  <a:lnTo>
                    <a:pt x="103687" y="143085"/>
                  </a:lnTo>
                  <a:lnTo>
                    <a:pt x="103838" y="142950"/>
                  </a:lnTo>
                  <a:lnTo>
                    <a:pt x="103310" y="142422"/>
                  </a:lnTo>
                  <a:close/>
                  <a:moveTo>
                    <a:pt x="203226" y="142316"/>
                  </a:moveTo>
                  <a:lnTo>
                    <a:pt x="203030" y="142392"/>
                  </a:lnTo>
                  <a:lnTo>
                    <a:pt x="203316" y="143085"/>
                  </a:lnTo>
                  <a:lnTo>
                    <a:pt x="203512" y="142995"/>
                  </a:lnTo>
                  <a:lnTo>
                    <a:pt x="203226" y="142316"/>
                  </a:lnTo>
                  <a:close/>
                  <a:moveTo>
                    <a:pt x="60019" y="142648"/>
                  </a:moveTo>
                  <a:lnTo>
                    <a:pt x="59928" y="142844"/>
                  </a:lnTo>
                  <a:lnTo>
                    <a:pt x="60607" y="143146"/>
                  </a:lnTo>
                  <a:lnTo>
                    <a:pt x="60698" y="142965"/>
                  </a:lnTo>
                  <a:lnTo>
                    <a:pt x="60019" y="142648"/>
                  </a:lnTo>
                  <a:close/>
                  <a:moveTo>
                    <a:pt x="224554" y="143116"/>
                  </a:moveTo>
                  <a:lnTo>
                    <a:pt x="223876" y="143417"/>
                  </a:lnTo>
                  <a:lnTo>
                    <a:pt x="223966" y="143613"/>
                  </a:lnTo>
                  <a:lnTo>
                    <a:pt x="224645" y="143297"/>
                  </a:lnTo>
                  <a:lnTo>
                    <a:pt x="224554" y="143116"/>
                  </a:lnTo>
                  <a:close/>
                  <a:moveTo>
                    <a:pt x="61180" y="143191"/>
                  </a:moveTo>
                  <a:lnTo>
                    <a:pt x="61090" y="143387"/>
                  </a:lnTo>
                  <a:lnTo>
                    <a:pt x="61769" y="143689"/>
                  </a:lnTo>
                  <a:lnTo>
                    <a:pt x="61859" y="143508"/>
                  </a:lnTo>
                  <a:lnTo>
                    <a:pt x="61180" y="143191"/>
                  </a:lnTo>
                  <a:close/>
                  <a:moveTo>
                    <a:pt x="82011" y="143085"/>
                  </a:moveTo>
                  <a:lnTo>
                    <a:pt x="81725" y="143779"/>
                  </a:lnTo>
                  <a:lnTo>
                    <a:pt x="81921" y="143855"/>
                  </a:lnTo>
                  <a:lnTo>
                    <a:pt x="82207" y="143176"/>
                  </a:lnTo>
                  <a:lnTo>
                    <a:pt x="82011" y="143085"/>
                  </a:lnTo>
                  <a:close/>
                  <a:moveTo>
                    <a:pt x="158909" y="143100"/>
                  </a:moveTo>
                  <a:lnTo>
                    <a:pt x="158623" y="143779"/>
                  </a:lnTo>
                  <a:lnTo>
                    <a:pt x="158819" y="143870"/>
                  </a:lnTo>
                  <a:lnTo>
                    <a:pt x="159105" y="143176"/>
                  </a:lnTo>
                  <a:lnTo>
                    <a:pt x="158909" y="143100"/>
                  </a:lnTo>
                  <a:close/>
                  <a:moveTo>
                    <a:pt x="104215" y="143327"/>
                  </a:moveTo>
                  <a:lnTo>
                    <a:pt x="104079" y="143463"/>
                  </a:lnTo>
                  <a:lnTo>
                    <a:pt x="104607" y="143990"/>
                  </a:lnTo>
                  <a:lnTo>
                    <a:pt x="104758" y="143840"/>
                  </a:lnTo>
                  <a:lnTo>
                    <a:pt x="104215" y="143327"/>
                  </a:lnTo>
                  <a:close/>
                  <a:moveTo>
                    <a:pt x="126720" y="143266"/>
                  </a:moveTo>
                  <a:lnTo>
                    <a:pt x="126539" y="143357"/>
                  </a:lnTo>
                  <a:lnTo>
                    <a:pt x="126826" y="144036"/>
                  </a:lnTo>
                  <a:lnTo>
                    <a:pt x="127022" y="143960"/>
                  </a:lnTo>
                  <a:lnTo>
                    <a:pt x="126720" y="143266"/>
                  </a:lnTo>
                  <a:close/>
                  <a:moveTo>
                    <a:pt x="223393" y="143644"/>
                  </a:moveTo>
                  <a:lnTo>
                    <a:pt x="222714" y="143960"/>
                  </a:lnTo>
                  <a:lnTo>
                    <a:pt x="222805" y="144156"/>
                  </a:lnTo>
                  <a:lnTo>
                    <a:pt x="223484" y="143840"/>
                  </a:lnTo>
                  <a:lnTo>
                    <a:pt x="223393" y="143644"/>
                  </a:lnTo>
                  <a:close/>
                  <a:moveTo>
                    <a:pt x="62342" y="143734"/>
                  </a:moveTo>
                  <a:lnTo>
                    <a:pt x="62251" y="143915"/>
                  </a:lnTo>
                  <a:lnTo>
                    <a:pt x="62930" y="144232"/>
                  </a:lnTo>
                  <a:lnTo>
                    <a:pt x="63021" y="144051"/>
                  </a:lnTo>
                  <a:lnTo>
                    <a:pt x="62342" y="143734"/>
                  </a:lnTo>
                  <a:close/>
                  <a:moveTo>
                    <a:pt x="203724" y="143493"/>
                  </a:moveTo>
                  <a:lnTo>
                    <a:pt x="203527" y="143583"/>
                  </a:lnTo>
                  <a:lnTo>
                    <a:pt x="203814" y="144262"/>
                  </a:lnTo>
                  <a:lnTo>
                    <a:pt x="204010" y="144187"/>
                  </a:lnTo>
                  <a:lnTo>
                    <a:pt x="203724" y="143493"/>
                  </a:lnTo>
                  <a:close/>
                  <a:moveTo>
                    <a:pt x="222232" y="144187"/>
                  </a:moveTo>
                  <a:lnTo>
                    <a:pt x="221553" y="144503"/>
                  </a:lnTo>
                  <a:lnTo>
                    <a:pt x="221643" y="144699"/>
                  </a:lnTo>
                  <a:lnTo>
                    <a:pt x="222322" y="144383"/>
                  </a:lnTo>
                  <a:lnTo>
                    <a:pt x="222232" y="144187"/>
                  </a:lnTo>
                  <a:close/>
                  <a:moveTo>
                    <a:pt x="63503" y="144277"/>
                  </a:moveTo>
                  <a:lnTo>
                    <a:pt x="63413" y="144458"/>
                  </a:lnTo>
                  <a:lnTo>
                    <a:pt x="64092" y="144775"/>
                  </a:lnTo>
                  <a:lnTo>
                    <a:pt x="64182" y="144594"/>
                  </a:lnTo>
                  <a:lnTo>
                    <a:pt x="63503" y="144277"/>
                  </a:lnTo>
                  <a:close/>
                  <a:moveTo>
                    <a:pt x="105135" y="144217"/>
                  </a:moveTo>
                  <a:lnTo>
                    <a:pt x="104999" y="144368"/>
                  </a:lnTo>
                  <a:lnTo>
                    <a:pt x="105527" y="144895"/>
                  </a:lnTo>
                  <a:lnTo>
                    <a:pt x="105663" y="144745"/>
                  </a:lnTo>
                  <a:lnTo>
                    <a:pt x="105135" y="144217"/>
                  </a:lnTo>
                  <a:close/>
                  <a:moveTo>
                    <a:pt x="81514" y="144277"/>
                  </a:moveTo>
                  <a:lnTo>
                    <a:pt x="81227" y="144956"/>
                  </a:lnTo>
                  <a:lnTo>
                    <a:pt x="81408" y="145046"/>
                  </a:lnTo>
                  <a:lnTo>
                    <a:pt x="81710" y="144352"/>
                  </a:lnTo>
                  <a:lnTo>
                    <a:pt x="81514" y="144277"/>
                  </a:lnTo>
                  <a:close/>
                  <a:moveTo>
                    <a:pt x="158411" y="144277"/>
                  </a:moveTo>
                  <a:lnTo>
                    <a:pt x="158125" y="144956"/>
                  </a:lnTo>
                  <a:lnTo>
                    <a:pt x="158306" y="145046"/>
                  </a:lnTo>
                  <a:lnTo>
                    <a:pt x="158608" y="144352"/>
                  </a:lnTo>
                  <a:lnTo>
                    <a:pt x="158411" y="144277"/>
                  </a:lnTo>
                  <a:close/>
                  <a:moveTo>
                    <a:pt x="127233" y="144458"/>
                  </a:moveTo>
                  <a:lnTo>
                    <a:pt x="127037" y="144533"/>
                  </a:lnTo>
                  <a:lnTo>
                    <a:pt x="127323" y="145227"/>
                  </a:lnTo>
                  <a:lnTo>
                    <a:pt x="127520" y="145137"/>
                  </a:lnTo>
                  <a:lnTo>
                    <a:pt x="127233" y="144458"/>
                  </a:lnTo>
                  <a:close/>
                  <a:moveTo>
                    <a:pt x="221070" y="144730"/>
                  </a:moveTo>
                  <a:lnTo>
                    <a:pt x="220391" y="145046"/>
                  </a:lnTo>
                  <a:lnTo>
                    <a:pt x="220482" y="145242"/>
                  </a:lnTo>
                  <a:lnTo>
                    <a:pt x="221161" y="144926"/>
                  </a:lnTo>
                  <a:lnTo>
                    <a:pt x="221070" y="144730"/>
                  </a:lnTo>
                  <a:close/>
                  <a:moveTo>
                    <a:pt x="64665" y="144820"/>
                  </a:moveTo>
                  <a:lnTo>
                    <a:pt x="64589" y="145001"/>
                  </a:lnTo>
                  <a:lnTo>
                    <a:pt x="65253" y="145318"/>
                  </a:lnTo>
                  <a:lnTo>
                    <a:pt x="65344" y="145137"/>
                  </a:lnTo>
                  <a:lnTo>
                    <a:pt x="64665" y="144820"/>
                  </a:lnTo>
                  <a:close/>
                  <a:moveTo>
                    <a:pt x="204221" y="144669"/>
                  </a:moveTo>
                  <a:lnTo>
                    <a:pt x="204025" y="144760"/>
                  </a:lnTo>
                  <a:lnTo>
                    <a:pt x="204327" y="145438"/>
                  </a:lnTo>
                  <a:lnTo>
                    <a:pt x="204508" y="145363"/>
                  </a:lnTo>
                  <a:lnTo>
                    <a:pt x="204221" y="144669"/>
                  </a:lnTo>
                  <a:close/>
                  <a:moveTo>
                    <a:pt x="219909" y="145273"/>
                  </a:moveTo>
                  <a:lnTo>
                    <a:pt x="219230" y="145589"/>
                  </a:lnTo>
                  <a:lnTo>
                    <a:pt x="219320" y="145770"/>
                  </a:lnTo>
                  <a:lnTo>
                    <a:pt x="219999" y="145469"/>
                  </a:lnTo>
                  <a:lnTo>
                    <a:pt x="219909" y="145273"/>
                  </a:lnTo>
                  <a:close/>
                  <a:moveTo>
                    <a:pt x="106055" y="145122"/>
                  </a:moveTo>
                  <a:lnTo>
                    <a:pt x="105904" y="145273"/>
                  </a:lnTo>
                  <a:lnTo>
                    <a:pt x="106432" y="145785"/>
                  </a:lnTo>
                  <a:lnTo>
                    <a:pt x="106583" y="145635"/>
                  </a:lnTo>
                  <a:lnTo>
                    <a:pt x="106055" y="145122"/>
                  </a:lnTo>
                  <a:close/>
                  <a:moveTo>
                    <a:pt x="65826" y="145363"/>
                  </a:moveTo>
                  <a:lnTo>
                    <a:pt x="65751" y="145544"/>
                  </a:lnTo>
                  <a:lnTo>
                    <a:pt x="66415" y="145861"/>
                  </a:lnTo>
                  <a:lnTo>
                    <a:pt x="66505" y="145680"/>
                  </a:lnTo>
                  <a:lnTo>
                    <a:pt x="65826" y="145363"/>
                  </a:lnTo>
                  <a:close/>
                  <a:moveTo>
                    <a:pt x="157914" y="145454"/>
                  </a:moveTo>
                  <a:lnTo>
                    <a:pt x="157612" y="146132"/>
                  </a:lnTo>
                  <a:lnTo>
                    <a:pt x="157808" y="146208"/>
                  </a:lnTo>
                  <a:lnTo>
                    <a:pt x="158095" y="145529"/>
                  </a:lnTo>
                  <a:lnTo>
                    <a:pt x="157914" y="145454"/>
                  </a:lnTo>
                  <a:close/>
                  <a:moveTo>
                    <a:pt x="81016" y="145454"/>
                  </a:moveTo>
                  <a:lnTo>
                    <a:pt x="80729" y="146132"/>
                  </a:lnTo>
                  <a:lnTo>
                    <a:pt x="80910" y="146223"/>
                  </a:lnTo>
                  <a:lnTo>
                    <a:pt x="81197" y="145529"/>
                  </a:lnTo>
                  <a:lnTo>
                    <a:pt x="81016" y="145454"/>
                  </a:lnTo>
                  <a:close/>
                  <a:moveTo>
                    <a:pt x="218747" y="145831"/>
                  </a:moveTo>
                  <a:lnTo>
                    <a:pt x="218068" y="146132"/>
                  </a:lnTo>
                  <a:lnTo>
                    <a:pt x="218159" y="146328"/>
                  </a:lnTo>
                  <a:lnTo>
                    <a:pt x="218823" y="146012"/>
                  </a:lnTo>
                  <a:lnTo>
                    <a:pt x="218747" y="145831"/>
                  </a:lnTo>
                  <a:close/>
                  <a:moveTo>
                    <a:pt x="66988" y="145906"/>
                  </a:moveTo>
                  <a:lnTo>
                    <a:pt x="66912" y="146087"/>
                  </a:lnTo>
                  <a:lnTo>
                    <a:pt x="67576" y="146404"/>
                  </a:lnTo>
                  <a:lnTo>
                    <a:pt x="67667" y="146223"/>
                  </a:lnTo>
                  <a:lnTo>
                    <a:pt x="66988" y="145906"/>
                  </a:lnTo>
                  <a:close/>
                  <a:moveTo>
                    <a:pt x="127731" y="145635"/>
                  </a:moveTo>
                  <a:lnTo>
                    <a:pt x="127535" y="145710"/>
                  </a:lnTo>
                  <a:lnTo>
                    <a:pt x="127836" y="146404"/>
                  </a:lnTo>
                  <a:lnTo>
                    <a:pt x="128017" y="146328"/>
                  </a:lnTo>
                  <a:lnTo>
                    <a:pt x="127731" y="145635"/>
                  </a:lnTo>
                  <a:close/>
                  <a:moveTo>
                    <a:pt x="204719" y="145846"/>
                  </a:moveTo>
                  <a:lnTo>
                    <a:pt x="204538" y="145936"/>
                  </a:lnTo>
                  <a:lnTo>
                    <a:pt x="204825" y="146615"/>
                  </a:lnTo>
                  <a:lnTo>
                    <a:pt x="205021" y="146540"/>
                  </a:lnTo>
                  <a:lnTo>
                    <a:pt x="204719" y="145846"/>
                  </a:lnTo>
                  <a:close/>
                  <a:moveTo>
                    <a:pt x="106975" y="146012"/>
                  </a:moveTo>
                  <a:lnTo>
                    <a:pt x="106824" y="146163"/>
                  </a:lnTo>
                  <a:lnTo>
                    <a:pt x="107352" y="146690"/>
                  </a:lnTo>
                  <a:lnTo>
                    <a:pt x="107503" y="146540"/>
                  </a:lnTo>
                  <a:lnTo>
                    <a:pt x="106975" y="146012"/>
                  </a:lnTo>
                  <a:close/>
                  <a:moveTo>
                    <a:pt x="217586" y="146374"/>
                  </a:moveTo>
                  <a:lnTo>
                    <a:pt x="216907" y="146675"/>
                  </a:lnTo>
                  <a:lnTo>
                    <a:pt x="216997" y="146871"/>
                  </a:lnTo>
                  <a:lnTo>
                    <a:pt x="217661" y="146555"/>
                  </a:lnTo>
                  <a:lnTo>
                    <a:pt x="217586" y="146374"/>
                  </a:lnTo>
                  <a:close/>
                  <a:moveTo>
                    <a:pt x="68149" y="146449"/>
                  </a:moveTo>
                  <a:lnTo>
                    <a:pt x="68074" y="146630"/>
                  </a:lnTo>
                  <a:lnTo>
                    <a:pt x="68753" y="146947"/>
                  </a:lnTo>
                  <a:lnTo>
                    <a:pt x="68828" y="146766"/>
                  </a:lnTo>
                  <a:lnTo>
                    <a:pt x="68149" y="146449"/>
                  </a:lnTo>
                  <a:close/>
                  <a:moveTo>
                    <a:pt x="80518" y="146630"/>
                  </a:moveTo>
                  <a:lnTo>
                    <a:pt x="80216" y="147324"/>
                  </a:lnTo>
                  <a:lnTo>
                    <a:pt x="80412" y="147399"/>
                  </a:lnTo>
                  <a:lnTo>
                    <a:pt x="80699" y="146721"/>
                  </a:lnTo>
                  <a:lnTo>
                    <a:pt x="80518" y="146630"/>
                  </a:lnTo>
                  <a:close/>
                  <a:moveTo>
                    <a:pt x="157401" y="146630"/>
                  </a:moveTo>
                  <a:lnTo>
                    <a:pt x="157114" y="147324"/>
                  </a:lnTo>
                  <a:lnTo>
                    <a:pt x="157310" y="147399"/>
                  </a:lnTo>
                  <a:lnTo>
                    <a:pt x="157597" y="146721"/>
                  </a:lnTo>
                  <a:lnTo>
                    <a:pt x="157401" y="146630"/>
                  </a:lnTo>
                  <a:close/>
                  <a:moveTo>
                    <a:pt x="216424" y="146902"/>
                  </a:moveTo>
                  <a:lnTo>
                    <a:pt x="215745" y="147218"/>
                  </a:lnTo>
                  <a:lnTo>
                    <a:pt x="215836" y="147414"/>
                  </a:lnTo>
                  <a:lnTo>
                    <a:pt x="216500" y="147098"/>
                  </a:lnTo>
                  <a:lnTo>
                    <a:pt x="216424" y="146902"/>
                  </a:lnTo>
                  <a:close/>
                  <a:moveTo>
                    <a:pt x="69326" y="146992"/>
                  </a:moveTo>
                  <a:lnTo>
                    <a:pt x="69235" y="147173"/>
                  </a:lnTo>
                  <a:lnTo>
                    <a:pt x="69914" y="147490"/>
                  </a:lnTo>
                  <a:lnTo>
                    <a:pt x="69989" y="147309"/>
                  </a:lnTo>
                  <a:lnTo>
                    <a:pt x="69326" y="146992"/>
                  </a:lnTo>
                  <a:close/>
                  <a:moveTo>
                    <a:pt x="107880" y="146917"/>
                  </a:moveTo>
                  <a:lnTo>
                    <a:pt x="107745" y="147068"/>
                  </a:lnTo>
                  <a:lnTo>
                    <a:pt x="108272" y="147580"/>
                  </a:lnTo>
                  <a:lnTo>
                    <a:pt x="108423" y="147445"/>
                  </a:lnTo>
                  <a:lnTo>
                    <a:pt x="107880" y="146917"/>
                  </a:lnTo>
                  <a:close/>
                  <a:moveTo>
                    <a:pt x="128229" y="146811"/>
                  </a:moveTo>
                  <a:lnTo>
                    <a:pt x="128048" y="146902"/>
                  </a:lnTo>
                  <a:lnTo>
                    <a:pt x="128334" y="147580"/>
                  </a:lnTo>
                  <a:lnTo>
                    <a:pt x="128515" y="147505"/>
                  </a:lnTo>
                  <a:lnTo>
                    <a:pt x="128229" y="146811"/>
                  </a:lnTo>
                  <a:close/>
                  <a:moveTo>
                    <a:pt x="205232" y="147037"/>
                  </a:moveTo>
                  <a:lnTo>
                    <a:pt x="205036" y="147113"/>
                  </a:lnTo>
                  <a:lnTo>
                    <a:pt x="205322" y="147807"/>
                  </a:lnTo>
                  <a:lnTo>
                    <a:pt x="205519" y="147716"/>
                  </a:lnTo>
                  <a:lnTo>
                    <a:pt x="205232" y="147037"/>
                  </a:lnTo>
                  <a:close/>
                  <a:moveTo>
                    <a:pt x="215248" y="147445"/>
                  </a:moveTo>
                  <a:lnTo>
                    <a:pt x="214584" y="147761"/>
                  </a:lnTo>
                  <a:lnTo>
                    <a:pt x="214659" y="147942"/>
                  </a:lnTo>
                  <a:lnTo>
                    <a:pt x="215338" y="147626"/>
                  </a:lnTo>
                  <a:lnTo>
                    <a:pt x="215248" y="147445"/>
                  </a:lnTo>
                  <a:close/>
                  <a:moveTo>
                    <a:pt x="70472" y="147535"/>
                  </a:moveTo>
                  <a:lnTo>
                    <a:pt x="70397" y="147716"/>
                  </a:lnTo>
                  <a:lnTo>
                    <a:pt x="71060" y="148033"/>
                  </a:lnTo>
                  <a:lnTo>
                    <a:pt x="71151" y="147852"/>
                  </a:lnTo>
                  <a:lnTo>
                    <a:pt x="70472" y="147535"/>
                  </a:lnTo>
                  <a:close/>
                  <a:moveTo>
                    <a:pt x="108800" y="147822"/>
                  </a:moveTo>
                  <a:lnTo>
                    <a:pt x="108650" y="147973"/>
                  </a:lnTo>
                  <a:lnTo>
                    <a:pt x="109178" y="148485"/>
                  </a:lnTo>
                  <a:lnTo>
                    <a:pt x="109328" y="148335"/>
                  </a:lnTo>
                  <a:lnTo>
                    <a:pt x="108800" y="147822"/>
                  </a:lnTo>
                  <a:close/>
                  <a:moveTo>
                    <a:pt x="214086" y="147988"/>
                  </a:moveTo>
                  <a:lnTo>
                    <a:pt x="213423" y="148304"/>
                  </a:lnTo>
                  <a:lnTo>
                    <a:pt x="213498" y="148501"/>
                  </a:lnTo>
                  <a:lnTo>
                    <a:pt x="214177" y="148184"/>
                  </a:lnTo>
                  <a:lnTo>
                    <a:pt x="214086" y="147988"/>
                  </a:lnTo>
                  <a:close/>
                  <a:moveTo>
                    <a:pt x="71649" y="148078"/>
                  </a:moveTo>
                  <a:lnTo>
                    <a:pt x="71558" y="148259"/>
                  </a:lnTo>
                  <a:lnTo>
                    <a:pt x="72237" y="148576"/>
                  </a:lnTo>
                  <a:lnTo>
                    <a:pt x="72327" y="148380"/>
                  </a:lnTo>
                  <a:lnTo>
                    <a:pt x="71649" y="148078"/>
                  </a:lnTo>
                  <a:close/>
                  <a:moveTo>
                    <a:pt x="80005" y="147807"/>
                  </a:moveTo>
                  <a:lnTo>
                    <a:pt x="79719" y="148501"/>
                  </a:lnTo>
                  <a:lnTo>
                    <a:pt x="79915" y="148576"/>
                  </a:lnTo>
                  <a:lnTo>
                    <a:pt x="80201" y="147897"/>
                  </a:lnTo>
                  <a:lnTo>
                    <a:pt x="80005" y="147807"/>
                  </a:lnTo>
                  <a:close/>
                  <a:moveTo>
                    <a:pt x="156903" y="147822"/>
                  </a:moveTo>
                  <a:lnTo>
                    <a:pt x="156616" y="148501"/>
                  </a:lnTo>
                  <a:lnTo>
                    <a:pt x="156813" y="148591"/>
                  </a:lnTo>
                  <a:lnTo>
                    <a:pt x="157099" y="147897"/>
                  </a:lnTo>
                  <a:lnTo>
                    <a:pt x="156903" y="147822"/>
                  </a:lnTo>
                  <a:close/>
                  <a:moveTo>
                    <a:pt x="128726" y="148003"/>
                  </a:moveTo>
                  <a:lnTo>
                    <a:pt x="128545" y="148078"/>
                  </a:lnTo>
                  <a:lnTo>
                    <a:pt x="128832" y="148757"/>
                  </a:lnTo>
                  <a:lnTo>
                    <a:pt x="129028" y="148682"/>
                  </a:lnTo>
                  <a:lnTo>
                    <a:pt x="128726" y="148003"/>
                  </a:lnTo>
                  <a:close/>
                  <a:moveTo>
                    <a:pt x="205730" y="148214"/>
                  </a:moveTo>
                  <a:lnTo>
                    <a:pt x="205534" y="148304"/>
                  </a:lnTo>
                  <a:lnTo>
                    <a:pt x="205835" y="148983"/>
                  </a:lnTo>
                  <a:lnTo>
                    <a:pt x="206016" y="148908"/>
                  </a:lnTo>
                  <a:lnTo>
                    <a:pt x="205730" y="148214"/>
                  </a:lnTo>
                  <a:close/>
                  <a:moveTo>
                    <a:pt x="212925" y="148531"/>
                  </a:moveTo>
                  <a:lnTo>
                    <a:pt x="212261" y="148847"/>
                  </a:lnTo>
                  <a:lnTo>
                    <a:pt x="212337" y="149028"/>
                  </a:lnTo>
                  <a:lnTo>
                    <a:pt x="213015" y="148712"/>
                  </a:lnTo>
                  <a:lnTo>
                    <a:pt x="212925" y="148531"/>
                  </a:lnTo>
                  <a:close/>
                  <a:moveTo>
                    <a:pt x="72810" y="148621"/>
                  </a:moveTo>
                  <a:lnTo>
                    <a:pt x="72720" y="148802"/>
                  </a:lnTo>
                  <a:lnTo>
                    <a:pt x="73398" y="149119"/>
                  </a:lnTo>
                  <a:lnTo>
                    <a:pt x="73489" y="148923"/>
                  </a:lnTo>
                  <a:lnTo>
                    <a:pt x="72810" y="148621"/>
                  </a:lnTo>
                  <a:close/>
                  <a:moveTo>
                    <a:pt x="109705" y="148712"/>
                  </a:moveTo>
                  <a:lnTo>
                    <a:pt x="109555" y="148863"/>
                  </a:lnTo>
                  <a:lnTo>
                    <a:pt x="110098" y="149390"/>
                  </a:lnTo>
                  <a:lnTo>
                    <a:pt x="110233" y="149240"/>
                  </a:lnTo>
                  <a:lnTo>
                    <a:pt x="109705" y="148712"/>
                  </a:lnTo>
                  <a:close/>
                  <a:moveTo>
                    <a:pt x="211763" y="149074"/>
                  </a:moveTo>
                  <a:lnTo>
                    <a:pt x="211085" y="149390"/>
                  </a:lnTo>
                  <a:lnTo>
                    <a:pt x="211175" y="149571"/>
                  </a:lnTo>
                  <a:lnTo>
                    <a:pt x="211854" y="149270"/>
                  </a:lnTo>
                  <a:lnTo>
                    <a:pt x="211763" y="149074"/>
                  </a:lnTo>
                  <a:close/>
                  <a:moveTo>
                    <a:pt x="73972" y="149164"/>
                  </a:moveTo>
                  <a:lnTo>
                    <a:pt x="73881" y="149345"/>
                  </a:lnTo>
                  <a:lnTo>
                    <a:pt x="74560" y="149662"/>
                  </a:lnTo>
                  <a:lnTo>
                    <a:pt x="74650" y="149481"/>
                  </a:lnTo>
                  <a:lnTo>
                    <a:pt x="73972" y="149164"/>
                  </a:lnTo>
                  <a:close/>
                  <a:moveTo>
                    <a:pt x="79507" y="148998"/>
                  </a:moveTo>
                  <a:lnTo>
                    <a:pt x="79221" y="149677"/>
                  </a:lnTo>
                  <a:lnTo>
                    <a:pt x="79417" y="149768"/>
                  </a:lnTo>
                  <a:lnTo>
                    <a:pt x="79703" y="149074"/>
                  </a:lnTo>
                  <a:lnTo>
                    <a:pt x="79507" y="148998"/>
                  </a:lnTo>
                  <a:close/>
                  <a:moveTo>
                    <a:pt x="156405" y="148998"/>
                  </a:moveTo>
                  <a:lnTo>
                    <a:pt x="156119" y="149677"/>
                  </a:lnTo>
                  <a:lnTo>
                    <a:pt x="156300" y="149768"/>
                  </a:lnTo>
                  <a:lnTo>
                    <a:pt x="156601" y="149074"/>
                  </a:lnTo>
                  <a:lnTo>
                    <a:pt x="156405" y="148998"/>
                  </a:lnTo>
                  <a:close/>
                  <a:moveTo>
                    <a:pt x="129239" y="149179"/>
                  </a:moveTo>
                  <a:lnTo>
                    <a:pt x="129043" y="149255"/>
                  </a:lnTo>
                  <a:lnTo>
                    <a:pt x="129330" y="149949"/>
                  </a:lnTo>
                  <a:lnTo>
                    <a:pt x="129526" y="149858"/>
                  </a:lnTo>
                  <a:lnTo>
                    <a:pt x="129239" y="149179"/>
                  </a:lnTo>
                  <a:close/>
                  <a:moveTo>
                    <a:pt x="210602" y="149617"/>
                  </a:moveTo>
                  <a:lnTo>
                    <a:pt x="209923" y="149933"/>
                  </a:lnTo>
                  <a:lnTo>
                    <a:pt x="210014" y="150130"/>
                  </a:lnTo>
                  <a:lnTo>
                    <a:pt x="210692" y="149813"/>
                  </a:lnTo>
                  <a:lnTo>
                    <a:pt x="210602" y="149617"/>
                  </a:lnTo>
                  <a:close/>
                  <a:moveTo>
                    <a:pt x="206228" y="149390"/>
                  </a:moveTo>
                  <a:lnTo>
                    <a:pt x="206047" y="149481"/>
                  </a:lnTo>
                  <a:lnTo>
                    <a:pt x="206333" y="150160"/>
                  </a:lnTo>
                  <a:lnTo>
                    <a:pt x="206529" y="150084"/>
                  </a:lnTo>
                  <a:lnTo>
                    <a:pt x="206228" y="149390"/>
                  </a:lnTo>
                  <a:close/>
                  <a:moveTo>
                    <a:pt x="75133" y="149692"/>
                  </a:moveTo>
                  <a:lnTo>
                    <a:pt x="75043" y="149888"/>
                  </a:lnTo>
                  <a:lnTo>
                    <a:pt x="75721" y="150205"/>
                  </a:lnTo>
                  <a:lnTo>
                    <a:pt x="75812" y="150009"/>
                  </a:lnTo>
                  <a:lnTo>
                    <a:pt x="75133" y="149692"/>
                  </a:lnTo>
                  <a:close/>
                  <a:moveTo>
                    <a:pt x="110626" y="149617"/>
                  </a:moveTo>
                  <a:lnTo>
                    <a:pt x="110475" y="149768"/>
                  </a:lnTo>
                  <a:lnTo>
                    <a:pt x="111003" y="150280"/>
                  </a:lnTo>
                  <a:lnTo>
                    <a:pt x="111153" y="150145"/>
                  </a:lnTo>
                  <a:lnTo>
                    <a:pt x="110626" y="149617"/>
                  </a:lnTo>
                  <a:close/>
                  <a:moveTo>
                    <a:pt x="209440" y="150160"/>
                  </a:moveTo>
                  <a:lnTo>
                    <a:pt x="208762" y="150461"/>
                  </a:lnTo>
                  <a:lnTo>
                    <a:pt x="208852" y="150658"/>
                  </a:lnTo>
                  <a:lnTo>
                    <a:pt x="209531" y="150341"/>
                  </a:lnTo>
                  <a:lnTo>
                    <a:pt x="209440" y="150160"/>
                  </a:lnTo>
                  <a:close/>
                  <a:moveTo>
                    <a:pt x="76295" y="150235"/>
                  </a:moveTo>
                  <a:lnTo>
                    <a:pt x="76219" y="150431"/>
                  </a:lnTo>
                  <a:lnTo>
                    <a:pt x="76883" y="150733"/>
                  </a:lnTo>
                  <a:lnTo>
                    <a:pt x="76973" y="150552"/>
                  </a:lnTo>
                  <a:lnTo>
                    <a:pt x="76295" y="150235"/>
                  </a:lnTo>
                  <a:close/>
                  <a:moveTo>
                    <a:pt x="79010" y="150175"/>
                  </a:moveTo>
                  <a:lnTo>
                    <a:pt x="78723" y="150869"/>
                  </a:lnTo>
                  <a:lnTo>
                    <a:pt x="78904" y="150944"/>
                  </a:lnTo>
                  <a:lnTo>
                    <a:pt x="79191" y="150250"/>
                  </a:lnTo>
                  <a:lnTo>
                    <a:pt x="79010" y="150175"/>
                  </a:lnTo>
                  <a:close/>
                  <a:moveTo>
                    <a:pt x="155908" y="150175"/>
                  </a:moveTo>
                  <a:lnTo>
                    <a:pt x="155606" y="150869"/>
                  </a:lnTo>
                  <a:lnTo>
                    <a:pt x="155802" y="150944"/>
                  </a:lnTo>
                  <a:lnTo>
                    <a:pt x="156089" y="150265"/>
                  </a:lnTo>
                  <a:lnTo>
                    <a:pt x="155908" y="150175"/>
                  </a:lnTo>
                  <a:close/>
                  <a:moveTo>
                    <a:pt x="129737" y="150356"/>
                  </a:moveTo>
                  <a:lnTo>
                    <a:pt x="129541" y="150431"/>
                  </a:lnTo>
                  <a:lnTo>
                    <a:pt x="129827" y="151125"/>
                  </a:lnTo>
                  <a:lnTo>
                    <a:pt x="130023" y="151050"/>
                  </a:lnTo>
                  <a:lnTo>
                    <a:pt x="129737" y="150356"/>
                  </a:lnTo>
                  <a:close/>
                  <a:moveTo>
                    <a:pt x="111531" y="150522"/>
                  </a:moveTo>
                  <a:lnTo>
                    <a:pt x="111395" y="150658"/>
                  </a:lnTo>
                  <a:lnTo>
                    <a:pt x="111923" y="151185"/>
                  </a:lnTo>
                  <a:lnTo>
                    <a:pt x="112074" y="151035"/>
                  </a:lnTo>
                  <a:lnTo>
                    <a:pt x="111531" y="150522"/>
                  </a:lnTo>
                  <a:close/>
                  <a:moveTo>
                    <a:pt x="208279" y="150688"/>
                  </a:moveTo>
                  <a:lnTo>
                    <a:pt x="207600" y="151004"/>
                  </a:lnTo>
                  <a:lnTo>
                    <a:pt x="207691" y="151201"/>
                  </a:lnTo>
                  <a:lnTo>
                    <a:pt x="208369" y="150884"/>
                  </a:lnTo>
                  <a:lnTo>
                    <a:pt x="208279" y="150688"/>
                  </a:lnTo>
                  <a:close/>
                  <a:moveTo>
                    <a:pt x="77456" y="150778"/>
                  </a:moveTo>
                  <a:lnTo>
                    <a:pt x="77381" y="150974"/>
                  </a:lnTo>
                  <a:lnTo>
                    <a:pt x="78044" y="151291"/>
                  </a:lnTo>
                  <a:lnTo>
                    <a:pt x="78135" y="151095"/>
                  </a:lnTo>
                  <a:lnTo>
                    <a:pt x="77456" y="150778"/>
                  </a:lnTo>
                  <a:close/>
                  <a:moveTo>
                    <a:pt x="206725" y="150582"/>
                  </a:moveTo>
                  <a:lnTo>
                    <a:pt x="206544" y="150658"/>
                  </a:lnTo>
                  <a:lnTo>
                    <a:pt x="206831" y="151351"/>
                  </a:lnTo>
                  <a:lnTo>
                    <a:pt x="207027" y="151261"/>
                  </a:lnTo>
                  <a:lnTo>
                    <a:pt x="206725" y="150582"/>
                  </a:lnTo>
                  <a:close/>
                  <a:moveTo>
                    <a:pt x="207117" y="151231"/>
                  </a:moveTo>
                  <a:lnTo>
                    <a:pt x="206439" y="151547"/>
                  </a:lnTo>
                  <a:lnTo>
                    <a:pt x="206529" y="151744"/>
                  </a:lnTo>
                  <a:lnTo>
                    <a:pt x="207193" y="151427"/>
                  </a:lnTo>
                  <a:lnTo>
                    <a:pt x="207117" y="151231"/>
                  </a:lnTo>
                  <a:close/>
                  <a:moveTo>
                    <a:pt x="112451" y="151412"/>
                  </a:moveTo>
                  <a:lnTo>
                    <a:pt x="112315" y="151563"/>
                  </a:lnTo>
                  <a:lnTo>
                    <a:pt x="112843" y="152090"/>
                  </a:lnTo>
                  <a:lnTo>
                    <a:pt x="112979" y="151940"/>
                  </a:lnTo>
                  <a:lnTo>
                    <a:pt x="112451" y="151412"/>
                  </a:lnTo>
                  <a:close/>
                  <a:moveTo>
                    <a:pt x="78633" y="151321"/>
                  </a:moveTo>
                  <a:lnTo>
                    <a:pt x="78587" y="151397"/>
                  </a:lnTo>
                  <a:lnTo>
                    <a:pt x="78512" y="151351"/>
                  </a:lnTo>
                  <a:lnTo>
                    <a:pt x="78210" y="152045"/>
                  </a:lnTo>
                  <a:lnTo>
                    <a:pt x="78406" y="152121"/>
                  </a:lnTo>
                  <a:lnTo>
                    <a:pt x="78648" y="151563"/>
                  </a:lnTo>
                  <a:lnTo>
                    <a:pt x="79221" y="151819"/>
                  </a:lnTo>
                  <a:lnTo>
                    <a:pt x="79296" y="151638"/>
                  </a:lnTo>
                  <a:lnTo>
                    <a:pt x="78633" y="151321"/>
                  </a:lnTo>
                  <a:close/>
                  <a:moveTo>
                    <a:pt x="155395" y="151351"/>
                  </a:moveTo>
                  <a:lnTo>
                    <a:pt x="155108" y="152045"/>
                  </a:lnTo>
                  <a:lnTo>
                    <a:pt x="155304" y="152121"/>
                  </a:lnTo>
                  <a:lnTo>
                    <a:pt x="155591" y="151442"/>
                  </a:lnTo>
                  <a:lnTo>
                    <a:pt x="155395" y="151351"/>
                  </a:lnTo>
                  <a:close/>
                  <a:moveTo>
                    <a:pt x="205956" y="151774"/>
                  </a:moveTo>
                  <a:lnTo>
                    <a:pt x="205277" y="152090"/>
                  </a:lnTo>
                  <a:lnTo>
                    <a:pt x="205368" y="152287"/>
                  </a:lnTo>
                  <a:lnTo>
                    <a:pt x="206031" y="151970"/>
                  </a:lnTo>
                  <a:lnTo>
                    <a:pt x="205956" y="151774"/>
                  </a:lnTo>
                  <a:close/>
                  <a:moveTo>
                    <a:pt x="130235" y="151532"/>
                  </a:moveTo>
                  <a:lnTo>
                    <a:pt x="130054" y="151623"/>
                  </a:lnTo>
                  <a:lnTo>
                    <a:pt x="130340" y="152302"/>
                  </a:lnTo>
                  <a:lnTo>
                    <a:pt x="130521" y="152226"/>
                  </a:lnTo>
                  <a:lnTo>
                    <a:pt x="130235" y="151532"/>
                  </a:lnTo>
                  <a:close/>
                  <a:moveTo>
                    <a:pt x="79779" y="151864"/>
                  </a:moveTo>
                  <a:lnTo>
                    <a:pt x="79703" y="152060"/>
                  </a:lnTo>
                  <a:lnTo>
                    <a:pt x="80367" y="152362"/>
                  </a:lnTo>
                  <a:lnTo>
                    <a:pt x="80458" y="152181"/>
                  </a:lnTo>
                  <a:lnTo>
                    <a:pt x="79779" y="151864"/>
                  </a:lnTo>
                  <a:close/>
                  <a:moveTo>
                    <a:pt x="207238" y="151759"/>
                  </a:moveTo>
                  <a:lnTo>
                    <a:pt x="207042" y="151834"/>
                  </a:lnTo>
                  <a:lnTo>
                    <a:pt x="207329" y="152528"/>
                  </a:lnTo>
                  <a:lnTo>
                    <a:pt x="207525" y="152437"/>
                  </a:lnTo>
                  <a:lnTo>
                    <a:pt x="207238" y="151759"/>
                  </a:lnTo>
                  <a:close/>
                  <a:moveTo>
                    <a:pt x="204795" y="152317"/>
                  </a:moveTo>
                  <a:lnTo>
                    <a:pt x="204116" y="152633"/>
                  </a:lnTo>
                  <a:lnTo>
                    <a:pt x="204206" y="152830"/>
                  </a:lnTo>
                  <a:lnTo>
                    <a:pt x="204870" y="152513"/>
                  </a:lnTo>
                  <a:lnTo>
                    <a:pt x="204795" y="152317"/>
                  </a:lnTo>
                  <a:close/>
                  <a:moveTo>
                    <a:pt x="80955" y="152407"/>
                  </a:moveTo>
                  <a:lnTo>
                    <a:pt x="80865" y="152588"/>
                  </a:lnTo>
                  <a:lnTo>
                    <a:pt x="81544" y="152905"/>
                  </a:lnTo>
                  <a:lnTo>
                    <a:pt x="81619" y="152724"/>
                  </a:lnTo>
                  <a:lnTo>
                    <a:pt x="80955" y="152407"/>
                  </a:lnTo>
                  <a:close/>
                  <a:moveTo>
                    <a:pt x="113371" y="152317"/>
                  </a:moveTo>
                  <a:lnTo>
                    <a:pt x="113220" y="152468"/>
                  </a:lnTo>
                  <a:lnTo>
                    <a:pt x="113748" y="152980"/>
                  </a:lnTo>
                  <a:lnTo>
                    <a:pt x="113899" y="152830"/>
                  </a:lnTo>
                  <a:lnTo>
                    <a:pt x="113371" y="152317"/>
                  </a:lnTo>
                  <a:close/>
                  <a:moveTo>
                    <a:pt x="154897" y="152543"/>
                  </a:moveTo>
                  <a:lnTo>
                    <a:pt x="154610" y="153222"/>
                  </a:lnTo>
                  <a:lnTo>
                    <a:pt x="154806" y="153297"/>
                  </a:lnTo>
                  <a:lnTo>
                    <a:pt x="155093" y="152618"/>
                  </a:lnTo>
                  <a:lnTo>
                    <a:pt x="154897" y="152543"/>
                  </a:lnTo>
                  <a:close/>
                  <a:moveTo>
                    <a:pt x="77999" y="152543"/>
                  </a:moveTo>
                  <a:lnTo>
                    <a:pt x="77712" y="153222"/>
                  </a:lnTo>
                  <a:lnTo>
                    <a:pt x="77909" y="153312"/>
                  </a:lnTo>
                  <a:lnTo>
                    <a:pt x="78195" y="152618"/>
                  </a:lnTo>
                  <a:lnTo>
                    <a:pt x="77999" y="152543"/>
                  </a:lnTo>
                  <a:close/>
                  <a:moveTo>
                    <a:pt x="203618" y="152875"/>
                  </a:moveTo>
                  <a:lnTo>
                    <a:pt x="202939" y="153177"/>
                  </a:lnTo>
                  <a:lnTo>
                    <a:pt x="203030" y="153373"/>
                  </a:lnTo>
                  <a:lnTo>
                    <a:pt x="203709" y="153056"/>
                  </a:lnTo>
                  <a:lnTo>
                    <a:pt x="203618" y="152875"/>
                  </a:lnTo>
                  <a:close/>
                  <a:moveTo>
                    <a:pt x="82117" y="152950"/>
                  </a:moveTo>
                  <a:lnTo>
                    <a:pt x="82026" y="153131"/>
                  </a:lnTo>
                  <a:lnTo>
                    <a:pt x="82705" y="153448"/>
                  </a:lnTo>
                  <a:lnTo>
                    <a:pt x="82781" y="153267"/>
                  </a:lnTo>
                  <a:lnTo>
                    <a:pt x="82117" y="152950"/>
                  </a:lnTo>
                  <a:close/>
                  <a:moveTo>
                    <a:pt x="130748" y="152709"/>
                  </a:moveTo>
                  <a:lnTo>
                    <a:pt x="130551" y="152799"/>
                  </a:lnTo>
                  <a:lnTo>
                    <a:pt x="130838" y="153478"/>
                  </a:lnTo>
                  <a:lnTo>
                    <a:pt x="131034" y="153403"/>
                  </a:lnTo>
                  <a:lnTo>
                    <a:pt x="130748" y="152709"/>
                  </a:lnTo>
                  <a:close/>
                  <a:moveTo>
                    <a:pt x="207736" y="152935"/>
                  </a:moveTo>
                  <a:lnTo>
                    <a:pt x="207555" y="153026"/>
                  </a:lnTo>
                  <a:lnTo>
                    <a:pt x="207842" y="153704"/>
                  </a:lnTo>
                  <a:lnTo>
                    <a:pt x="208038" y="153629"/>
                  </a:lnTo>
                  <a:lnTo>
                    <a:pt x="207736" y="152935"/>
                  </a:lnTo>
                  <a:close/>
                  <a:moveTo>
                    <a:pt x="114276" y="153207"/>
                  </a:moveTo>
                  <a:lnTo>
                    <a:pt x="114140" y="153358"/>
                  </a:lnTo>
                  <a:lnTo>
                    <a:pt x="114668" y="153885"/>
                  </a:lnTo>
                  <a:lnTo>
                    <a:pt x="114819" y="153735"/>
                  </a:lnTo>
                  <a:lnTo>
                    <a:pt x="114276" y="153207"/>
                  </a:lnTo>
                  <a:close/>
                  <a:moveTo>
                    <a:pt x="202457" y="153403"/>
                  </a:moveTo>
                  <a:lnTo>
                    <a:pt x="201778" y="153720"/>
                  </a:lnTo>
                  <a:lnTo>
                    <a:pt x="201868" y="153916"/>
                  </a:lnTo>
                  <a:lnTo>
                    <a:pt x="202547" y="153599"/>
                  </a:lnTo>
                  <a:lnTo>
                    <a:pt x="202457" y="153403"/>
                  </a:lnTo>
                  <a:close/>
                  <a:moveTo>
                    <a:pt x="83278" y="153493"/>
                  </a:moveTo>
                  <a:lnTo>
                    <a:pt x="83188" y="153674"/>
                  </a:lnTo>
                  <a:lnTo>
                    <a:pt x="83867" y="153991"/>
                  </a:lnTo>
                  <a:lnTo>
                    <a:pt x="83957" y="153810"/>
                  </a:lnTo>
                  <a:lnTo>
                    <a:pt x="83278" y="153493"/>
                  </a:lnTo>
                  <a:close/>
                  <a:moveTo>
                    <a:pt x="201295" y="153946"/>
                  </a:moveTo>
                  <a:lnTo>
                    <a:pt x="200616" y="154263"/>
                  </a:lnTo>
                  <a:lnTo>
                    <a:pt x="200707" y="154444"/>
                  </a:lnTo>
                  <a:lnTo>
                    <a:pt x="201386" y="154127"/>
                  </a:lnTo>
                  <a:lnTo>
                    <a:pt x="201295" y="153946"/>
                  </a:lnTo>
                  <a:close/>
                  <a:moveTo>
                    <a:pt x="77501" y="153720"/>
                  </a:moveTo>
                  <a:lnTo>
                    <a:pt x="77215" y="154413"/>
                  </a:lnTo>
                  <a:lnTo>
                    <a:pt x="77396" y="154489"/>
                  </a:lnTo>
                  <a:lnTo>
                    <a:pt x="77697" y="153810"/>
                  </a:lnTo>
                  <a:lnTo>
                    <a:pt x="77501" y="153720"/>
                  </a:lnTo>
                  <a:close/>
                  <a:moveTo>
                    <a:pt x="154399" y="153720"/>
                  </a:moveTo>
                  <a:lnTo>
                    <a:pt x="154113" y="154413"/>
                  </a:lnTo>
                  <a:lnTo>
                    <a:pt x="154294" y="154489"/>
                  </a:lnTo>
                  <a:lnTo>
                    <a:pt x="154595" y="153795"/>
                  </a:lnTo>
                  <a:lnTo>
                    <a:pt x="154399" y="153720"/>
                  </a:lnTo>
                  <a:close/>
                  <a:moveTo>
                    <a:pt x="84440" y="154036"/>
                  </a:moveTo>
                  <a:lnTo>
                    <a:pt x="84349" y="154217"/>
                  </a:lnTo>
                  <a:lnTo>
                    <a:pt x="85028" y="154534"/>
                  </a:lnTo>
                  <a:lnTo>
                    <a:pt x="85119" y="154353"/>
                  </a:lnTo>
                  <a:lnTo>
                    <a:pt x="84440" y="154036"/>
                  </a:lnTo>
                  <a:close/>
                  <a:moveTo>
                    <a:pt x="131245" y="153901"/>
                  </a:moveTo>
                  <a:lnTo>
                    <a:pt x="131049" y="153976"/>
                  </a:lnTo>
                  <a:lnTo>
                    <a:pt x="131336" y="154670"/>
                  </a:lnTo>
                  <a:lnTo>
                    <a:pt x="131532" y="154579"/>
                  </a:lnTo>
                  <a:lnTo>
                    <a:pt x="131245" y="153901"/>
                  </a:lnTo>
                  <a:close/>
                  <a:moveTo>
                    <a:pt x="115196" y="154112"/>
                  </a:moveTo>
                  <a:lnTo>
                    <a:pt x="115045" y="154263"/>
                  </a:lnTo>
                  <a:lnTo>
                    <a:pt x="115588" y="154790"/>
                  </a:lnTo>
                  <a:lnTo>
                    <a:pt x="115724" y="154640"/>
                  </a:lnTo>
                  <a:lnTo>
                    <a:pt x="115196" y="154112"/>
                  </a:lnTo>
                  <a:close/>
                  <a:moveTo>
                    <a:pt x="208249" y="154127"/>
                  </a:moveTo>
                  <a:lnTo>
                    <a:pt x="208053" y="154202"/>
                  </a:lnTo>
                  <a:lnTo>
                    <a:pt x="208339" y="154881"/>
                  </a:lnTo>
                  <a:lnTo>
                    <a:pt x="208535" y="154806"/>
                  </a:lnTo>
                  <a:lnTo>
                    <a:pt x="208249" y="154127"/>
                  </a:lnTo>
                  <a:close/>
                  <a:moveTo>
                    <a:pt x="200134" y="154489"/>
                  </a:moveTo>
                  <a:lnTo>
                    <a:pt x="199470" y="154806"/>
                  </a:lnTo>
                  <a:lnTo>
                    <a:pt x="199545" y="154987"/>
                  </a:lnTo>
                  <a:lnTo>
                    <a:pt x="200224" y="154685"/>
                  </a:lnTo>
                  <a:lnTo>
                    <a:pt x="200134" y="154489"/>
                  </a:lnTo>
                  <a:close/>
                  <a:moveTo>
                    <a:pt x="85601" y="154579"/>
                  </a:moveTo>
                  <a:lnTo>
                    <a:pt x="85511" y="154760"/>
                  </a:lnTo>
                  <a:lnTo>
                    <a:pt x="86190" y="155077"/>
                  </a:lnTo>
                  <a:lnTo>
                    <a:pt x="86280" y="154896"/>
                  </a:lnTo>
                  <a:lnTo>
                    <a:pt x="85601" y="154579"/>
                  </a:lnTo>
                  <a:close/>
                  <a:moveTo>
                    <a:pt x="198972" y="155032"/>
                  </a:moveTo>
                  <a:lnTo>
                    <a:pt x="198293" y="155349"/>
                  </a:lnTo>
                  <a:lnTo>
                    <a:pt x="198384" y="155530"/>
                  </a:lnTo>
                  <a:lnTo>
                    <a:pt x="199063" y="155213"/>
                  </a:lnTo>
                  <a:lnTo>
                    <a:pt x="198972" y="155032"/>
                  </a:lnTo>
                  <a:close/>
                  <a:moveTo>
                    <a:pt x="86763" y="155122"/>
                  </a:moveTo>
                  <a:lnTo>
                    <a:pt x="86672" y="155303"/>
                  </a:lnTo>
                  <a:lnTo>
                    <a:pt x="87351" y="155620"/>
                  </a:lnTo>
                  <a:lnTo>
                    <a:pt x="87442" y="155439"/>
                  </a:lnTo>
                  <a:lnTo>
                    <a:pt x="86763" y="155122"/>
                  </a:lnTo>
                  <a:close/>
                  <a:moveTo>
                    <a:pt x="77003" y="154896"/>
                  </a:moveTo>
                  <a:lnTo>
                    <a:pt x="76717" y="155590"/>
                  </a:lnTo>
                  <a:lnTo>
                    <a:pt x="76898" y="155665"/>
                  </a:lnTo>
                  <a:lnTo>
                    <a:pt x="77200" y="154987"/>
                  </a:lnTo>
                  <a:lnTo>
                    <a:pt x="77003" y="154896"/>
                  </a:lnTo>
                  <a:close/>
                  <a:moveTo>
                    <a:pt x="153901" y="154911"/>
                  </a:moveTo>
                  <a:lnTo>
                    <a:pt x="153600" y="155590"/>
                  </a:lnTo>
                  <a:lnTo>
                    <a:pt x="153796" y="155665"/>
                  </a:lnTo>
                  <a:lnTo>
                    <a:pt x="154082" y="154987"/>
                  </a:lnTo>
                  <a:lnTo>
                    <a:pt x="153901" y="154911"/>
                  </a:lnTo>
                  <a:close/>
                  <a:moveTo>
                    <a:pt x="116101" y="155017"/>
                  </a:moveTo>
                  <a:lnTo>
                    <a:pt x="115965" y="155168"/>
                  </a:lnTo>
                  <a:lnTo>
                    <a:pt x="116493" y="155680"/>
                  </a:lnTo>
                  <a:lnTo>
                    <a:pt x="116644" y="155530"/>
                  </a:lnTo>
                  <a:lnTo>
                    <a:pt x="116101" y="155017"/>
                  </a:lnTo>
                  <a:close/>
                  <a:moveTo>
                    <a:pt x="131743" y="155077"/>
                  </a:moveTo>
                  <a:lnTo>
                    <a:pt x="131547" y="155152"/>
                  </a:lnTo>
                  <a:lnTo>
                    <a:pt x="131849" y="155846"/>
                  </a:lnTo>
                  <a:lnTo>
                    <a:pt x="132030" y="155756"/>
                  </a:lnTo>
                  <a:lnTo>
                    <a:pt x="131743" y="155077"/>
                  </a:lnTo>
                  <a:close/>
                  <a:moveTo>
                    <a:pt x="197811" y="155575"/>
                  </a:moveTo>
                  <a:lnTo>
                    <a:pt x="197147" y="155892"/>
                  </a:lnTo>
                  <a:lnTo>
                    <a:pt x="197222" y="156073"/>
                  </a:lnTo>
                  <a:lnTo>
                    <a:pt x="197901" y="155771"/>
                  </a:lnTo>
                  <a:lnTo>
                    <a:pt x="197811" y="155575"/>
                  </a:lnTo>
                  <a:close/>
                  <a:moveTo>
                    <a:pt x="208747" y="155303"/>
                  </a:moveTo>
                  <a:lnTo>
                    <a:pt x="208550" y="155379"/>
                  </a:lnTo>
                  <a:lnTo>
                    <a:pt x="208837" y="156073"/>
                  </a:lnTo>
                  <a:lnTo>
                    <a:pt x="209033" y="155997"/>
                  </a:lnTo>
                  <a:lnTo>
                    <a:pt x="208747" y="155303"/>
                  </a:lnTo>
                  <a:close/>
                  <a:moveTo>
                    <a:pt x="87924" y="155665"/>
                  </a:moveTo>
                  <a:lnTo>
                    <a:pt x="87849" y="155846"/>
                  </a:lnTo>
                  <a:lnTo>
                    <a:pt x="88513" y="156163"/>
                  </a:lnTo>
                  <a:lnTo>
                    <a:pt x="88603" y="155982"/>
                  </a:lnTo>
                  <a:lnTo>
                    <a:pt x="87924" y="155665"/>
                  </a:lnTo>
                  <a:close/>
                  <a:moveTo>
                    <a:pt x="117021" y="155907"/>
                  </a:moveTo>
                  <a:lnTo>
                    <a:pt x="116885" y="156058"/>
                  </a:lnTo>
                  <a:lnTo>
                    <a:pt x="117413" y="156585"/>
                  </a:lnTo>
                  <a:lnTo>
                    <a:pt x="117564" y="156435"/>
                  </a:lnTo>
                  <a:lnTo>
                    <a:pt x="117021" y="155907"/>
                  </a:lnTo>
                  <a:close/>
                  <a:moveTo>
                    <a:pt x="196649" y="156118"/>
                  </a:moveTo>
                  <a:lnTo>
                    <a:pt x="195970" y="156435"/>
                  </a:lnTo>
                  <a:lnTo>
                    <a:pt x="196061" y="156616"/>
                  </a:lnTo>
                  <a:lnTo>
                    <a:pt x="196740" y="156299"/>
                  </a:lnTo>
                  <a:lnTo>
                    <a:pt x="196649" y="156118"/>
                  </a:lnTo>
                  <a:close/>
                  <a:moveTo>
                    <a:pt x="89086" y="156208"/>
                  </a:moveTo>
                  <a:lnTo>
                    <a:pt x="88995" y="156389"/>
                  </a:lnTo>
                  <a:lnTo>
                    <a:pt x="89674" y="156706"/>
                  </a:lnTo>
                  <a:lnTo>
                    <a:pt x="89749" y="156525"/>
                  </a:lnTo>
                  <a:lnTo>
                    <a:pt x="89086" y="156208"/>
                  </a:lnTo>
                  <a:close/>
                  <a:moveTo>
                    <a:pt x="76506" y="156088"/>
                  </a:moveTo>
                  <a:lnTo>
                    <a:pt x="76204" y="156766"/>
                  </a:lnTo>
                  <a:lnTo>
                    <a:pt x="76400" y="156842"/>
                  </a:lnTo>
                  <a:lnTo>
                    <a:pt x="76687" y="156163"/>
                  </a:lnTo>
                  <a:lnTo>
                    <a:pt x="76506" y="156088"/>
                  </a:lnTo>
                  <a:close/>
                  <a:moveTo>
                    <a:pt x="153404" y="156088"/>
                  </a:moveTo>
                  <a:lnTo>
                    <a:pt x="153102" y="156766"/>
                  </a:lnTo>
                  <a:lnTo>
                    <a:pt x="153298" y="156842"/>
                  </a:lnTo>
                  <a:lnTo>
                    <a:pt x="153585" y="156163"/>
                  </a:lnTo>
                  <a:lnTo>
                    <a:pt x="153404" y="156088"/>
                  </a:lnTo>
                  <a:close/>
                  <a:moveTo>
                    <a:pt x="132241" y="156269"/>
                  </a:moveTo>
                  <a:lnTo>
                    <a:pt x="132045" y="156344"/>
                  </a:lnTo>
                  <a:lnTo>
                    <a:pt x="132346" y="157023"/>
                  </a:lnTo>
                  <a:lnTo>
                    <a:pt x="132527" y="156947"/>
                  </a:lnTo>
                  <a:lnTo>
                    <a:pt x="132241" y="156269"/>
                  </a:lnTo>
                  <a:close/>
                  <a:moveTo>
                    <a:pt x="195488" y="156661"/>
                  </a:moveTo>
                  <a:lnTo>
                    <a:pt x="194809" y="156978"/>
                  </a:lnTo>
                  <a:lnTo>
                    <a:pt x="194899" y="157159"/>
                  </a:lnTo>
                  <a:lnTo>
                    <a:pt x="195563" y="156842"/>
                  </a:lnTo>
                  <a:lnTo>
                    <a:pt x="195488" y="156661"/>
                  </a:lnTo>
                  <a:close/>
                  <a:moveTo>
                    <a:pt x="90247" y="156751"/>
                  </a:moveTo>
                  <a:lnTo>
                    <a:pt x="90157" y="156932"/>
                  </a:lnTo>
                  <a:lnTo>
                    <a:pt x="90835" y="157249"/>
                  </a:lnTo>
                  <a:lnTo>
                    <a:pt x="90911" y="157068"/>
                  </a:lnTo>
                  <a:lnTo>
                    <a:pt x="90247" y="156751"/>
                  </a:lnTo>
                  <a:close/>
                  <a:moveTo>
                    <a:pt x="209244" y="156480"/>
                  </a:moveTo>
                  <a:lnTo>
                    <a:pt x="209048" y="156570"/>
                  </a:lnTo>
                  <a:lnTo>
                    <a:pt x="209335" y="157249"/>
                  </a:lnTo>
                  <a:lnTo>
                    <a:pt x="209531" y="157174"/>
                  </a:lnTo>
                  <a:lnTo>
                    <a:pt x="209244" y="156480"/>
                  </a:lnTo>
                  <a:close/>
                  <a:moveTo>
                    <a:pt x="117941" y="156812"/>
                  </a:moveTo>
                  <a:lnTo>
                    <a:pt x="117790" y="156963"/>
                  </a:lnTo>
                  <a:lnTo>
                    <a:pt x="118333" y="157475"/>
                  </a:lnTo>
                  <a:lnTo>
                    <a:pt x="118469" y="157340"/>
                  </a:lnTo>
                  <a:lnTo>
                    <a:pt x="117941" y="156812"/>
                  </a:lnTo>
                  <a:close/>
                  <a:moveTo>
                    <a:pt x="194341" y="157219"/>
                  </a:moveTo>
                  <a:lnTo>
                    <a:pt x="193663" y="157536"/>
                  </a:lnTo>
                  <a:lnTo>
                    <a:pt x="193753" y="157717"/>
                  </a:lnTo>
                  <a:lnTo>
                    <a:pt x="194417" y="157400"/>
                  </a:lnTo>
                  <a:lnTo>
                    <a:pt x="194341" y="157219"/>
                  </a:lnTo>
                  <a:close/>
                  <a:moveTo>
                    <a:pt x="91409" y="157294"/>
                  </a:moveTo>
                  <a:lnTo>
                    <a:pt x="91318" y="157475"/>
                  </a:lnTo>
                  <a:lnTo>
                    <a:pt x="91997" y="157792"/>
                  </a:lnTo>
                  <a:lnTo>
                    <a:pt x="92087" y="157611"/>
                  </a:lnTo>
                  <a:lnTo>
                    <a:pt x="91409" y="157294"/>
                  </a:lnTo>
                  <a:close/>
                  <a:moveTo>
                    <a:pt x="75993" y="157264"/>
                  </a:moveTo>
                  <a:lnTo>
                    <a:pt x="75706" y="157958"/>
                  </a:lnTo>
                  <a:lnTo>
                    <a:pt x="75902" y="158034"/>
                  </a:lnTo>
                  <a:lnTo>
                    <a:pt x="76189" y="157340"/>
                  </a:lnTo>
                  <a:lnTo>
                    <a:pt x="75993" y="157264"/>
                  </a:lnTo>
                  <a:close/>
                  <a:moveTo>
                    <a:pt x="152891" y="157264"/>
                  </a:moveTo>
                  <a:lnTo>
                    <a:pt x="152604" y="157958"/>
                  </a:lnTo>
                  <a:lnTo>
                    <a:pt x="152800" y="158034"/>
                  </a:lnTo>
                  <a:lnTo>
                    <a:pt x="153087" y="157340"/>
                  </a:lnTo>
                  <a:lnTo>
                    <a:pt x="152891" y="157264"/>
                  </a:lnTo>
                  <a:close/>
                  <a:moveTo>
                    <a:pt x="132739" y="157445"/>
                  </a:moveTo>
                  <a:lnTo>
                    <a:pt x="132558" y="157521"/>
                  </a:lnTo>
                  <a:lnTo>
                    <a:pt x="132844" y="158215"/>
                  </a:lnTo>
                  <a:lnTo>
                    <a:pt x="133040" y="158124"/>
                  </a:lnTo>
                  <a:lnTo>
                    <a:pt x="132739" y="157445"/>
                  </a:lnTo>
                  <a:close/>
                  <a:moveTo>
                    <a:pt x="193165" y="157762"/>
                  </a:moveTo>
                  <a:lnTo>
                    <a:pt x="192501" y="158079"/>
                  </a:lnTo>
                  <a:lnTo>
                    <a:pt x="192577" y="158260"/>
                  </a:lnTo>
                  <a:lnTo>
                    <a:pt x="193255" y="157943"/>
                  </a:lnTo>
                  <a:lnTo>
                    <a:pt x="193165" y="157762"/>
                  </a:lnTo>
                  <a:close/>
                  <a:moveTo>
                    <a:pt x="92570" y="157837"/>
                  </a:moveTo>
                  <a:lnTo>
                    <a:pt x="92480" y="158018"/>
                  </a:lnTo>
                  <a:lnTo>
                    <a:pt x="93158" y="158335"/>
                  </a:lnTo>
                  <a:lnTo>
                    <a:pt x="93249" y="158154"/>
                  </a:lnTo>
                  <a:lnTo>
                    <a:pt x="92570" y="157837"/>
                  </a:lnTo>
                  <a:close/>
                  <a:moveTo>
                    <a:pt x="118861" y="157717"/>
                  </a:moveTo>
                  <a:lnTo>
                    <a:pt x="118711" y="157852"/>
                  </a:lnTo>
                  <a:lnTo>
                    <a:pt x="119238" y="158380"/>
                  </a:lnTo>
                  <a:lnTo>
                    <a:pt x="119389" y="158230"/>
                  </a:lnTo>
                  <a:lnTo>
                    <a:pt x="118861" y="157717"/>
                  </a:lnTo>
                  <a:close/>
                  <a:moveTo>
                    <a:pt x="209742" y="157656"/>
                  </a:moveTo>
                  <a:lnTo>
                    <a:pt x="209561" y="157747"/>
                  </a:lnTo>
                  <a:lnTo>
                    <a:pt x="209848" y="158426"/>
                  </a:lnTo>
                  <a:lnTo>
                    <a:pt x="210044" y="158350"/>
                  </a:lnTo>
                  <a:lnTo>
                    <a:pt x="209742" y="157656"/>
                  </a:lnTo>
                  <a:close/>
                  <a:moveTo>
                    <a:pt x="192003" y="158305"/>
                  </a:moveTo>
                  <a:lnTo>
                    <a:pt x="191340" y="158622"/>
                  </a:lnTo>
                  <a:lnTo>
                    <a:pt x="191415" y="158803"/>
                  </a:lnTo>
                  <a:lnTo>
                    <a:pt x="192094" y="158486"/>
                  </a:lnTo>
                  <a:lnTo>
                    <a:pt x="192003" y="158305"/>
                  </a:lnTo>
                  <a:close/>
                  <a:moveTo>
                    <a:pt x="93732" y="158380"/>
                  </a:moveTo>
                  <a:lnTo>
                    <a:pt x="93641" y="158561"/>
                  </a:lnTo>
                  <a:lnTo>
                    <a:pt x="94320" y="158878"/>
                  </a:lnTo>
                  <a:lnTo>
                    <a:pt x="94410" y="158697"/>
                  </a:lnTo>
                  <a:lnTo>
                    <a:pt x="93732" y="158380"/>
                  </a:lnTo>
                  <a:close/>
                  <a:moveTo>
                    <a:pt x="75495" y="158441"/>
                  </a:moveTo>
                  <a:lnTo>
                    <a:pt x="75208" y="159135"/>
                  </a:lnTo>
                  <a:lnTo>
                    <a:pt x="75389" y="159210"/>
                  </a:lnTo>
                  <a:lnTo>
                    <a:pt x="75691" y="158531"/>
                  </a:lnTo>
                  <a:lnTo>
                    <a:pt x="75495" y="158441"/>
                  </a:lnTo>
                  <a:close/>
                  <a:moveTo>
                    <a:pt x="152393" y="158441"/>
                  </a:moveTo>
                  <a:lnTo>
                    <a:pt x="152106" y="159135"/>
                  </a:lnTo>
                  <a:lnTo>
                    <a:pt x="152287" y="159210"/>
                  </a:lnTo>
                  <a:lnTo>
                    <a:pt x="152589" y="158531"/>
                  </a:lnTo>
                  <a:lnTo>
                    <a:pt x="152393" y="158441"/>
                  </a:lnTo>
                  <a:close/>
                  <a:moveTo>
                    <a:pt x="119766" y="158607"/>
                  </a:moveTo>
                  <a:lnTo>
                    <a:pt x="119631" y="158758"/>
                  </a:lnTo>
                  <a:lnTo>
                    <a:pt x="120159" y="159270"/>
                  </a:lnTo>
                  <a:lnTo>
                    <a:pt x="120309" y="159135"/>
                  </a:lnTo>
                  <a:lnTo>
                    <a:pt x="119766" y="158607"/>
                  </a:lnTo>
                  <a:close/>
                  <a:moveTo>
                    <a:pt x="190842" y="158848"/>
                  </a:moveTo>
                  <a:lnTo>
                    <a:pt x="190163" y="159165"/>
                  </a:lnTo>
                  <a:lnTo>
                    <a:pt x="190254" y="159346"/>
                  </a:lnTo>
                  <a:lnTo>
                    <a:pt x="190932" y="159029"/>
                  </a:lnTo>
                  <a:lnTo>
                    <a:pt x="190842" y="158848"/>
                  </a:lnTo>
                  <a:close/>
                  <a:moveTo>
                    <a:pt x="133251" y="158622"/>
                  </a:moveTo>
                  <a:lnTo>
                    <a:pt x="133055" y="158697"/>
                  </a:lnTo>
                  <a:lnTo>
                    <a:pt x="133342" y="159391"/>
                  </a:lnTo>
                  <a:lnTo>
                    <a:pt x="133538" y="159316"/>
                  </a:lnTo>
                  <a:lnTo>
                    <a:pt x="133251" y="158622"/>
                  </a:lnTo>
                  <a:close/>
                  <a:moveTo>
                    <a:pt x="94893" y="158923"/>
                  </a:moveTo>
                  <a:lnTo>
                    <a:pt x="94803" y="159104"/>
                  </a:lnTo>
                  <a:lnTo>
                    <a:pt x="95481" y="159421"/>
                  </a:lnTo>
                  <a:lnTo>
                    <a:pt x="95572" y="159240"/>
                  </a:lnTo>
                  <a:lnTo>
                    <a:pt x="94893" y="158923"/>
                  </a:lnTo>
                  <a:close/>
                  <a:moveTo>
                    <a:pt x="210240" y="158848"/>
                  </a:moveTo>
                  <a:lnTo>
                    <a:pt x="210059" y="158939"/>
                  </a:lnTo>
                  <a:lnTo>
                    <a:pt x="210345" y="159617"/>
                  </a:lnTo>
                  <a:lnTo>
                    <a:pt x="210526" y="159542"/>
                  </a:lnTo>
                  <a:lnTo>
                    <a:pt x="210240" y="158848"/>
                  </a:lnTo>
                  <a:close/>
                  <a:moveTo>
                    <a:pt x="189680" y="159391"/>
                  </a:moveTo>
                  <a:lnTo>
                    <a:pt x="189017" y="159693"/>
                  </a:lnTo>
                  <a:lnTo>
                    <a:pt x="189092" y="159889"/>
                  </a:lnTo>
                  <a:lnTo>
                    <a:pt x="189771" y="159572"/>
                  </a:lnTo>
                  <a:lnTo>
                    <a:pt x="189680" y="159391"/>
                  </a:lnTo>
                  <a:close/>
                  <a:moveTo>
                    <a:pt x="96054" y="159466"/>
                  </a:moveTo>
                  <a:lnTo>
                    <a:pt x="95964" y="159647"/>
                  </a:lnTo>
                  <a:lnTo>
                    <a:pt x="96643" y="159964"/>
                  </a:lnTo>
                  <a:lnTo>
                    <a:pt x="96733" y="159783"/>
                  </a:lnTo>
                  <a:lnTo>
                    <a:pt x="96054" y="159466"/>
                  </a:lnTo>
                  <a:close/>
                  <a:moveTo>
                    <a:pt x="120687" y="159512"/>
                  </a:moveTo>
                  <a:lnTo>
                    <a:pt x="120536" y="159647"/>
                  </a:lnTo>
                  <a:lnTo>
                    <a:pt x="121079" y="160175"/>
                  </a:lnTo>
                  <a:lnTo>
                    <a:pt x="121214" y="160025"/>
                  </a:lnTo>
                  <a:lnTo>
                    <a:pt x="120687" y="159512"/>
                  </a:lnTo>
                  <a:close/>
                  <a:moveTo>
                    <a:pt x="74997" y="159632"/>
                  </a:moveTo>
                  <a:lnTo>
                    <a:pt x="74711" y="160311"/>
                  </a:lnTo>
                  <a:lnTo>
                    <a:pt x="74892" y="160402"/>
                  </a:lnTo>
                  <a:lnTo>
                    <a:pt x="75193" y="159708"/>
                  </a:lnTo>
                  <a:lnTo>
                    <a:pt x="74997" y="159632"/>
                  </a:lnTo>
                  <a:close/>
                  <a:moveTo>
                    <a:pt x="151895" y="159632"/>
                  </a:moveTo>
                  <a:lnTo>
                    <a:pt x="151609" y="160311"/>
                  </a:lnTo>
                  <a:lnTo>
                    <a:pt x="151790" y="160402"/>
                  </a:lnTo>
                  <a:lnTo>
                    <a:pt x="152076" y="159708"/>
                  </a:lnTo>
                  <a:lnTo>
                    <a:pt x="151895" y="159632"/>
                  </a:lnTo>
                  <a:close/>
                  <a:moveTo>
                    <a:pt x="188519" y="159934"/>
                  </a:moveTo>
                  <a:lnTo>
                    <a:pt x="187840" y="160236"/>
                  </a:lnTo>
                  <a:lnTo>
                    <a:pt x="187931" y="160432"/>
                  </a:lnTo>
                  <a:lnTo>
                    <a:pt x="188609" y="160115"/>
                  </a:lnTo>
                  <a:lnTo>
                    <a:pt x="188519" y="159934"/>
                  </a:lnTo>
                  <a:close/>
                  <a:moveTo>
                    <a:pt x="97216" y="160009"/>
                  </a:moveTo>
                  <a:lnTo>
                    <a:pt x="97125" y="160190"/>
                  </a:lnTo>
                  <a:lnTo>
                    <a:pt x="97804" y="160507"/>
                  </a:lnTo>
                  <a:lnTo>
                    <a:pt x="97895" y="160311"/>
                  </a:lnTo>
                  <a:lnTo>
                    <a:pt x="97216" y="160009"/>
                  </a:lnTo>
                  <a:close/>
                  <a:moveTo>
                    <a:pt x="133749" y="159798"/>
                  </a:moveTo>
                  <a:lnTo>
                    <a:pt x="133553" y="159889"/>
                  </a:lnTo>
                  <a:lnTo>
                    <a:pt x="133855" y="160568"/>
                  </a:lnTo>
                  <a:lnTo>
                    <a:pt x="134036" y="160492"/>
                  </a:lnTo>
                  <a:lnTo>
                    <a:pt x="133749" y="159798"/>
                  </a:lnTo>
                  <a:close/>
                  <a:moveTo>
                    <a:pt x="210753" y="160025"/>
                  </a:moveTo>
                  <a:lnTo>
                    <a:pt x="210557" y="160100"/>
                  </a:lnTo>
                  <a:lnTo>
                    <a:pt x="210843" y="160794"/>
                  </a:lnTo>
                  <a:lnTo>
                    <a:pt x="211039" y="160703"/>
                  </a:lnTo>
                  <a:lnTo>
                    <a:pt x="210753" y="160025"/>
                  </a:lnTo>
                  <a:close/>
                  <a:moveTo>
                    <a:pt x="187358" y="160462"/>
                  </a:moveTo>
                  <a:lnTo>
                    <a:pt x="186694" y="160779"/>
                  </a:lnTo>
                  <a:lnTo>
                    <a:pt x="186769" y="160975"/>
                  </a:lnTo>
                  <a:lnTo>
                    <a:pt x="187448" y="160658"/>
                  </a:lnTo>
                  <a:lnTo>
                    <a:pt x="187358" y="160462"/>
                  </a:lnTo>
                  <a:close/>
                  <a:moveTo>
                    <a:pt x="98377" y="160537"/>
                  </a:moveTo>
                  <a:lnTo>
                    <a:pt x="98287" y="160734"/>
                  </a:lnTo>
                  <a:lnTo>
                    <a:pt x="98966" y="161050"/>
                  </a:lnTo>
                  <a:lnTo>
                    <a:pt x="99056" y="160854"/>
                  </a:lnTo>
                  <a:lnTo>
                    <a:pt x="98377" y="160537"/>
                  </a:lnTo>
                  <a:close/>
                  <a:moveTo>
                    <a:pt x="121607" y="160402"/>
                  </a:moveTo>
                  <a:lnTo>
                    <a:pt x="121456" y="160553"/>
                  </a:lnTo>
                  <a:lnTo>
                    <a:pt x="121984" y="161080"/>
                  </a:lnTo>
                  <a:lnTo>
                    <a:pt x="122135" y="160930"/>
                  </a:lnTo>
                  <a:lnTo>
                    <a:pt x="121607" y="160402"/>
                  </a:lnTo>
                  <a:close/>
                  <a:moveTo>
                    <a:pt x="186181" y="161005"/>
                  </a:moveTo>
                  <a:lnTo>
                    <a:pt x="185517" y="161322"/>
                  </a:lnTo>
                  <a:lnTo>
                    <a:pt x="185593" y="161518"/>
                  </a:lnTo>
                  <a:lnTo>
                    <a:pt x="186271" y="161201"/>
                  </a:lnTo>
                  <a:lnTo>
                    <a:pt x="186181" y="161005"/>
                  </a:lnTo>
                  <a:close/>
                  <a:moveTo>
                    <a:pt x="74484" y="160809"/>
                  </a:moveTo>
                  <a:lnTo>
                    <a:pt x="74198" y="161503"/>
                  </a:lnTo>
                  <a:lnTo>
                    <a:pt x="74394" y="161578"/>
                  </a:lnTo>
                  <a:lnTo>
                    <a:pt x="74681" y="160899"/>
                  </a:lnTo>
                  <a:lnTo>
                    <a:pt x="74484" y="160809"/>
                  </a:lnTo>
                  <a:close/>
                  <a:moveTo>
                    <a:pt x="151397" y="160809"/>
                  </a:moveTo>
                  <a:lnTo>
                    <a:pt x="151096" y="161488"/>
                  </a:lnTo>
                  <a:lnTo>
                    <a:pt x="151292" y="161578"/>
                  </a:lnTo>
                  <a:lnTo>
                    <a:pt x="151578" y="160884"/>
                  </a:lnTo>
                  <a:lnTo>
                    <a:pt x="151397" y="160809"/>
                  </a:lnTo>
                  <a:close/>
                  <a:moveTo>
                    <a:pt x="99539" y="161080"/>
                  </a:moveTo>
                  <a:lnTo>
                    <a:pt x="99463" y="161277"/>
                  </a:lnTo>
                  <a:lnTo>
                    <a:pt x="100127" y="161593"/>
                  </a:lnTo>
                  <a:lnTo>
                    <a:pt x="100218" y="161397"/>
                  </a:lnTo>
                  <a:lnTo>
                    <a:pt x="99539" y="161080"/>
                  </a:lnTo>
                  <a:close/>
                  <a:moveTo>
                    <a:pt x="134247" y="160990"/>
                  </a:moveTo>
                  <a:lnTo>
                    <a:pt x="134051" y="161065"/>
                  </a:lnTo>
                  <a:lnTo>
                    <a:pt x="134353" y="161744"/>
                  </a:lnTo>
                  <a:lnTo>
                    <a:pt x="134534" y="161669"/>
                  </a:lnTo>
                  <a:lnTo>
                    <a:pt x="134247" y="160990"/>
                  </a:lnTo>
                  <a:close/>
                  <a:moveTo>
                    <a:pt x="122512" y="161307"/>
                  </a:moveTo>
                  <a:lnTo>
                    <a:pt x="122376" y="161458"/>
                  </a:lnTo>
                  <a:lnTo>
                    <a:pt x="122904" y="161970"/>
                  </a:lnTo>
                  <a:lnTo>
                    <a:pt x="123055" y="161835"/>
                  </a:lnTo>
                  <a:lnTo>
                    <a:pt x="122512" y="161307"/>
                  </a:lnTo>
                  <a:close/>
                  <a:moveTo>
                    <a:pt x="211250" y="161216"/>
                  </a:moveTo>
                  <a:lnTo>
                    <a:pt x="211054" y="161292"/>
                  </a:lnTo>
                  <a:lnTo>
                    <a:pt x="211341" y="161985"/>
                  </a:lnTo>
                  <a:lnTo>
                    <a:pt x="211537" y="161895"/>
                  </a:lnTo>
                  <a:lnTo>
                    <a:pt x="211250" y="161216"/>
                  </a:lnTo>
                  <a:close/>
                  <a:moveTo>
                    <a:pt x="185020" y="161548"/>
                  </a:moveTo>
                  <a:lnTo>
                    <a:pt x="184356" y="161865"/>
                  </a:lnTo>
                  <a:lnTo>
                    <a:pt x="184431" y="162046"/>
                  </a:lnTo>
                  <a:lnTo>
                    <a:pt x="185110" y="161744"/>
                  </a:lnTo>
                  <a:lnTo>
                    <a:pt x="185020" y="161548"/>
                  </a:lnTo>
                  <a:close/>
                  <a:moveTo>
                    <a:pt x="100715" y="161623"/>
                  </a:moveTo>
                  <a:lnTo>
                    <a:pt x="100625" y="161820"/>
                  </a:lnTo>
                  <a:lnTo>
                    <a:pt x="101304" y="162121"/>
                  </a:lnTo>
                  <a:lnTo>
                    <a:pt x="101394" y="161940"/>
                  </a:lnTo>
                  <a:lnTo>
                    <a:pt x="100715" y="161623"/>
                  </a:lnTo>
                  <a:close/>
                  <a:moveTo>
                    <a:pt x="183858" y="162091"/>
                  </a:moveTo>
                  <a:lnTo>
                    <a:pt x="183179" y="162408"/>
                  </a:lnTo>
                  <a:lnTo>
                    <a:pt x="183270" y="162604"/>
                  </a:lnTo>
                  <a:lnTo>
                    <a:pt x="183949" y="162287"/>
                  </a:lnTo>
                  <a:lnTo>
                    <a:pt x="183858" y="162091"/>
                  </a:lnTo>
                  <a:close/>
                  <a:moveTo>
                    <a:pt x="101877" y="162166"/>
                  </a:moveTo>
                  <a:lnTo>
                    <a:pt x="101786" y="162363"/>
                  </a:lnTo>
                  <a:lnTo>
                    <a:pt x="102465" y="162664"/>
                  </a:lnTo>
                  <a:lnTo>
                    <a:pt x="102556" y="162483"/>
                  </a:lnTo>
                  <a:lnTo>
                    <a:pt x="101877" y="162166"/>
                  </a:lnTo>
                  <a:close/>
                  <a:moveTo>
                    <a:pt x="73987" y="161985"/>
                  </a:moveTo>
                  <a:lnTo>
                    <a:pt x="73700" y="162679"/>
                  </a:lnTo>
                  <a:lnTo>
                    <a:pt x="73881" y="162755"/>
                  </a:lnTo>
                  <a:lnTo>
                    <a:pt x="74183" y="162076"/>
                  </a:lnTo>
                  <a:lnTo>
                    <a:pt x="73987" y="161985"/>
                  </a:lnTo>
                  <a:close/>
                  <a:moveTo>
                    <a:pt x="150885" y="162001"/>
                  </a:moveTo>
                  <a:lnTo>
                    <a:pt x="150598" y="162679"/>
                  </a:lnTo>
                  <a:lnTo>
                    <a:pt x="150794" y="162755"/>
                  </a:lnTo>
                  <a:lnTo>
                    <a:pt x="151081" y="162076"/>
                  </a:lnTo>
                  <a:lnTo>
                    <a:pt x="150885" y="162001"/>
                  </a:lnTo>
                  <a:close/>
                  <a:moveTo>
                    <a:pt x="123432" y="162212"/>
                  </a:moveTo>
                  <a:lnTo>
                    <a:pt x="123281" y="162347"/>
                  </a:lnTo>
                  <a:lnTo>
                    <a:pt x="123824" y="162875"/>
                  </a:lnTo>
                  <a:lnTo>
                    <a:pt x="123960" y="162725"/>
                  </a:lnTo>
                  <a:lnTo>
                    <a:pt x="123432" y="162212"/>
                  </a:lnTo>
                  <a:close/>
                  <a:moveTo>
                    <a:pt x="134745" y="162166"/>
                  </a:moveTo>
                  <a:lnTo>
                    <a:pt x="134549" y="162242"/>
                  </a:lnTo>
                  <a:lnTo>
                    <a:pt x="134850" y="162936"/>
                  </a:lnTo>
                  <a:lnTo>
                    <a:pt x="135031" y="162860"/>
                  </a:lnTo>
                  <a:lnTo>
                    <a:pt x="134745" y="162166"/>
                  </a:lnTo>
                  <a:close/>
                  <a:moveTo>
                    <a:pt x="182697" y="162634"/>
                  </a:moveTo>
                  <a:lnTo>
                    <a:pt x="182018" y="162951"/>
                  </a:lnTo>
                  <a:lnTo>
                    <a:pt x="182108" y="163132"/>
                  </a:lnTo>
                  <a:lnTo>
                    <a:pt x="182787" y="162830"/>
                  </a:lnTo>
                  <a:lnTo>
                    <a:pt x="182697" y="162634"/>
                  </a:lnTo>
                  <a:close/>
                  <a:moveTo>
                    <a:pt x="211748" y="162393"/>
                  </a:moveTo>
                  <a:lnTo>
                    <a:pt x="211552" y="162468"/>
                  </a:lnTo>
                  <a:lnTo>
                    <a:pt x="211854" y="163162"/>
                  </a:lnTo>
                  <a:lnTo>
                    <a:pt x="212035" y="163087"/>
                  </a:lnTo>
                  <a:lnTo>
                    <a:pt x="211748" y="162393"/>
                  </a:lnTo>
                  <a:close/>
                  <a:moveTo>
                    <a:pt x="103038" y="162709"/>
                  </a:moveTo>
                  <a:lnTo>
                    <a:pt x="102948" y="162891"/>
                  </a:lnTo>
                  <a:lnTo>
                    <a:pt x="103627" y="163207"/>
                  </a:lnTo>
                  <a:lnTo>
                    <a:pt x="103717" y="163026"/>
                  </a:lnTo>
                  <a:lnTo>
                    <a:pt x="103038" y="162709"/>
                  </a:lnTo>
                  <a:close/>
                  <a:moveTo>
                    <a:pt x="181535" y="163177"/>
                  </a:moveTo>
                  <a:lnTo>
                    <a:pt x="180856" y="163494"/>
                  </a:lnTo>
                  <a:lnTo>
                    <a:pt x="180947" y="163675"/>
                  </a:lnTo>
                  <a:lnTo>
                    <a:pt x="181626" y="163358"/>
                  </a:lnTo>
                  <a:lnTo>
                    <a:pt x="181535" y="163177"/>
                  </a:lnTo>
                  <a:close/>
                  <a:moveTo>
                    <a:pt x="104200" y="163253"/>
                  </a:moveTo>
                  <a:lnTo>
                    <a:pt x="104109" y="163449"/>
                  </a:lnTo>
                  <a:lnTo>
                    <a:pt x="104788" y="163750"/>
                  </a:lnTo>
                  <a:lnTo>
                    <a:pt x="104879" y="163569"/>
                  </a:lnTo>
                  <a:lnTo>
                    <a:pt x="104200" y="163253"/>
                  </a:lnTo>
                  <a:close/>
                  <a:moveTo>
                    <a:pt x="124352" y="163102"/>
                  </a:moveTo>
                  <a:lnTo>
                    <a:pt x="124201" y="163253"/>
                  </a:lnTo>
                  <a:lnTo>
                    <a:pt x="124729" y="163780"/>
                  </a:lnTo>
                  <a:lnTo>
                    <a:pt x="124880" y="163630"/>
                  </a:lnTo>
                  <a:lnTo>
                    <a:pt x="124352" y="163102"/>
                  </a:lnTo>
                  <a:close/>
                  <a:moveTo>
                    <a:pt x="73489" y="163177"/>
                  </a:moveTo>
                  <a:lnTo>
                    <a:pt x="73202" y="163856"/>
                  </a:lnTo>
                  <a:lnTo>
                    <a:pt x="73383" y="163946"/>
                  </a:lnTo>
                  <a:lnTo>
                    <a:pt x="73685" y="163253"/>
                  </a:lnTo>
                  <a:lnTo>
                    <a:pt x="73489" y="163177"/>
                  </a:lnTo>
                  <a:close/>
                  <a:moveTo>
                    <a:pt x="150387" y="163177"/>
                  </a:moveTo>
                  <a:lnTo>
                    <a:pt x="150100" y="163856"/>
                  </a:lnTo>
                  <a:lnTo>
                    <a:pt x="150281" y="163946"/>
                  </a:lnTo>
                  <a:lnTo>
                    <a:pt x="150583" y="163253"/>
                  </a:lnTo>
                  <a:lnTo>
                    <a:pt x="150387" y="163177"/>
                  </a:lnTo>
                  <a:close/>
                  <a:moveTo>
                    <a:pt x="135243" y="163343"/>
                  </a:moveTo>
                  <a:lnTo>
                    <a:pt x="135062" y="163434"/>
                  </a:lnTo>
                  <a:lnTo>
                    <a:pt x="135348" y="164112"/>
                  </a:lnTo>
                  <a:lnTo>
                    <a:pt x="135544" y="164037"/>
                  </a:lnTo>
                  <a:lnTo>
                    <a:pt x="135243" y="163343"/>
                  </a:lnTo>
                  <a:close/>
                  <a:moveTo>
                    <a:pt x="180374" y="163720"/>
                  </a:moveTo>
                  <a:lnTo>
                    <a:pt x="179695" y="164037"/>
                  </a:lnTo>
                  <a:lnTo>
                    <a:pt x="179785" y="164218"/>
                  </a:lnTo>
                  <a:lnTo>
                    <a:pt x="180464" y="163901"/>
                  </a:lnTo>
                  <a:lnTo>
                    <a:pt x="180374" y="163720"/>
                  </a:lnTo>
                  <a:close/>
                  <a:moveTo>
                    <a:pt x="105361" y="163796"/>
                  </a:moveTo>
                  <a:lnTo>
                    <a:pt x="105271" y="163977"/>
                  </a:lnTo>
                  <a:lnTo>
                    <a:pt x="105950" y="164293"/>
                  </a:lnTo>
                  <a:lnTo>
                    <a:pt x="106040" y="164112"/>
                  </a:lnTo>
                  <a:lnTo>
                    <a:pt x="105361" y="163796"/>
                  </a:lnTo>
                  <a:close/>
                  <a:moveTo>
                    <a:pt x="212246" y="163584"/>
                  </a:moveTo>
                  <a:lnTo>
                    <a:pt x="212065" y="163660"/>
                  </a:lnTo>
                  <a:lnTo>
                    <a:pt x="212352" y="164339"/>
                  </a:lnTo>
                  <a:lnTo>
                    <a:pt x="212548" y="164263"/>
                  </a:lnTo>
                  <a:lnTo>
                    <a:pt x="212246" y="163584"/>
                  </a:lnTo>
                  <a:close/>
                  <a:moveTo>
                    <a:pt x="125257" y="164007"/>
                  </a:moveTo>
                  <a:lnTo>
                    <a:pt x="125121" y="164158"/>
                  </a:lnTo>
                  <a:lnTo>
                    <a:pt x="125649" y="164670"/>
                  </a:lnTo>
                  <a:lnTo>
                    <a:pt x="125800" y="164535"/>
                  </a:lnTo>
                  <a:lnTo>
                    <a:pt x="125257" y="164007"/>
                  </a:lnTo>
                  <a:close/>
                  <a:moveTo>
                    <a:pt x="179212" y="164263"/>
                  </a:moveTo>
                  <a:lnTo>
                    <a:pt x="178533" y="164580"/>
                  </a:lnTo>
                  <a:lnTo>
                    <a:pt x="178624" y="164761"/>
                  </a:lnTo>
                  <a:lnTo>
                    <a:pt x="179288" y="164444"/>
                  </a:lnTo>
                  <a:lnTo>
                    <a:pt x="179212" y="164263"/>
                  </a:lnTo>
                  <a:close/>
                  <a:moveTo>
                    <a:pt x="106523" y="164339"/>
                  </a:moveTo>
                  <a:lnTo>
                    <a:pt x="106432" y="164520"/>
                  </a:lnTo>
                  <a:lnTo>
                    <a:pt x="107111" y="164836"/>
                  </a:lnTo>
                  <a:lnTo>
                    <a:pt x="107202" y="164655"/>
                  </a:lnTo>
                  <a:lnTo>
                    <a:pt x="106523" y="164339"/>
                  </a:lnTo>
                  <a:close/>
                  <a:moveTo>
                    <a:pt x="149889" y="164354"/>
                  </a:moveTo>
                  <a:lnTo>
                    <a:pt x="149602" y="165032"/>
                  </a:lnTo>
                  <a:lnTo>
                    <a:pt x="149783" y="165108"/>
                  </a:lnTo>
                  <a:lnTo>
                    <a:pt x="150085" y="164429"/>
                  </a:lnTo>
                  <a:lnTo>
                    <a:pt x="149889" y="164354"/>
                  </a:lnTo>
                  <a:close/>
                  <a:moveTo>
                    <a:pt x="72991" y="164354"/>
                  </a:moveTo>
                  <a:lnTo>
                    <a:pt x="72689" y="165032"/>
                  </a:lnTo>
                  <a:lnTo>
                    <a:pt x="72886" y="165123"/>
                  </a:lnTo>
                  <a:lnTo>
                    <a:pt x="73172" y="164429"/>
                  </a:lnTo>
                  <a:lnTo>
                    <a:pt x="72991" y="164354"/>
                  </a:lnTo>
                  <a:close/>
                  <a:moveTo>
                    <a:pt x="135755" y="164535"/>
                  </a:moveTo>
                  <a:lnTo>
                    <a:pt x="135559" y="164610"/>
                  </a:lnTo>
                  <a:lnTo>
                    <a:pt x="135846" y="165304"/>
                  </a:lnTo>
                  <a:lnTo>
                    <a:pt x="136042" y="165213"/>
                  </a:lnTo>
                  <a:lnTo>
                    <a:pt x="135755" y="164535"/>
                  </a:lnTo>
                  <a:close/>
                  <a:moveTo>
                    <a:pt x="178051" y="164806"/>
                  </a:moveTo>
                  <a:lnTo>
                    <a:pt x="177372" y="165123"/>
                  </a:lnTo>
                  <a:lnTo>
                    <a:pt x="177462" y="165304"/>
                  </a:lnTo>
                  <a:lnTo>
                    <a:pt x="178141" y="164987"/>
                  </a:lnTo>
                  <a:lnTo>
                    <a:pt x="178051" y="164806"/>
                  </a:lnTo>
                  <a:close/>
                  <a:moveTo>
                    <a:pt x="107699" y="164882"/>
                  </a:moveTo>
                  <a:lnTo>
                    <a:pt x="107609" y="165063"/>
                  </a:lnTo>
                  <a:lnTo>
                    <a:pt x="108288" y="165379"/>
                  </a:lnTo>
                  <a:lnTo>
                    <a:pt x="108363" y="165198"/>
                  </a:lnTo>
                  <a:lnTo>
                    <a:pt x="107699" y="164882"/>
                  </a:lnTo>
                  <a:close/>
                  <a:moveTo>
                    <a:pt x="212759" y="164761"/>
                  </a:moveTo>
                  <a:lnTo>
                    <a:pt x="212563" y="164836"/>
                  </a:lnTo>
                  <a:lnTo>
                    <a:pt x="212849" y="165530"/>
                  </a:lnTo>
                  <a:lnTo>
                    <a:pt x="213045" y="165440"/>
                  </a:lnTo>
                  <a:lnTo>
                    <a:pt x="212759" y="164761"/>
                  </a:lnTo>
                  <a:close/>
                  <a:moveTo>
                    <a:pt x="126177" y="164912"/>
                  </a:moveTo>
                  <a:lnTo>
                    <a:pt x="126041" y="165047"/>
                  </a:lnTo>
                  <a:lnTo>
                    <a:pt x="126569" y="165575"/>
                  </a:lnTo>
                  <a:lnTo>
                    <a:pt x="126720" y="165425"/>
                  </a:lnTo>
                  <a:lnTo>
                    <a:pt x="126177" y="164912"/>
                  </a:lnTo>
                  <a:close/>
                  <a:moveTo>
                    <a:pt x="176889" y="165349"/>
                  </a:moveTo>
                  <a:lnTo>
                    <a:pt x="176210" y="165666"/>
                  </a:lnTo>
                  <a:lnTo>
                    <a:pt x="176301" y="165847"/>
                  </a:lnTo>
                  <a:lnTo>
                    <a:pt x="176980" y="165530"/>
                  </a:lnTo>
                  <a:lnTo>
                    <a:pt x="176889" y="165349"/>
                  </a:lnTo>
                  <a:close/>
                  <a:moveTo>
                    <a:pt x="108846" y="165425"/>
                  </a:moveTo>
                  <a:lnTo>
                    <a:pt x="108755" y="165606"/>
                  </a:lnTo>
                  <a:lnTo>
                    <a:pt x="109434" y="165922"/>
                  </a:lnTo>
                  <a:lnTo>
                    <a:pt x="109524" y="165741"/>
                  </a:lnTo>
                  <a:lnTo>
                    <a:pt x="108846" y="165425"/>
                  </a:lnTo>
                  <a:close/>
                  <a:moveTo>
                    <a:pt x="72493" y="165530"/>
                  </a:moveTo>
                  <a:lnTo>
                    <a:pt x="72192" y="166224"/>
                  </a:lnTo>
                  <a:lnTo>
                    <a:pt x="72388" y="166299"/>
                  </a:lnTo>
                  <a:lnTo>
                    <a:pt x="72674" y="165621"/>
                  </a:lnTo>
                  <a:lnTo>
                    <a:pt x="72493" y="165530"/>
                  </a:lnTo>
                  <a:close/>
                  <a:moveTo>
                    <a:pt x="149391" y="165530"/>
                  </a:moveTo>
                  <a:lnTo>
                    <a:pt x="149090" y="166224"/>
                  </a:lnTo>
                  <a:lnTo>
                    <a:pt x="149286" y="166299"/>
                  </a:lnTo>
                  <a:lnTo>
                    <a:pt x="149572" y="165621"/>
                  </a:lnTo>
                  <a:lnTo>
                    <a:pt x="149391" y="165530"/>
                  </a:lnTo>
                  <a:close/>
                  <a:moveTo>
                    <a:pt x="175728" y="165892"/>
                  </a:moveTo>
                  <a:lnTo>
                    <a:pt x="175049" y="166209"/>
                  </a:lnTo>
                  <a:lnTo>
                    <a:pt x="175140" y="166390"/>
                  </a:lnTo>
                  <a:lnTo>
                    <a:pt x="175803" y="166073"/>
                  </a:lnTo>
                  <a:lnTo>
                    <a:pt x="175728" y="165892"/>
                  </a:lnTo>
                  <a:close/>
                  <a:moveTo>
                    <a:pt x="110007" y="165968"/>
                  </a:moveTo>
                  <a:lnTo>
                    <a:pt x="109932" y="166149"/>
                  </a:lnTo>
                  <a:lnTo>
                    <a:pt x="110595" y="166465"/>
                  </a:lnTo>
                  <a:lnTo>
                    <a:pt x="110686" y="166284"/>
                  </a:lnTo>
                  <a:lnTo>
                    <a:pt x="110007" y="165968"/>
                  </a:lnTo>
                  <a:close/>
                  <a:moveTo>
                    <a:pt x="127097" y="165802"/>
                  </a:moveTo>
                  <a:lnTo>
                    <a:pt x="126946" y="165953"/>
                  </a:lnTo>
                  <a:lnTo>
                    <a:pt x="127489" y="166480"/>
                  </a:lnTo>
                  <a:lnTo>
                    <a:pt x="127625" y="166330"/>
                  </a:lnTo>
                  <a:lnTo>
                    <a:pt x="127097" y="165802"/>
                  </a:lnTo>
                  <a:close/>
                  <a:moveTo>
                    <a:pt x="136253" y="165711"/>
                  </a:moveTo>
                  <a:lnTo>
                    <a:pt x="136057" y="165787"/>
                  </a:lnTo>
                  <a:lnTo>
                    <a:pt x="136344" y="166480"/>
                  </a:lnTo>
                  <a:lnTo>
                    <a:pt x="136540" y="166390"/>
                  </a:lnTo>
                  <a:lnTo>
                    <a:pt x="136253" y="165711"/>
                  </a:lnTo>
                  <a:close/>
                  <a:moveTo>
                    <a:pt x="213257" y="165937"/>
                  </a:moveTo>
                  <a:lnTo>
                    <a:pt x="213061" y="166013"/>
                  </a:lnTo>
                  <a:lnTo>
                    <a:pt x="213347" y="166707"/>
                  </a:lnTo>
                  <a:lnTo>
                    <a:pt x="213543" y="166631"/>
                  </a:lnTo>
                  <a:lnTo>
                    <a:pt x="213257" y="165937"/>
                  </a:lnTo>
                  <a:close/>
                  <a:moveTo>
                    <a:pt x="174566" y="166435"/>
                  </a:moveTo>
                  <a:lnTo>
                    <a:pt x="173888" y="166752"/>
                  </a:lnTo>
                  <a:lnTo>
                    <a:pt x="173978" y="166933"/>
                  </a:lnTo>
                  <a:lnTo>
                    <a:pt x="174657" y="166616"/>
                  </a:lnTo>
                  <a:lnTo>
                    <a:pt x="174566" y="166435"/>
                  </a:lnTo>
                  <a:close/>
                  <a:moveTo>
                    <a:pt x="111169" y="166511"/>
                  </a:moveTo>
                  <a:lnTo>
                    <a:pt x="111078" y="166692"/>
                  </a:lnTo>
                  <a:lnTo>
                    <a:pt x="111757" y="167008"/>
                  </a:lnTo>
                  <a:lnTo>
                    <a:pt x="111847" y="166827"/>
                  </a:lnTo>
                  <a:lnTo>
                    <a:pt x="111169" y="166511"/>
                  </a:lnTo>
                  <a:close/>
                  <a:moveTo>
                    <a:pt x="128017" y="166707"/>
                  </a:moveTo>
                  <a:lnTo>
                    <a:pt x="127866" y="166858"/>
                  </a:lnTo>
                  <a:lnTo>
                    <a:pt x="128394" y="167370"/>
                  </a:lnTo>
                  <a:lnTo>
                    <a:pt x="128545" y="167220"/>
                  </a:lnTo>
                  <a:lnTo>
                    <a:pt x="128017" y="166707"/>
                  </a:lnTo>
                  <a:close/>
                  <a:moveTo>
                    <a:pt x="71981" y="166722"/>
                  </a:moveTo>
                  <a:lnTo>
                    <a:pt x="71694" y="167401"/>
                  </a:lnTo>
                  <a:lnTo>
                    <a:pt x="71890" y="167476"/>
                  </a:lnTo>
                  <a:lnTo>
                    <a:pt x="72177" y="166797"/>
                  </a:lnTo>
                  <a:lnTo>
                    <a:pt x="71981" y="166722"/>
                  </a:lnTo>
                  <a:close/>
                  <a:moveTo>
                    <a:pt x="173405" y="166978"/>
                  </a:moveTo>
                  <a:lnTo>
                    <a:pt x="172726" y="167295"/>
                  </a:lnTo>
                  <a:lnTo>
                    <a:pt x="172817" y="167476"/>
                  </a:lnTo>
                  <a:lnTo>
                    <a:pt x="173495" y="167159"/>
                  </a:lnTo>
                  <a:lnTo>
                    <a:pt x="173405" y="166978"/>
                  </a:lnTo>
                  <a:close/>
                  <a:moveTo>
                    <a:pt x="148878" y="166722"/>
                  </a:moveTo>
                  <a:lnTo>
                    <a:pt x="148592" y="167401"/>
                  </a:lnTo>
                  <a:lnTo>
                    <a:pt x="148788" y="167491"/>
                  </a:lnTo>
                  <a:lnTo>
                    <a:pt x="149075" y="166797"/>
                  </a:lnTo>
                  <a:lnTo>
                    <a:pt x="148878" y="166722"/>
                  </a:lnTo>
                  <a:close/>
                  <a:moveTo>
                    <a:pt x="112330" y="167054"/>
                  </a:moveTo>
                  <a:lnTo>
                    <a:pt x="112255" y="167235"/>
                  </a:lnTo>
                  <a:lnTo>
                    <a:pt x="112918" y="167551"/>
                  </a:lnTo>
                  <a:lnTo>
                    <a:pt x="113009" y="167370"/>
                  </a:lnTo>
                  <a:lnTo>
                    <a:pt x="112330" y="167054"/>
                  </a:lnTo>
                  <a:close/>
                  <a:moveTo>
                    <a:pt x="136751" y="166888"/>
                  </a:moveTo>
                  <a:lnTo>
                    <a:pt x="136555" y="166978"/>
                  </a:lnTo>
                  <a:lnTo>
                    <a:pt x="136857" y="167657"/>
                  </a:lnTo>
                  <a:lnTo>
                    <a:pt x="137038" y="167582"/>
                  </a:lnTo>
                  <a:lnTo>
                    <a:pt x="136751" y="166888"/>
                  </a:lnTo>
                  <a:close/>
                  <a:moveTo>
                    <a:pt x="213754" y="167129"/>
                  </a:moveTo>
                  <a:lnTo>
                    <a:pt x="213558" y="167204"/>
                  </a:lnTo>
                  <a:lnTo>
                    <a:pt x="213860" y="167883"/>
                  </a:lnTo>
                  <a:lnTo>
                    <a:pt x="214041" y="167808"/>
                  </a:lnTo>
                  <a:lnTo>
                    <a:pt x="213754" y="167129"/>
                  </a:lnTo>
                  <a:close/>
                  <a:moveTo>
                    <a:pt x="172228" y="167521"/>
                  </a:moveTo>
                  <a:lnTo>
                    <a:pt x="171565" y="167838"/>
                  </a:lnTo>
                  <a:lnTo>
                    <a:pt x="171640" y="168019"/>
                  </a:lnTo>
                  <a:lnTo>
                    <a:pt x="172319" y="167702"/>
                  </a:lnTo>
                  <a:lnTo>
                    <a:pt x="172228" y="167521"/>
                  </a:lnTo>
                  <a:close/>
                  <a:moveTo>
                    <a:pt x="113492" y="167597"/>
                  </a:moveTo>
                  <a:lnTo>
                    <a:pt x="113416" y="167778"/>
                  </a:lnTo>
                  <a:lnTo>
                    <a:pt x="114080" y="168094"/>
                  </a:lnTo>
                  <a:lnTo>
                    <a:pt x="114170" y="167913"/>
                  </a:lnTo>
                  <a:lnTo>
                    <a:pt x="113492" y="167597"/>
                  </a:lnTo>
                  <a:close/>
                  <a:moveTo>
                    <a:pt x="128922" y="167597"/>
                  </a:moveTo>
                  <a:lnTo>
                    <a:pt x="128787" y="167748"/>
                  </a:lnTo>
                  <a:lnTo>
                    <a:pt x="129315" y="168275"/>
                  </a:lnTo>
                  <a:lnTo>
                    <a:pt x="129465" y="168125"/>
                  </a:lnTo>
                  <a:lnTo>
                    <a:pt x="128922" y="167597"/>
                  </a:lnTo>
                  <a:close/>
                  <a:moveTo>
                    <a:pt x="171067" y="168064"/>
                  </a:moveTo>
                  <a:lnTo>
                    <a:pt x="170403" y="168381"/>
                  </a:lnTo>
                  <a:lnTo>
                    <a:pt x="170479" y="168562"/>
                  </a:lnTo>
                  <a:lnTo>
                    <a:pt x="171157" y="168245"/>
                  </a:lnTo>
                  <a:lnTo>
                    <a:pt x="171067" y="168064"/>
                  </a:lnTo>
                  <a:close/>
                  <a:moveTo>
                    <a:pt x="114653" y="168140"/>
                  </a:moveTo>
                  <a:lnTo>
                    <a:pt x="114578" y="168321"/>
                  </a:lnTo>
                  <a:lnTo>
                    <a:pt x="115241" y="168637"/>
                  </a:lnTo>
                  <a:lnTo>
                    <a:pt x="115332" y="168441"/>
                  </a:lnTo>
                  <a:lnTo>
                    <a:pt x="114653" y="168140"/>
                  </a:lnTo>
                  <a:close/>
                  <a:moveTo>
                    <a:pt x="71483" y="167898"/>
                  </a:moveTo>
                  <a:lnTo>
                    <a:pt x="71196" y="168577"/>
                  </a:lnTo>
                  <a:lnTo>
                    <a:pt x="71377" y="168668"/>
                  </a:lnTo>
                  <a:lnTo>
                    <a:pt x="71679" y="167974"/>
                  </a:lnTo>
                  <a:lnTo>
                    <a:pt x="71483" y="167898"/>
                  </a:lnTo>
                  <a:close/>
                  <a:moveTo>
                    <a:pt x="148381" y="167898"/>
                  </a:moveTo>
                  <a:lnTo>
                    <a:pt x="148094" y="168592"/>
                  </a:lnTo>
                  <a:lnTo>
                    <a:pt x="148290" y="168668"/>
                  </a:lnTo>
                  <a:lnTo>
                    <a:pt x="148577" y="167974"/>
                  </a:lnTo>
                  <a:lnTo>
                    <a:pt x="148381" y="167898"/>
                  </a:lnTo>
                  <a:close/>
                  <a:moveTo>
                    <a:pt x="137249" y="168079"/>
                  </a:moveTo>
                  <a:lnTo>
                    <a:pt x="137068" y="168155"/>
                  </a:lnTo>
                  <a:lnTo>
                    <a:pt x="137354" y="168834"/>
                  </a:lnTo>
                  <a:lnTo>
                    <a:pt x="137550" y="168758"/>
                  </a:lnTo>
                  <a:lnTo>
                    <a:pt x="137249" y="168079"/>
                  </a:lnTo>
                  <a:close/>
                  <a:moveTo>
                    <a:pt x="214252" y="168306"/>
                  </a:moveTo>
                  <a:lnTo>
                    <a:pt x="214071" y="168381"/>
                  </a:lnTo>
                  <a:lnTo>
                    <a:pt x="214358" y="169075"/>
                  </a:lnTo>
                  <a:lnTo>
                    <a:pt x="214539" y="168984"/>
                  </a:lnTo>
                  <a:lnTo>
                    <a:pt x="214252" y="168306"/>
                  </a:lnTo>
                  <a:close/>
                  <a:moveTo>
                    <a:pt x="169905" y="168607"/>
                  </a:moveTo>
                  <a:lnTo>
                    <a:pt x="169227" y="168924"/>
                  </a:lnTo>
                  <a:lnTo>
                    <a:pt x="169317" y="169105"/>
                  </a:lnTo>
                  <a:lnTo>
                    <a:pt x="169996" y="168788"/>
                  </a:lnTo>
                  <a:lnTo>
                    <a:pt x="169905" y="168607"/>
                  </a:lnTo>
                  <a:close/>
                  <a:moveTo>
                    <a:pt x="129842" y="168502"/>
                  </a:moveTo>
                  <a:lnTo>
                    <a:pt x="129707" y="168653"/>
                  </a:lnTo>
                  <a:lnTo>
                    <a:pt x="130235" y="169165"/>
                  </a:lnTo>
                  <a:lnTo>
                    <a:pt x="130386" y="169030"/>
                  </a:lnTo>
                  <a:lnTo>
                    <a:pt x="129842" y="168502"/>
                  </a:lnTo>
                  <a:close/>
                  <a:moveTo>
                    <a:pt x="115814" y="168683"/>
                  </a:moveTo>
                  <a:lnTo>
                    <a:pt x="115739" y="168864"/>
                  </a:lnTo>
                  <a:lnTo>
                    <a:pt x="116403" y="169180"/>
                  </a:lnTo>
                  <a:lnTo>
                    <a:pt x="116493" y="168999"/>
                  </a:lnTo>
                  <a:lnTo>
                    <a:pt x="115814" y="168683"/>
                  </a:lnTo>
                  <a:close/>
                  <a:moveTo>
                    <a:pt x="168744" y="169150"/>
                  </a:moveTo>
                  <a:lnTo>
                    <a:pt x="168065" y="169467"/>
                  </a:lnTo>
                  <a:lnTo>
                    <a:pt x="168156" y="169648"/>
                  </a:lnTo>
                  <a:lnTo>
                    <a:pt x="168834" y="169331"/>
                  </a:lnTo>
                  <a:lnTo>
                    <a:pt x="168744" y="169150"/>
                  </a:lnTo>
                  <a:close/>
                  <a:moveTo>
                    <a:pt x="116991" y="169226"/>
                  </a:moveTo>
                  <a:lnTo>
                    <a:pt x="116900" y="169407"/>
                  </a:lnTo>
                  <a:lnTo>
                    <a:pt x="117579" y="169723"/>
                  </a:lnTo>
                  <a:lnTo>
                    <a:pt x="117655" y="169527"/>
                  </a:lnTo>
                  <a:lnTo>
                    <a:pt x="116991" y="169226"/>
                  </a:lnTo>
                  <a:close/>
                  <a:moveTo>
                    <a:pt x="70985" y="169075"/>
                  </a:moveTo>
                  <a:lnTo>
                    <a:pt x="70683" y="169769"/>
                  </a:lnTo>
                  <a:lnTo>
                    <a:pt x="70879" y="169844"/>
                  </a:lnTo>
                  <a:lnTo>
                    <a:pt x="71166" y="169165"/>
                  </a:lnTo>
                  <a:lnTo>
                    <a:pt x="70985" y="169075"/>
                  </a:lnTo>
                  <a:close/>
                  <a:moveTo>
                    <a:pt x="147883" y="169075"/>
                  </a:moveTo>
                  <a:lnTo>
                    <a:pt x="147596" y="169769"/>
                  </a:lnTo>
                  <a:lnTo>
                    <a:pt x="147777" y="169844"/>
                  </a:lnTo>
                  <a:lnTo>
                    <a:pt x="148064" y="169165"/>
                  </a:lnTo>
                  <a:lnTo>
                    <a:pt x="147883" y="169075"/>
                  </a:lnTo>
                  <a:close/>
                  <a:moveTo>
                    <a:pt x="137762" y="169256"/>
                  </a:moveTo>
                  <a:lnTo>
                    <a:pt x="137565" y="169331"/>
                  </a:lnTo>
                  <a:lnTo>
                    <a:pt x="137852" y="170025"/>
                  </a:lnTo>
                  <a:lnTo>
                    <a:pt x="138048" y="169935"/>
                  </a:lnTo>
                  <a:lnTo>
                    <a:pt x="137762" y="169256"/>
                  </a:lnTo>
                  <a:close/>
                  <a:moveTo>
                    <a:pt x="130763" y="169392"/>
                  </a:moveTo>
                  <a:lnTo>
                    <a:pt x="130612" y="169542"/>
                  </a:lnTo>
                  <a:lnTo>
                    <a:pt x="131155" y="170070"/>
                  </a:lnTo>
                  <a:lnTo>
                    <a:pt x="131291" y="169920"/>
                  </a:lnTo>
                  <a:lnTo>
                    <a:pt x="130763" y="169392"/>
                  </a:lnTo>
                  <a:close/>
                  <a:moveTo>
                    <a:pt x="167582" y="169693"/>
                  </a:moveTo>
                  <a:lnTo>
                    <a:pt x="166904" y="170010"/>
                  </a:lnTo>
                  <a:lnTo>
                    <a:pt x="166994" y="170191"/>
                  </a:lnTo>
                  <a:lnTo>
                    <a:pt x="167673" y="169874"/>
                  </a:lnTo>
                  <a:lnTo>
                    <a:pt x="167582" y="169693"/>
                  </a:lnTo>
                  <a:close/>
                  <a:moveTo>
                    <a:pt x="214750" y="169482"/>
                  </a:moveTo>
                  <a:lnTo>
                    <a:pt x="214569" y="169558"/>
                  </a:lnTo>
                  <a:lnTo>
                    <a:pt x="214856" y="170251"/>
                  </a:lnTo>
                  <a:lnTo>
                    <a:pt x="215052" y="170161"/>
                  </a:lnTo>
                  <a:lnTo>
                    <a:pt x="214750" y="169482"/>
                  </a:lnTo>
                  <a:close/>
                  <a:moveTo>
                    <a:pt x="118152" y="169769"/>
                  </a:moveTo>
                  <a:lnTo>
                    <a:pt x="118062" y="169950"/>
                  </a:lnTo>
                  <a:lnTo>
                    <a:pt x="118741" y="170267"/>
                  </a:lnTo>
                  <a:lnTo>
                    <a:pt x="118816" y="170070"/>
                  </a:lnTo>
                  <a:lnTo>
                    <a:pt x="118152" y="169769"/>
                  </a:lnTo>
                  <a:close/>
                  <a:moveTo>
                    <a:pt x="166421" y="170236"/>
                  </a:moveTo>
                  <a:lnTo>
                    <a:pt x="165742" y="170553"/>
                  </a:lnTo>
                  <a:lnTo>
                    <a:pt x="165833" y="170734"/>
                  </a:lnTo>
                  <a:lnTo>
                    <a:pt x="166512" y="170417"/>
                  </a:lnTo>
                  <a:lnTo>
                    <a:pt x="166421" y="170236"/>
                  </a:lnTo>
                  <a:close/>
                  <a:moveTo>
                    <a:pt x="119314" y="170297"/>
                  </a:moveTo>
                  <a:lnTo>
                    <a:pt x="119223" y="170493"/>
                  </a:lnTo>
                  <a:lnTo>
                    <a:pt x="119902" y="170810"/>
                  </a:lnTo>
                  <a:lnTo>
                    <a:pt x="119993" y="170613"/>
                  </a:lnTo>
                  <a:lnTo>
                    <a:pt x="119314" y="170297"/>
                  </a:lnTo>
                  <a:close/>
                  <a:moveTo>
                    <a:pt x="131683" y="170297"/>
                  </a:moveTo>
                  <a:lnTo>
                    <a:pt x="131532" y="170448"/>
                  </a:lnTo>
                  <a:lnTo>
                    <a:pt x="132060" y="170960"/>
                  </a:lnTo>
                  <a:lnTo>
                    <a:pt x="132211" y="170825"/>
                  </a:lnTo>
                  <a:lnTo>
                    <a:pt x="131683" y="170297"/>
                  </a:lnTo>
                  <a:close/>
                  <a:moveTo>
                    <a:pt x="70472" y="170267"/>
                  </a:moveTo>
                  <a:lnTo>
                    <a:pt x="70186" y="170945"/>
                  </a:lnTo>
                  <a:lnTo>
                    <a:pt x="70382" y="171021"/>
                  </a:lnTo>
                  <a:lnTo>
                    <a:pt x="70668" y="170342"/>
                  </a:lnTo>
                  <a:lnTo>
                    <a:pt x="70472" y="170267"/>
                  </a:lnTo>
                  <a:close/>
                  <a:moveTo>
                    <a:pt x="147385" y="170267"/>
                  </a:moveTo>
                  <a:lnTo>
                    <a:pt x="147083" y="170945"/>
                  </a:lnTo>
                  <a:lnTo>
                    <a:pt x="147280" y="171021"/>
                  </a:lnTo>
                  <a:lnTo>
                    <a:pt x="147566" y="170342"/>
                  </a:lnTo>
                  <a:lnTo>
                    <a:pt x="147385" y="170267"/>
                  </a:lnTo>
                  <a:close/>
                  <a:moveTo>
                    <a:pt x="138259" y="170432"/>
                  </a:moveTo>
                  <a:lnTo>
                    <a:pt x="138063" y="170508"/>
                  </a:lnTo>
                  <a:lnTo>
                    <a:pt x="138350" y="171202"/>
                  </a:lnTo>
                  <a:lnTo>
                    <a:pt x="138546" y="171126"/>
                  </a:lnTo>
                  <a:lnTo>
                    <a:pt x="138259" y="170432"/>
                  </a:lnTo>
                  <a:close/>
                  <a:moveTo>
                    <a:pt x="165260" y="170764"/>
                  </a:moveTo>
                  <a:lnTo>
                    <a:pt x="164581" y="171081"/>
                  </a:lnTo>
                  <a:lnTo>
                    <a:pt x="164671" y="171262"/>
                  </a:lnTo>
                  <a:lnTo>
                    <a:pt x="165350" y="170945"/>
                  </a:lnTo>
                  <a:lnTo>
                    <a:pt x="165260" y="170764"/>
                  </a:lnTo>
                  <a:close/>
                  <a:moveTo>
                    <a:pt x="120475" y="170840"/>
                  </a:moveTo>
                  <a:lnTo>
                    <a:pt x="120385" y="171036"/>
                  </a:lnTo>
                  <a:lnTo>
                    <a:pt x="121064" y="171353"/>
                  </a:lnTo>
                  <a:lnTo>
                    <a:pt x="121154" y="171156"/>
                  </a:lnTo>
                  <a:lnTo>
                    <a:pt x="120475" y="170840"/>
                  </a:lnTo>
                  <a:close/>
                  <a:moveTo>
                    <a:pt x="215263" y="170659"/>
                  </a:moveTo>
                  <a:lnTo>
                    <a:pt x="215067" y="170749"/>
                  </a:lnTo>
                  <a:lnTo>
                    <a:pt x="215353" y="171428"/>
                  </a:lnTo>
                  <a:lnTo>
                    <a:pt x="215549" y="171353"/>
                  </a:lnTo>
                  <a:lnTo>
                    <a:pt x="215263" y="170659"/>
                  </a:lnTo>
                  <a:close/>
                  <a:moveTo>
                    <a:pt x="164098" y="171307"/>
                  </a:moveTo>
                  <a:lnTo>
                    <a:pt x="163419" y="171624"/>
                  </a:lnTo>
                  <a:lnTo>
                    <a:pt x="163510" y="171805"/>
                  </a:lnTo>
                  <a:lnTo>
                    <a:pt x="164189" y="171488"/>
                  </a:lnTo>
                  <a:lnTo>
                    <a:pt x="164098" y="171307"/>
                  </a:lnTo>
                  <a:close/>
                  <a:moveTo>
                    <a:pt x="132588" y="171202"/>
                  </a:moveTo>
                  <a:lnTo>
                    <a:pt x="132452" y="171337"/>
                  </a:lnTo>
                  <a:lnTo>
                    <a:pt x="132980" y="171865"/>
                  </a:lnTo>
                  <a:lnTo>
                    <a:pt x="133131" y="171715"/>
                  </a:lnTo>
                  <a:lnTo>
                    <a:pt x="132588" y="171202"/>
                  </a:lnTo>
                  <a:close/>
                  <a:moveTo>
                    <a:pt x="121637" y="171383"/>
                  </a:moveTo>
                  <a:lnTo>
                    <a:pt x="121546" y="171579"/>
                  </a:lnTo>
                  <a:lnTo>
                    <a:pt x="122225" y="171896"/>
                  </a:lnTo>
                  <a:lnTo>
                    <a:pt x="122316" y="171699"/>
                  </a:lnTo>
                  <a:lnTo>
                    <a:pt x="121637" y="171383"/>
                  </a:lnTo>
                  <a:close/>
                  <a:moveTo>
                    <a:pt x="69974" y="171443"/>
                  </a:moveTo>
                  <a:lnTo>
                    <a:pt x="69688" y="172122"/>
                  </a:lnTo>
                  <a:lnTo>
                    <a:pt x="69884" y="172212"/>
                  </a:lnTo>
                  <a:lnTo>
                    <a:pt x="70170" y="171518"/>
                  </a:lnTo>
                  <a:lnTo>
                    <a:pt x="69974" y="171443"/>
                  </a:lnTo>
                  <a:close/>
                  <a:moveTo>
                    <a:pt x="146872" y="171443"/>
                  </a:moveTo>
                  <a:lnTo>
                    <a:pt x="146586" y="172122"/>
                  </a:lnTo>
                  <a:lnTo>
                    <a:pt x="146782" y="172212"/>
                  </a:lnTo>
                  <a:lnTo>
                    <a:pt x="147068" y="171518"/>
                  </a:lnTo>
                  <a:lnTo>
                    <a:pt x="146872" y="171443"/>
                  </a:lnTo>
                  <a:close/>
                  <a:moveTo>
                    <a:pt x="162937" y="171850"/>
                  </a:moveTo>
                  <a:lnTo>
                    <a:pt x="162258" y="172167"/>
                  </a:lnTo>
                  <a:lnTo>
                    <a:pt x="162348" y="172348"/>
                  </a:lnTo>
                  <a:lnTo>
                    <a:pt x="163012" y="172031"/>
                  </a:lnTo>
                  <a:lnTo>
                    <a:pt x="163027" y="172031"/>
                  </a:lnTo>
                  <a:lnTo>
                    <a:pt x="162937" y="171850"/>
                  </a:lnTo>
                  <a:close/>
                  <a:moveTo>
                    <a:pt x="138757" y="171609"/>
                  </a:moveTo>
                  <a:lnTo>
                    <a:pt x="138561" y="171699"/>
                  </a:lnTo>
                  <a:lnTo>
                    <a:pt x="138863" y="172378"/>
                  </a:lnTo>
                  <a:lnTo>
                    <a:pt x="139044" y="172303"/>
                  </a:lnTo>
                  <a:lnTo>
                    <a:pt x="138757" y="171609"/>
                  </a:lnTo>
                  <a:close/>
                  <a:moveTo>
                    <a:pt x="122798" y="171926"/>
                  </a:moveTo>
                  <a:lnTo>
                    <a:pt x="122708" y="172122"/>
                  </a:lnTo>
                  <a:lnTo>
                    <a:pt x="123387" y="172439"/>
                  </a:lnTo>
                  <a:lnTo>
                    <a:pt x="123477" y="172242"/>
                  </a:lnTo>
                  <a:lnTo>
                    <a:pt x="122798" y="171926"/>
                  </a:lnTo>
                  <a:close/>
                  <a:moveTo>
                    <a:pt x="215761" y="171850"/>
                  </a:moveTo>
                  <a:lnTo>
                    <a:pt x="215564" y="171926"/>
                  </a:lnTo>
                  <a:lnTo>
                    <a:pt x="215851" y="172605"/>
                  </a:lnTo>
                  <a:lnTo>
                    <a:pt x="216047" y="172529"/>
                  </a:lnTo>
                  <a:lnTo>
                    <a:pt x="215761" y="171850"/>
                  </a:lnTo>
                  <a:close/>
                  <a:moveTo>
                    <a:pt x="133508" y="172092"/>
                  </a:moveTo>
                  <a:lnTo>
                    <a:pt x="133357" y="172242"/>
                  </a:lnTo>
                  <a:lnTo>
                    <a:pt x="133885" y="172770"/>
                  </a:lnTo>
                  <a:lnTo>
                    <a:pt x="134036" y="172620"/>
                  </a:lnTo>
                  <a:lnTo>
                    <a:pt x="133508" y="172092"/>
                  </a:lnTo>
                  <a:close/>
                  <a:moveTo>
                    <a:pt x="161775" y="172393"/>
                  </a:moveTo>
                  <a:lnTo>
                    <a:pt x="161096" y="172710"/>
                  </a:lnTo>
                  <a:lnTo>
                    <a:pt x="161187" y="172891"/>
                  </a:lnTo>
                  <a:lnTo>
                    <a:pt x="161851" y="172574"/>
                  </a:lnTo>
                  <a:lnTo>
                    <a:pt x="161775" y="172393"/>
                  </a:lnTo>
                  <a:close/>
                  <a:moveTo>
                    <a:pt x="123960" y="172469"/>
                  </a:moveTo>
                  <a:lnTo>
                    <a:pt x="123869" y="172665"/>
                  </a:lnTo>
                  <a:lnTo>
                    <a:pt x="124548" y="172967"/>
                  </a:lnTo>
                  <a:lnTo>
                    <a:pt x="124639" y="172786"/>
                  </a:lnTo>
                  <a:lnTo>
                    <a:pt x="123960" y="172469"/>
                  </a:lnTo>
                  <a:close/>
                  <a:moveTo>
                    <a:pt x="69477" y="172620"/>
                  </a:moveTo>
                  <a:lnTo>
                    <a:pt x="69190" y="173313"/>
                  </a:lnTo>
                  <a:lnTo>
                    <a:pt x="69371" y="173389"/>
                  </a:lnTo>
                  <a:lnTo>
                    <a:pt x="69673" y="172695"/>
                  </a:lnTo>
                  <a:lnTo>
                    <a:pt x="69477" y="172620"/>
                  </a:lnTo>
                  <a:close/>
                  <a:moveTo>
                    <a:pt x="146374" y="172620"/>
                  </a:moveTo>
                  <a:lnTo>
                    <a:pt x="146088" y="173313"/>
                  </a:lnTo>
                  <a:lnTo>
                    <a:pt x="146284" y="173389"/>
                  </a:lnTo>
                  <a:lnTo>
                    <a:pt x="146571" y="172710"/>
                  </a:lnTo>
                  <a:lnTo>
                    <a:pt x="146374" y="172620"/>
                  </a:lnTo>
                  <a:close/>
                  <a:moveTo>
                    <a:pt x="160599" y="172936"/>
                  </a:moveTo>
                  <a:lnTo>
                    <a:pt x="159935" y="173253"/>
                  </a:lnTo>
                  <a:lnTo>
                    <a:pt x="160010" y="173434"/>
                  </a:lnTo>
                  <a:lnTo>
                    <a:pt x="160689" y="173117"/>
                  </a:lnTo>
                  <a:lnTo>
                    <a:pt x="160599" y="172936"/>
                  </a:lnTo>
                  <a:close/>
                  <a:moveTo>
                    <a:pt x="125121" y="173012"/>
                  </a:moveTo>
                  <a:lnTo>
                    <a:pt x="125031" y="173208"/>
                  </a:lnTo>
                  <a:lnTo>
                    <a:pt x="125709" y="173510"/>
                  </a:lnTo>
                  <a:lnTo>
                    <a:pt x="125800" y="173329"/>
                  </a:lnTo>
                  <a:lnTo>
                    <a:pt x="125121" y="173012"/>
                  </a:lnTo>
                  <a:close/>
                  <a:moveTo>
                    <a:pt x="139255" y="172801"/>
                  </a:moveTo>
                  <a:lnTo>
                    <a:pt x="139074" y="172876"/>
                  </a:lnTo>
                  <a:lnTo>
                    <a:pt x="139360" y="173570"/>
                  </a:lnTo>
                  <a:lnTo>
                    <a:pt x="139541" y="173479"/>
                  </a:lnTo>
                  <a:lnTo>
                    <a:pt x="139255" y="172801"/>
                  </a:lnTo>
                  <a:close/>
                  <a:moveTo>
                    <a:pt x="134413" y="172997"/>
                  </a:moveTo>
                  <a:lnTo>
                    <a:pt x="134277" y="173148"/>
                  </a:lnTo>
                  <a:lnTo>
                    <a:pt x="134805" y="173660"/>
                  </a:lnTo>
                  <a:lnTo>
                    <a:pt x="134956" y="173525"/>
                  </a:lnTo>
                  <a:lnTo>
                    <a:pt x="134413" y="172997"/>
                  </a:lnTo>
                  <a:close/>
                  <a:moveTo>
                    <a:pt x="216258" y="173027"/>
                  </a:moveTo>
                  <a:lnTo>
                    <a:pt x="216062" y="173102"/>
                  </a:lnTo>
                  <a:lnTo>
                    <a:pt x="216364" y="173796"/>
                  </a:lnTo>
                  <a:lnTo>
                    <a:pt x="216545" y="173706"/>
                  </a:lnTo>
                  <a:lnTo>
                    <a:pt x="216258" y="173027"/>
                  </a:lnTo>
                  <a:close/>
                  <a:moveTo>
                    <a:pt x="159437" y="173479"/>
                  </a:moveTo>
                  <a:lnTo>
                    <a:pt x="158758" y="173796"/>
                  </a:lnTo>
                  <a:lnTo>
                    <a:pt x="158849" y="173977"/>
                  </a:lnTo>
                  <a:lnTo>
                    <a:pt x="159528" y="173660"/>
                  </a:lnTo>
                  <a:lnTo>
                    <a:pt x="159437" y="173479"/>
                  </a:lnTo>
                  <a:close/>
                  <a:moveTo>
                    <a:pt x="126298" y="173555"/>
                  </a:moveTo>
                  <a:lnTo>
                    <a:pt x="126207" y="173751"/>
                  </a:lnTo>
                  <a:lnTo>
                    <a:pt x="126886" y="174053"/>
                  </a:lnTo>
                  <a:lnTo>
                    <a:pt x="126961" y="173872"/>
                  </a:lnTo>
                  <a:lnTo>
                    <a:pt x="126298" y="173555"/>
                  </a:lnTo>
                  <a:close/>
                  <a:moveTo>
                    <a:pt x="158276" y="174022"/>
                  </a:moveTo>
                  <a:lnTo>
                    <a:pt x="157597" y="174339"/>
                  </a:lnTo>
                  <a:lnTo>
                    <a:pt x="157687" y="174520"/>
                  </a:lnTo>
                  <a:lnTo>
                    <a:pt x="158366" y="174203"/>
                  </a:lnTo>
                  <a:lnTo>
                    <a:pt x="158276" y="174022"/>
                  </a:lnTo>
                  <a:close/>
                  <a:moveTo>
                    <a:pt x="68979" y="173811"/>
                  </a:moveTo>
                  <a:lnTo>
                    <a:pt x="68692" y="174490"/>
                  </a:lnTo>
                  <a:lnTo>
                    <a:pt x="68873" y="174565"/>
                  </a:lnTo>
                  <a:lnTo>
                    <a:pt x="69175" y="173887"/>
                  </a:lnTo>
                  <a:lnTo>
                    <a:pt x="68979" y="173811"/>
                  </a:lnTo>
                  <a:close/>
                  <a:moveTo>
                    <a:pt x="135333" y="173902"/>
                  </a:moveTo>
                  <a:lnTo>
                    <a:pt x="135197" y="174037"/>
                  </a:lnTo>
                  <a:lnTo>
                    <a:pt x="135725" y="174565"/>
                  </a:lnTo>
                  <a:lnTo>
                    <a:pt x="135861" y="174415"/>
                  </a:lnTo>
                  <a:lnTo>
                    <a:pt x="135333" y="173902"/>
                  </a:lnTo>
                  <a:close/>
                  <a:moveTo>
                    <a:pt x="145877" y="173796"/>
                  </a:moveTo>
                  <a:lnTo>
                    <a:pt x="145590" y="174490"/>
                  </a:lnTo>
                  <a:lnTo>
                    <a:pt x="145771" y="174565"/>
                  </a:lnTo>
                  <a:lnTo>
                    <a:pt x="146073" y="173887"/>
                  </a:lnTo>
                  <a:lnTo>
                    <a:pt x="145877" y="173796"/>
                  </a:lnTo>
                  <a:close/>
                  <a:moveTo>
                    <a:pt x="127459" y="174098"/>
                  </a:moveTo>
                  <a:lnTo>
                    <a:pt x="127369" y="174294"/>
                  </a:lnTo>
                  <a:lnTo>
                    <a:pt x="128048" y="174596"/>
                  </a:lnTo>
                  <a:lnTo>
                    <a:pt x="128138" y="174415"/>
                  </a:lnTo>
                  <a:lnTo>
                    <a:pt x="127459" y="174098"/>
                  </a:lnTo>
                  <a:close/>
                  <a:moveTo>
                    <a:pt x="139768" y="173977"/>
                  </a:moveTo>
                  <a:lnTo>
                    <a:pt x="139572" y="174053"/>
                  </a:lnTo>
                  <a:lnTo>
                    <a:pt x="139873" y="174746"/>
                  </a:lnTo>
                  <a:lnTo>
                    <a:pt x="140054" y="174656"/>
                  </a:lnTo>
                  <a:lnTo>
                    <a:pt x="139768" y="173977"/>
                  </a:lnTo>
                  <a:close/>
                  <a:moveTo>
                    <a:pt x="216756" y="174203"/>
                  </a:moveTo>
                  <a:lnTo>
                    <a:pt x="216575" y="174294"/>
                  </a:lnTo>
                  <a:lnTo>
                    <a:pt x="216862" y="174973"/>
                  </a:lnTo>
                  <a:lnTo>
                    <a:pt x="217058" y="174897"/>
                  </a:lnTo>
                  <a:lnTo>
                    <a:pt x="216756" y="174203"/>
                  </a:lnTo>
                  <a:close/>
                  <a:moveTo>
                    <a:pt x="157114" y="174550"/>
                  </a:moveTo>
                  <a:lnTo>
                    <a:pt x="156435" y="174867"/>
                  </a:lnTo>
                  <a:lnTo>
                    <a:pt x="156526" y="175063"/>
                  </a:lnTo>
                  <a:lnTo>
                    <a:pt x="157205" y="174746"/>
                  </a:lnTo>
                  <a:lnTo>
                    <a:pt x="157114" y="174550"/>
                  </a:lnTo>
                  <a:close/>
                  <a:moveTo>
                    <a:pt x="128621" y="174641"/>
                  </a:moveTo>
                  <a:lnTo>
                    <a:pt x="128530" y="174837"/>
                  </a:lnTo>
                  <a:lnTo>
                    <a:pt x="129209" y="175139"/>
                  </a:lnTo>
                  <a:lnTo>
                    <a:pt x="129299" y="174958"/>
                  </a:lnTo>
                  <a:lnTo>
                    <a:pt x="128621" y="174641"/>
                  </a:lnTo>
                  <a:close/>
                  <a:moveTo>
                    <a:pt x="136253" y="174792"/>
                  </a:moveTo>
                  <a:lnTo>
                    <a:pt x="136102" y="174943"/>
                  </a:lnTo>
                  <a:lnTo>
                    <a:pt x="136630" y="175470"/>
                  </a:lnTo>
                  <a:lnTo>
                    <a:pt x="136781" y="175320"/>
                  </a:lnTo>
                  <a:lnTo>
                    <a:pt x="136253" y="174792"/>
                  </a:lnTo>
                  <a:close/>
                  <a:moveTo>
                    <a:pt x="155953" y="175093"/>
                  </a:moveTo>
                  <a:lnTo>
                    <a:pt x="155274" y="175410"/>
                  </a:lnTo>
                  <a:lnTo>
                    <a:pt x="155365" y="175591"/>
                  </a:lnTo>
                  <a:lnTo>
                    <a:pt x="156043" y="175289"/>
                  </a:lnTo>
                  <a:lnTo>
                    <a:pt x="155953" y="175093"/>
                  </a:lnTo>
                  <a:close/>
                  <a:moveTo>
                    <a:pt x="129782" y="175184"/>
                  </a:moveTo>
                  <a:lnTo>
                    <a:pt x="129692" y="175365"/>
                  </a:lnTo>
                  <a:lnTo>
                    <a:pt x="130370" y="175682"/>
                  </a:lnTo>
                  <a:lnTo>
                    <a:pt x="130461" y="175501"/>
                  </a:lnTo>
                  <a:lnTo>
                    <a:pt x="129782" y="175184"/>
                  </a:lnTo>
                  <a:close/>
                  <a:moveTo>
                    <a:pt x="68481" y="174988"/>
                  </a:moveTo>
                  <a:lnTo>
                    <a:pt x="68179" y="175667"/>
                  </a:lnTo>
                  <a:lnTo>
                    <a:pt x="68375" y="175742"/>
                  </a:lnTo>
                  <a:lnTo>
                    <a:pt x="68662" y="175063"/>
                  </a:lnTo>
                  <a:lnTo>
                    <a:pt x="68481" y="174988"/>
                  </a:lnTo>
                  <a:close/>
                  <a:moveTo>
                    <a:pt x="145379" y="174988"/>
                  </a:moveTo>
                  <a:lnTo>
                    <a:pt x="145092" y="175682"/>
                  </a:lnTo>
                  <a:lnTo>
                    <a:pt x="145273" y="175757"/>
                  </a:lnTo>
                  <a:lnTo>
                    <a:pt x="145560" y="175063"/>
                  </a:lnTo>
                  <a:lnTo>
                    <a:pt x="145379" y="174988"/>
                  </a:lnTo>
                  <a:close/>
                  <a:moveTo>
                    <a:pt x="140265" y="175154"/>
                  </a:moveTo>
                  <a:lnTo>
                    <a:pt x="140069" y="175244"/>
                  </a:lnTo>
                  <a:lnTo>
                    <a:pt x="140356" y="175923"/>
                  </a:lnTo>
                  <a:lnTo>
                    <a:pt x="140552" y="175848"/>
                  </a:lnTo>
                  <a:lnTo>
                    <a:pt x="140265" y="175154"/>
                  </a:lnTo>
                  <a:close/>
                  <a:moveTo>
                    <a:pt x="154791" y="175636"/>
                  </a:moveTo>
                  <a:lnTo>
                    <a:pt x="154113" y="175953"/>
                  </a:lnTo>
                  <a:lnTo>
                    <a:pt x="154203" y="176134"/>
                  </a:lnTo>
                  <a:lnTo>
                    <a:pt x="154882" y="175832"/>
                  </a:lnTo>
                  <a:lnTo>
                    <a:pt x="154791" y="175636"/>
                  </a:lnTo>
                  <a:close/>
                  <a:moveTo>
                    <a:pt x="217269" y="175395"/>
                  </a:moveTo>
                  <a:lnTo>
                    <a:pt x="217073" y="175470"/>
                  </a:lnTo>
                  <a:lnTo>
                    <a:pt x="217359" y="176149"/>
                  </a:lnTo>
                  <a:lnTo>
                    <a:pt x="217556" y="176074"/>
                  </a:lnTo>
                  <a:lnTo>
                    <a:pt x="217269" y="175395"/>
                  </a:lnTo>
                  <a:close/>
                  <a:moveTo>
                    <a:pt x="130944" y="175727"/>
                  </a:moveTo>
                  <a:lnTo>
                    <a:pt x="130853" y="175908"/>
                  </a:lnTo>
                  <a:lnTo>
                    <a:pt x="131532" y="176225"/>
                  </a:lnTo>
                  <a:lnTo>
                    <a:pt x="131622" y="176044"/>
                  </a:lnTo>
                  <a:lnTo>
                    <a:pt x="130944" y="175727"/>
                  </a:lnTo>
                  <a:close/>
                  <a:moveTo>
                    <a:pt x="137158" y="175697"/>
                  </a:moveTo>
                  <a:lnTo>
                    <a:pt x="137022" y="175848"/>
                  </a:lnTo>
                  <a:lnTo>
                    <a:pt x="137550" y="176360"/>
                  </a:lnTo>
                  <a:lnTo>
                    <a:pt x="137701" y="176210"/>
                  </a:lnTo>
                  <a:lnTo>
                    <a:pt x="137158" y="175697"/>
                  </a:lnTo>
                  <a:close/>
                  <a:moveTo>
                    <a:pt x="153630" y="176179"/>
                  </a:moveTo>
                  <a:lnTo>
                    <a:pt x="152951" y="176496"/>
                  </a:lnTo>
                  <a:lnTo>
                    <a:pt x="153042" y="176692"/>
                  </a:lnTo>
                  <a:lnTo>
                    <a:pt x="153705" y="176375"/>
                  </a:lnTo>
                  <a:lnTo>
                    <a:pt x="153630" y="176179"/>
                  </a:lnTo>
                  <a:close/>
                  <a:moveTo>
                    <a:pt x="132105" y="176270"/>
                  </a:moveTo>
                  <a:lnTo>
                    <a:pt x="132030" y="176451"/>
                  </a:lnTo>
                  <a:lnTo>
                    <a:pt x="132693" y="176768"/>
                  </a:lnTo>
                  <a:lnTo>
                    <a:pt x="132784" y="176572"/>
                  </a:lnTo>
                  <a:lnTo>
                    <a:pt x="132105" y="176270"/>
                  </a:lnTo>
                  <a:close/>
                  <a:moveTo>
                    <a:pt x="67983" y="176164"/>
                  </a:moveTo>
                  <a:lnTo>
                    <a:pt x="67682" y="176843"/>
                  </a:lnTo>
                  <a:lnTo>
                    <a:pt x="67878" y="176934"/>
                  </a:lnTo>
                  <a:lnTo>
                    <a:pt x="68164" y="176240"/>
                  </a:lnTo>
                  <a:lnTo>
                    <a:pt x="67983" y="176164"/>
                  </a:lnTo>
                  <a:close/>
                  <a:moveTo>
                    <a:pt x="144866" y="176164"/>
                  </a:moveTo>
                  <a:lnTo>
                    <a:pt x="144579" y="176858"/>
                  </a:lnTo>
                  <a:lnTo>
                    <a:pt x="144776" y="176934"/>
                  </a:lnTo>
                  <a:lnTo>
                    <a:pt x="145062" y="176240"/>
                  </a:lnTo>
                  <a:lnTo>
                    <a:pt x="144866" y="176164"/>
                  </a:lnTo>
                  <a:close/>
                  <a:moveTo>
                    <a:pt x="140763" y="176345"/>
                  </a:moveTo>
                  <a:lnTo>
                    <a:pt x="140567" y="176421"/>
                  </a:lnTo>
                  <a:lnTo>
                    <a:pt x="140869" y="177099"/>
                  </a:lnTo>
                  <a:lnTo>
                    <a:pt x="141050" y="177024"/>
                  </a:lnTo>
                  <a:lnTo>
                    <a:pt x="140763" y="176345"/>
                  </a:lnTo>
                  <a:close/>
                  <a:moveTo>
                    <a:pt x="152468" y="176722"/>
                  </a:moveTo>
                  <a:lnTo>
                    <a:pt x="151790" y="177039"/>
                  </a:lnTo>
                  <a:lnTo>
                    <a:pt x="151880" y="177220"/>
                  </a:lnTo>
                  <a:lnTo>
                    <a:pt x="152544" y="176918"/>
                  </a:lnTo>
                  <a:lnTo>
                    <a:pt x="152468" y="176722"/>
                  </a:lnTo>
                  <a:close/>
                  <a:moveTo>
                    <a:pt x="138078" y="176587"/>
                  </a:moveTo>
                  <a:lnTo>
                    <a:pt x="137927" y="176737"/>
                  </a:lnTo>
                  <a:lnTo>
                    <a:pt x="138470" y="177265"/>
                  </a:lnTo>
                  <a:lnTo>
                    <a:pt x="138606" y="177115"/>
                  </a:lnTo>
                  <a:lnTo>
                    <a:pt x="138078" y="176587"/>
                  </a:lnTo>
                  <a:close/>
                  <a:moveTo>
                    <a:pt x="133267" y="176813"/>
                  </a:moveTo>
                  <a:lnTo>
                    <a:pt x="133191" y="176994"/>
                  </a:lnTo>
                  <a:lnTo>
                    <a:pt x="133855" y="177311"/>
                  </a:lnTo>
                  <a:lnTo>
                    <a:pt x="133945" y="177130"/>
                  </a:lnTo>
                  <a:lnTo>
                    <a:pt x="133267" y="176813"/>
                  </a:lnTo>
                  <a:close/>
                  <a:moveTo>
                    <a:pt x="217767" y="176572"/>
                  </a:moveTo>
                  <a:lnTo>
                    <a:pt x="217571" y="176647"/>
                  </a:lnTo>
                  <a:lnTo>
                    <a:pt x="217857" y="177341"/>
                  </a:lnTo>
                  <a:lnTo>
                    <a:pt x="218053" y="177250"/>
                  </a:lnTo>
                  <a:lnTo>
                    <a:pt x="217767" y="176572"/>
                  </a:lnTo>
                  <a:close/>
                  <a:moveTo>
                    <a:pt x="151307" y="177280"/>
                  </a:moveTo>
                  <a:lnTo>
                    <a:pt x="150628" y="177597"/>
                  </a:lnTo>
                  <a:lnTo>
                    <a:pt x="150719" y="177778"/>
                  </a:lnTo>
                  <a:lnTo>
                    <a:pt x="151382" y="177462"/>
                  </a:lnTo>
                  <a:lnTo>
                    <a:pt x="151307" y="177280"/>
                  </a:lnTo>
                  <a:close/>
                  <a:moveTo>
                    <a:pt x="134428" y="177356"/>
                  </a:moveTo>
                  <a:lnTo>
                    <a:pt x="134353" y="177537"/>
                  </a:lnTo>
                  <a:lnTo>
                    <a:pt x="135016" y="177854"/>
                  </a:lnTo>
                  <a:lnTo>
                    <a:pt x="135107" y="177673"/>
                  </a:lnTo>
                  <a:lnTo>
                    <a:pt x="134428" y="177356"/>
                  </a:lnTo>
                  <a:close/>
                  <a:moveTo>
                    <a:pt x="67470" y="177341"/>
                  </a:moveTo>
                  <a:lnTo>
                    <a:pt x="67184" y="178035"/>
                  </a:lnTo>
                  <a:lnTo>
                    <a:pt x="67380" y="178110"/>
                  </a:lnTo>
                  <a:lnTo>
                    <a:pt x="67667" y="177416"/>
                  </a:lnTo>
                  <a:lnTo>
                    <a:pt x="67470" y="177341"/>
                  </a:lnTo>
                  <a:close/>
                  <a:moveTo>
                    <a:pt x="144368" y="177356"/>
                  </a:moveTo>
                  <a:lnTo>
                    <a:pt x="144082" y="178035"/>
                  </a:lnTo>
                  <a:lnTo>
                    <a:pt x="144278" y="178125"/>
                  </a:lnTo>
                  <a:lnTo>
                    <a:pt x="144564" y="177431"/>
                  </a:lnTo>
                  <a:lnTo>
                    <a:pt x="144368" y="177356"/>
                  </a:lnTo>
                  <a:close/>
                  <a:moveTo>
                    <a:pt x="138998" y="177492"/>
                  </a:moveTo>
                  <a:lnTo>
                    <a:pt x="138848" y="177643"/>
                  </a:lnTo>
                  <a:lnTo>
                    <a:pt x="139376" y="178170"/>
                  </a:lnTo>
                  <a:lnTo>
                    <a:pt x="139526" y="178020"/>
                  </a:lnTo>
                  <a:lnTo>
                    <a:pt x="138998" y="177492"/>
                  </a:lnTo>
                  <a:close/>
                  <a:moveTo>
                    <a:pt x="141261" y="177522"/>
                  </a:moveTo>
                  <a:lnTo>
                    <a:pt x="141080" y="177597"/>
                  </a:lnTo>
                  <a:lnTo>
                    <a:pt x="141367" y="178291"/>
                  </a:lnTo>
                  <a:lnTo>
                    <a:pt x="141563" y="178201"/>
                  </a:lnTo>
                  <a:lnTo>
                    <a:pt x="141261" y="177522"/>
                  </a:lnTo>
                  <a:close/>
                  <a:moveTo>
                    <a:pt x="150130" y="177824"/>
                  </a:moveTo>
                  <a:lnTo>
                    <a:pt x="149467" y="178125"/>
                  </a:lnTo>
                  <a:lnTo>
                    <a:pt x="149542" y="178321"/>
                  </a:lnTo>
                  <a:lnTo>
                    <a:pt x="150221" y="178005"/>
                  </a:lnTo>
                  <a:lnTo>
                    <a:pt x="150130" y="177824"/>
                  </a:lnTo>
                  <a:close/>
                  <a:moveTo>
                    <a:pt x="135589" y="177899"/>
                  </a:moveTo>
                  <a:lnTo>
                    <a:pt x="135514" y="178080"/>
                  </a:lnTo>
                  <a:lnTo>
                    <a:pt x="136178" y="178397"/>
                  </a:lnTo>
                  <a:lnTo>
                    <a:pt x="136268" y="178216"/>
                  </a:lnTo>
                  <a:lnTo>
                    <a:pt x="135589" y="177899"/>
                  </a:lnTo>
                  <a:close/>
                  <a:moveTo>
                    <a:pt x="218264" y="177748"/>
                  </a:moveTo>
                  <a:lnTo>
                    <a:pt x="218068" y="177824"/>
                  </a:lnTo>
                  <a:lnTo>
                    <a:pt x="218370" y="178517"/>
                  </a:lnTo>
                  <a:lnTo>
                    <a:pt x="218551" y="178442"/>
                  </a:lnTo>
                  <a:lnTo>
                    <a:pt x="218264" y="177748"/>
                  </a:lnTo>
                  <a:close/>
                  <a:moveTo>
                    <a:pt x="148969" y="178367"/>
                  </a:moveTo>
                  <a:lnTo>
                    <a:pt x="148305" y="178668"/>
                  </a:lnTo>
                  <a:lnTo>
                    <a:pt x="148381" y="178864"/>
                  </a:lnTo>
                  <a:lnTo>
                    <a:pt x="149059" y="178548"/>
                  </a:lnTo>
                  <a:lnTo>
                    <a:pt x="148969" y="178367"/>
                  </a:lnTo>
                  <a:close/>
                  <a:moveTo>
                    <a:pt x="136766" y="178442"/>
                  </a:moveTo>
                  <a:lnTo>
                    <a:pt x="136676" y="178623"/>
                  </a:lnTo>
                  <a:lnTo>
                    <a:pt x="137354" y="178940"/>
                  </a:lnTo>
                  <a:lnTo>
                    <a:pt x="137430" y="178759"/>
                  </a:lnTo>
                  <a:lnTo>
                    <a:pt x="136766" y="178442"/>
                  </a:lnTo>
                  <a:close/>
                  <a:moveTo>
                    <a:pt x="139919" y="178397"/>
                  </a:moveTo>
                  <a:lnTo>
                    <a:pt x="139783" y="178548"/>
                  </a:lnTo>
                  <a:lnTo>
                    <a:pt x="140311" y="179060"/>
                  </a:lnTo>
                  <a:lnTo>
                    <a:pt x="140462" y="178910"/>
                  </a:lnTo>
                  <a:lnTo>
                    <a:pt x="139919" y="178397"/>
                  </a:lnTo>
                  <a:close/>
                  <a:moveTo>
                    <a:pt x="66973" y="178517"/>
                  </a:moveTo>
                  <a:lnTo>
                    <a:pt x="66686" y="179211"/>
                  </a:lnTo>
                  <a:lnTo>
                    <a:pt x="66882" y="179287"/>
                  </a:lnTo>
                  <a:lnTo>
                    <a:pt x="67169" y="178608"/>
                  </a:lnTo>
                  <a:lnTo>
                    <a:pt x="66973" y="178517"/>
                  </a:lnTo>
                  <a:close/>
                  <a:moveTo>
                    <a:pt x="143871" y="178532"/>
                  </a:moveTo>
                  <a:lnTo>
                    <a:pt x="143584" y="179211"/>
                  </a:lnTo>
                  <a:lnTo>
                    <a:pt x="143780" y="179302"/>
                  </a:lnTo>
                  <a:lnTo>
                    <a:pt x="144067" y="178608"/>
                  </a:lnTo>
                  <a:lnTo>
                    <a:pt x="143871" y="178532"/>
                  </a:lnTo>
                  <a:close/>
                  <a:moveTo>
                    <a:pt x="147807" y="178894"/>
                  </a:moveTo>
                  <a:lnTo>
                    <a:pt x="147129" y="179211"/>
                  </a:lnTo>
                  <a:lnTo>
                    <a:pt x="147219" y="179407"/>
                  </a:lnTo>
                  <a:lnTo>
                    <a:pt x="147898" y="179091"/>
                  </a:lnTo>
                  <a:lnTo>
                    <a:pt x="147807" y="178894"/>
                  </a:lnTo>
                  <a:close/>
                  <a:moveTo>
                    <a:pt x="141759" y="178698"/>
                  </a:moveTo>
                  <a:lnTo>
                    <a:pt x="141578" y="178774"/>
                  </a:lnTo>
                  <a:lnTo>
                    <a:pt x="141864" y="179468"/>
                  </a:lnTo>
                  <a:lnTo>
                    <a:pt x="142060" y="179392"/>
                  </a:lnTo>
                  <a:lnTo>
                    <a:pt x="141759" y="178698"/>
                  </a:lnTo>
                  <a:close/>
                  <a:moveTo>
                    <a:pt x="137927" y="178985"/>
                  </a:moveTo>
                  <a:lnTo>
                    <a:pt x="137837" y="179166"/>
                  </a:lnTo>
                  <a:lnTo>
                    <a:pt x="138516" y="179483"/>
                  </a:lnTo>
                  <a:lnTo>
                    <a:pt x="138591" y="179302"/>
                  </a:lnTo>
                  <a:lnTo>
                    <a:pt x="137927" y="178985"/>
                  </a:lnTo>
                  <a:close/>
                  <a:moveTo>
                    <a:pt x="218762" y="178925"/>
                  </a:moveTo>
                  <a:lnTo>
                    <a:pt x="218581" y="179000"/>
                  </a:lnTo>
                  <a:lnTo>
                    <a:pt x="218868" y="179694"/>
                  </a:lnTo>
                  <a:lnTo>
                    <a:pt x="219064" y="179603"/>
                  </a:lnTo>
                  <a:lnTo>
                    <a:pt x="218762" y="178925"/>
                  </a:lnTo>
                  <a:close/>
                  <a:moveTo>
                    <a:pt x="146646" y="179437"/>
                  </a:moveTo>
                  <a:lnTo>
                    <a:pt x="145967" y="179754"/>
                  </a:lnTo>
                  <a:lnTo>
                    <a:pt x="146058" y="179935"/>
                  </a:lnTo>
                  <a:lnTo>
                    <a:pt x="146736" y="179634"/>
                  </a:lnTo>
                  <a:lnTo>
                    <a:pt x="146646" y="179437"/>
                  </a:lnTo>
                  <a:close/>
                  <a:moveTo>
                    <a:pt x="140824" y="179272"/>
                  </a:moveTo>
                  <a:lnTo>
                    <a:pt x="140688" y="179422"/>
                  </a:lnTo>
                  <a:lnTo>
                    <a:pt x="141216" y="179950"/>
                  </a:lnTo>
                  <a:lnTo>
                    <a:pt x="141352" y="179800"/>
                  </a:lnTo>
                  <a:lnTo>
                    <a:pt x="140824" y="179272"/>
                  </a:lnTo>
                  <a:close/>
                  <a:moveTo>
                    <a:pt x="139089" y="179528"/>
                  </a:moveTo>
                  <a:lnTo>
                    <a:pt x="138998" y="179709"/>
                  </a:lnTo>
                  <a:lnTo>
                    <a:pt x="139677" y="180026"/>
                  </a:lnTo>
                  <a:lnTo>
                    <a:pt x="139753" y="179830"/>
                  </a:lnTo>
                  <a:lnTo>
                    <a:pt x="139089" y="179528"/>
                  </a:lnTo>
                  <a:close/>
                  <a:moveTo>
                    <a:pt x="66475" y="179709"/>
                  </a:moveTo>
                  <a:lnTo>
                    <a:pt x="66188" y="180388"/>
                  </a:lnTo>
                  <a:lnTo>
                    <a:pt x="66369" y="180478"/>
                  </a:lnTo>
                  <a:lnTo>
                    <a:pt x="66671" y="179784"/>
                  </a:lnTo>
                  <a:lnTo>
                    <a:pt x="66475" y="179709"/>
                  </a:lnTo>
                  <a:close/>
                  <a:moveTo>
                    <a:pt x="143373" y="179709"/>
                  </a:moveTo>
                  <a:lnTo>
                    <a:pt x="143086" y="180403"/>
                  </a:lnTo>
                  <a:lnTo>
                    <a:pt x="143267" y="180478"/>
                  </a:lnTo>
                  <a:lnTo>
                    <a:pt x="143569" y="179800"/>
                  </a:lnTo>
                  <a:lnTo>
                    <a:pt x="143373" y="179709"/>
                  </a:lnTo>
                  <a:close/>
                  <a:moveTo>
                    <a:pt x="145485" y="179981"/>
                  </a:moveTo>
                  <a:lnTo>
                    <a:pt x="144806" y="180297"/>
                  </a:lnTo>
                  <a:lnTo>
                    <a:pt x="144896" y="180493"/>
                  </a:lnTo>
                  <a:lnTo>
                    <a:pt x="145575" y="180177"/>
                  </a:lnTo>
                  <a:lnTo>
                    <a:pt x="145485" y="179981"/>
                  </a:lnTo>
                  <a:close/>
                  <a:moveTo>
                    <a:pt x="140250" y="180056"/>
                  </a:moveTo>
                  <a:lnTo>
                    <a:pt x="140160" y="180237"/>
                  </a:lnTo>
                  <a:lnTo>
                    <a:pt x="140839" y="180554"/>
                  </a:lnTo>
                  <a:lnTo>
                    <a:pt x="140929" y="180373"/>
                  </a:lnTo>
                  <a:lnTo>
                    <a:pt x="140250" y="180056"/>
                  </a:lnTo>
                  <a:close/>
                  <a:moveTo>
                    <a:pt x="142272" y="179875"/>
                  </a:moveTo>
                  <a:lnTo>
                    <a:pt x="142076" y="179950"/>
                  </a:lnTo>
                  <a:lnTo>
                    <a:pt x="142377" y="180629"/>
                  </a:lnTo>
                  <a:lnTo>
                    <a:pt x="142558" y="180554"/>
                  </a:lnTo>
                  <a:lnTo>
                    <a:pt x="142272" y="179875"/>
                  </a:lnTo>
                  <a:close/>
                  <a:moveTo>
                    <a:pt x="141744" y="180177"/>
                  </a:moveTo>
                  <a:lnTo>
                    <a:pt x="141593" y="180327"/>
                  </a:lnTo>
                  <a:lnTo>
                    <a:pt x="142136" y="180840"/>
                  </a:lnTo>
                  <a:lnTo>
                    <a:pt x="142272" y="180705"/>
                  </a:lnTo>
                  <a:lnTo>
                    <a:pt x="141744" y="180177"/>
                  </a:lnTo>
                  <a:close/>
                  <a:moveTo>
                    <a:pt x="219275" y="180101"/>
                  </a:moveTo>
                  <a:lnTo>
                    <a:pt x="219079" y="180192"/>
                  </a:lnTo>
                  <a:lnTo>
                    <a:pt x="219366" y="180870"/>
                  </a:lnTo>
                  <a:lnTo>
                    <a:pt x="219562" y="180795"/>
                  </a:lnTo>
                  <a:lnTo>
                    <a:pt x="219275" y="180101"/>
                  </a:lnTo>
                  <a:close/>
                  <a:moveTo>
                    <a:pt x="144323" y="180524"/>
                  </a:moveTo>
                  <a:lnTo>
                    <a:pt x="143644" y="180840"/>
                  </a:lnTo>
                  <a:lnTo>
                    <a:pt x="143735" y="181021"/>
                  </a:lnTo>
                  <a:lnTo>
                    <a:pt x="144414" y="180705"/>
                  </a:lnTo>
                  <a:lnTo>
                    <a:pt x="144323" y="180524"/>
                  </a:lnTo>
                  <a:close/>
                  <a:moveTo>
                    <a:pt x="141412" y="180599"/>
                  </a:moveTo>
                  <a:lnTo>
                    <a:pt x="141321" y="180780"/>
                  </a:lnTo>
                  <a:lnTo>
                    <a:pt x="142000" y="181097"/>
                  </a:lnTo>
                  <a:lnTo>
                    <a:pt x="142091" y="180901"/>
                  </a:lnTo>
                  <a:lnTo>
                    <a:pt x="141412" y="180599"/>
                  </a:lnTo>
                  <a:close/>
                  <a:moveTo>
                    <a:pt x="65977" y="180886"/>
                  </a:moveTo>
                  <a:lnTo>
                    <a:pt x="65675" y="181564"/>
                  </a:lnTo>
                  <a:lnTo>
                    <a:pt x="65872" y="181655"/>
                  </a:lnTo>
                  <a:lnTo>
                    <a:pt x="66158" y="180961"/>
                  </a:lnTo>
                  <a:lnTo>
                    <a:pt x="65977" y="180886"/>
                  </a:lnTo>
                  <a:close/>
                  <a:moveTo>
                    <a:pt x="142875" y="180886"/>
                  </a:moveTo>
                  <a:lnTo>
                    <a:pt x="142785" y="181097"/>
                  </a:lnTo>
                  <a:lnTo>
                    <a:pt x="142769" y="181067"/>
                  </a:lnTo>
                  <a:lnTo>
                    <a:pt x="142664" y="181097"/>
                  </a:lnTo>
                  <a:lnTo>
                    <a:pt x="142649" y="181082"/>
                  </a:lnTo>
                  <a:lnTo>
                    <a:pt x="142619" y="181127"/>
                  </a:lnTo>
                  <a:lnTo>
                    <a:pt x="142573" y="181142"/>
                  </a:lnTo>
                  <a:lnTo>
                    <a:pt x="142558" y="181202"/>
                  </a:lnTo>
                  <a:lnTo>
                    <a:pt x="142513" y="181232"/>
                  </a:lnTo>
                  <a:lnTo>
                    <a:pt x="142528" y="181248"/>
                  </a:lnTo>
                  <a:lnTo>
                    <a:pt x="142483" y="181338"/>
                  </a:lnTo>
                  <a:lnTo>
                    <a:pt x="142543" y="181353"/>
                  </a:lnTo>
                  <a:lnTo>
                    <a:pt x="142483" y="181383"/>
                  </a:lnTo>
                  <a:lnTo>
                    <a:pt x="142573" y="181564"/>
                  </a:lnTo>
                  <a:lnTo>
                    <a:pt x="142573" y="181579"/>
                  </a:lnTo>
                  <a:lnTo>
                    <a:pt x="142769" y="181655"/>
                  </a:lnTo>
                  <a:lnTo>
                    <a:pt x="142785" y="181625"/>
                  </a:lnTo>
                  <a:lnTo>
                    <a:pt x="142860" y="181821"/>
                  </a:lnTo>
                  <a:lnTo>
                    <a:pt x="143041" y="181760"/>
                  </a:lnTo>
                  <a:lnTo>
                    <a:pt x="143041" y="181745"/>
                  </a:lnTo>
                  <a:lnTo>
                    <a:pt x="143056" y="181745"/>
                  </a:lnTo>
                  <a:lnTo>
                    <a:pt x="143147" y="181640"/>
                  </a:lnTo>
                  <a:lnTo>
                    <a:pt x="143162" y="181655"/>
                  </a:lnTo>
                  <a:lnTo>
                    <a:pt x="143177" y="181625"/>
                  </a:lnTo>
                  <a:lnTo>
                    <a:pt x="143192" y="181610"/>
                  </a:lnTo>
                  <a:lnTo>
                    <a:pt x="143177" y="181610"/>
                  </a:lnTo>
                  <a:lnTo>
                    <a:pt x="143252" y="181459"/>
                  </a:lnTo>
                  <a:lnTo>
                    <a:pt x="143026" y="181353"/>
                  </a:lnTo>
                  <a:lnTo>
                    <a:pt x="143252" y="181248"/>
                  </a:lnTo>
                  <a:lnTo>
                    <a:pt x="143162" y="181067"/>
                  </a:lnTo>
                  <a:lnTo>
                    <a:pt x="142981" y="181157"/>
                  </a:lnTo>
                  <a:lnTo>
                    <a:pt x="143056" y="180976"/>
                  </a:lnTo>
                  <a:lnTo>
                    <a:pt x="142875" y="180886"/>
                  </a:lnTo>
                  <a:close/>
                  <a:moveTo>
                    <a:pt x="219773" y="181293"/>
                  </a:moveTo>
                  <a:lnTo>
                    <a:pt x="219577" y="181368"/>
                  </a:lnTo>
                  <a:lnTo>
                    <a:pt x="219878" y="182047"/>
                  </a:lnTo>
                  <a:lnTo>
                    <a:pt x="220059" y="181972"/>
                  </a:lnTo>
                  <a:lnTo>
                    <a:pt x="219773" y="181293"/>
                  </a:lnTo>
                  <a:close/>
                  <a:moveTo>
                    <a:pt x="65464" y="182062"/>
                  </a:moveTo>
                  <a:lnTo>
                    <a:pt x="65449" y="182092"/>
                  </a:lnTo>
                  <a:lnTo>
                    <a:pt x="65540" y="182092"/>
                  </a:lnTo>
                  <a:lnTo>
                    <a:pt x="65464" y="182062"/>
                  </a:lnTo>
                  <a:close/>
                  <a:moveTo>
                    <a:pt x="142000" y="181610"/>
                  </a:moveTo>
                  <a:lnTo>
                    <a:pt x="141321" y="181926"/>
                  </a:lnTo>
                  <a:lnTo>
                    <a:pt x="141397" y="182092"/>
                  </a:lnTo>
                  <a:lnTo>
                    <a:pt x="141427" y="182092"/>
                  </a:lnTo>
                  <a:lnTo>
                    <a:pt x="142076" y="181791"/>
                  </a:lnTo>
                  <a:lnTo>
                    <a:pt x="142000" y="181610"/>
                  </a:lnTo>
                  <a:close/>
                  <a:moveTo>
                    <a:pt x="142362" y="182062"/>
                  </a:moveTo>
                  <a:lnTo>
                    <a:pt x="142347" y="182092"/>
                  </a:lnTo>
                  <a:lnTo>
                    <a:pt x="142438" y="182092"/>
                  </a:lnTo>
                  <a:lnTo>
                    <a:pt x="142362" y="182062"/>
                  </a:lnTo>
                  <a:close/>
                  <a:moveTo>
                    <a:pt x="143569" y="181987"/>
                  </a:moveTo>
                  <a:lnTo>
                    <a:pt x="143463" y="182092"/>
                  </a:lnTo>
                  <a:lnTo>
                    <a:pt x="143690" y="182092"/>
                  </a:lnTo>
                  <a:lnTo>
                    <a:pt x="143569" y="181987"/>
                  </a:lnTo>
                  <a:close/>
                  <a:moveTo>
                    <a:pt x="143735" y="181685"/>
                  </a:moveTo>
                  <a:lnTo>
                    <a:pt x="143644" y="181866"/>
                  </a:lnTo>
                  <a:lnTo>
                    <a:pt x="144127" y="182092"/>
                  </a:lnTo>
                  <a:lnTo>
                    <a:pt x="144368" y="182092"/>
                  </a:lnTo>
                  <a:lnTo>
                    <a:pt x="144414" y="182002"/>
                  </a:lnTo>
                  <a:lnTo>
                    <a:pt x="143735" y="181685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6"/>
            <p:cNvSpPr/>
            <p:nvPr/>
          </p:nvSpPr>
          <p:spPr>
            <a:xfrm>
              <a:off x="238125" y="3385975"/>
              <a:ext cx="7139225" cy="10200"/>
            </a:xfrm>
            <a:custGeom>
              <a:avLst/>
              <a:gdLst/>
              <a:ahLst/>
              <a:cxnLst/>
              <a:rect l="l" t="t" r="r" b="b"/>
              <a:pathLst>
                <a:path w="285569" h="408" extrusionOk="0">
                  <a:moveTo>
                    <a:pt x="0" y="1"/>
                  </a:moveTo>
                  <a:lnTo>
                    <a:pt x="0" y="408"/>
                  </a:lnTo>
                  <a:lnTo>
                    <a:pt x="285569" y="408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6"/>
            <p:cNvSpPr/>
            <p:nvPr/>
          </p:nvSpPr>
          <p:spPr>
            <a:xfrm>
              <a:off x="238125" y="3849800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1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6"/>
            <p:cNvSpPr/>
            <p:nvPr/>
          </p:nvSpPr>
          <p:spPr>
            <a:xfrm>
              <a:off x="238125" y="290857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6"/>
            <p:cNvSpPr/>
            <p:nvPr/>
          </p:nvSpPr>
          <p:spPr>
            <a:xfrm>
              <a:off x="238125" y="5127400"/>
              <a:ext cx="7139225" cy="4925"/>
            </a:xfrm>
            <a:custGeom>
              <a:avLst/>
              <a:gdLst/>
              <a:ahLst/>
              <a:cxnLst/>
              <a:rect l="l" t="t" r="r" b="b"/>
              <a:pathLst>
                <a:path w="285569" h="197" extrusionOk="0">
                  <a:moveTo>
                    <a:pt x="0" y="1"/>
                  </a:moveTo>
                  <a:lnTo>
                    <a:pt x="0" y="197"/>
                  </a:lnTo>
                  <a:lnTo>
                    <a:pt x="285569" y="197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6"/>
            <p:cNvSpPr/>
            <p:nvPr/>
          </p:nvSpPr>
          <p:spPr>
            <a:xfrm>
              <a:off x="238125" y="164982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9" name="Google Shape;7489;p26"/>
          <p:cNvGrpSpPr/>
          <p:nvPr/>
        </p:nvGrpSpPr>
        <p:grpSpPr>
          <a:xfrm>
            <a:off x="148408" y="155170"/>
            <a:ext cx="8847184" cy="4833160"/>
            <a:chOff x="238125" y="903400"/>
            <a:chExt cx="7131375" cy="3895825"/>
          </a:xfrm>
        </p:grpSpPr>
        <p:sp>
          <p:nvSpPr>
            <p:cNvPr id="7490" name="Google Shape;7490;p26"/>
            <p:cNvSpPr/>
            <p:nvPr/>
          </p:nvSpPr>
          <p:spPr>
            <a:xfrm>
              <a:off x="72136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74"/>
                  </a:moveTo>
                  <a:lnTo>
                    <a:pt x="4079" y="4066"/>
                  </a:lnTo>
                  <a:lnTo>
                    <a:pt x="286" y="4066"/>
                  </a:lnTo>
                  <a:lnTo>
                    <a:pt x="286" y="274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6"/>
            <p:cNvSpPr/>
            <p:nvPr/>
          </p:nvSpPr>
          <p:spPr>
            <a:xfrm>
              <a:off x="7166500" y="903400"/>
              <a:ext cx="203000" cy="202975"/>
            </a:xfrm>
            <a:custGeom>
              <a:avLst/>
              <a:gdLst/>
              <a:ahLst/>
              <a:cxnLst/>
              <a:rect l="l" t="t" r="r" b="b"/>
              <a:pathLst>
                <a:path w="8120" h="8119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4053"/>
                  </a:lnTo>
                  <a:cubicBezTo>
                    <a:pt x="1" y="4214"/>
                    <a:pt x="137" y="4338"/>
                    <a:pt x="286" y="4338"/>
                  </a:cubicBezTo>
                  <a:cubicBezTo>
                    <a:pt x="447" y="4338"/>
                    <a:pt x="571" y="4214"/>
                    <a:pt x="571" y="4053"/>
                  </a:cubicBezTo>
                  <a:lnTo>
                    <a:pt x="571" y="558"/>
                  </a:lnTo>
                  <a:lnTo>
                    <a:pt x="7562" y="558"/>
                  </a:lnTo>
                  <a:lnTo>
                    <a:pt x="7562" y="7548"/>
                  </a:lnTo>
                  <a:lnTo>
                    <a:pt x="4066" y="7548"/>
                  </a:lnTo>
                  <a:cubicBezTo>
                    <a:pt x="3905" y="7548"/>
                    <a:pt x="3781" y="7672"/>
                    <a:pt x="3781" y="7833"/>
                  </a:cubicBezTo>
                  <a:cubicBezTo>
                    <a:pt x="3781" y="7982"/>
                    <a:pt x="3905" y="8118"/>
                    <a:pt x="4066" y="8118"/>
                  </a:cubicBezTo>
                  <a:lnTo>
                    <a:pt x="7834" y="8118"/>
                  </a:lnTo>
                  <a:cubicBezTo>
                    <a:pt x="7995" y="8118"/>
                    <a:pt x="8119" y="7994"/>
                    <a:pt x="8119" y="7833"/>
                  </a:cubicBezTo>
                  <a:lnTo>
                    <a:pt x="8119" y="285"/>
                  </a:lnTo>
                  <a:cubicBezTo>
                    <a:pt x="8119" y="124"/>
                    <a:pt x="7995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6"/>
            <p:cNvSpPr/>
            <p:nvPr/>
          </p:nvSpPr>
          <p:spPr>
            <a:xfrm>
              <a:off x="71169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86" y="0"/>
                  </a:moveTo>
                  <a:cubicBezTo>
                    <a:pt x="125" y="0"/>
                    <a:pt x="1" y="124"/>
                    <a:pt x="1" y="273"/>
                  </a:cubicBezTo>
                  <a:cubicBezTo>
                    <a:pt x="1" y="434"/>
                    <a:pt x="125" y="558"/>
                    <a:pt x="286" y="558"/>
                  </a:cubicBezTo>
                  <a:lnTo>
                    <a:pt x="5764" y="558"/>
                  </a:lnTo>
                  <a:lnTo>
                    <a:pt x="5764" y="6036"/>
                  </a:lnTo>
                  <a:cubicBezTo>
                    <a:pt x="5764" y="6197"/>
                    <a:pt x="5888" y="6321"/>
                    <a:pt x="6049" y="6321"/>
                  </a:cubicBezTo>
                  <a:cubicBezTo>
                    <a:pt x="6198" y="6321"/>
                    <a:pt x="6322" y="6197"/>
                    <a:pt x="6322" y="6049"/>
                  </a:cubicBezTo>
                  <a:lnTo>
                    <a:pt x="6322" y="273"/>
                  </a:lnTo>
                  <a:cubicBezTo>
                    <a:pt x="6322" y="124"/>
                    <a:pt x="6198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6"/>
            <p:cNvSpPr/>
            <p:nvPr/>
          </p:nvSpPr>
          <p:spPr>
            <a:xfrm>
              <a:off x="7314625" y="906875"/>
              <a:ext cx="51775" cy="51075"/>
            </a:xfrm>
            <a:custGeom>
              <a:avLst/>
              <a:gdLst/>
              <a:ahLst/>
              <a:cxnLst/>
              <a:rect l="l" t="t" r="r" b="b"/>
              <a:pathLst>
                <a:path w="2071" h="2043" extrusionOk="0">
                  <a:moveTo>
                    <a:pt x="1917" y="0"/>
                  </a:moveTo>
                  <a:cubicBezTo>
                    <a:pt x="1881" y="0"/>
                    <a:pt x="1847" y="16"/>
                    <a:pt x="1822" y="47"/>
                  </a:cubicBezTo>
                  <a:lnTo>
                    <a:pt x="50" y="1807"/>
                  </a:lnTo>
                  <a:cubicBezTo>
                    <a:pt x="0" y="1869"/>
                    <a:pt x="0" y="1956"/>
                    <a:pt x="50" y="2005"/>
                  </a:cubicBezTo>
                  <a:cubicBezTo>
                    <a:pt x="87" y="2030"/>
                    <a:pt x="112" y="2042"/>
                    <a:pt x="149" y="2042"/>
                  </a:cubicBezTo>
                  <a:cubicBezTo>
                    <a:pt x="186" y="2042"/>
                    <a:pt x="224" y="2030"/>
                    <a:pt x="248" y="2005"/>
                  </a:cubicBezTo>
                  <a:lnTo>
                    <a:pt x="2021" y="245"/>
                  </a:lnTo>
                  <a:cubicBezTo>
                    <a:pt x="2070" y="183"/>
                    <a:pt x="2070" y="96"/>
                    <a:pt x="2021" y="47"/>
                  </a:cubicBezTo>
                  <a:cubicBezTo>
                    <a:pt x="1990" y="16"/>
                    <a:pt x="1953" y="0"/>
                    <a:pt x="1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6"/>
            <p:cNvSpPr/>
            <p:nvPr/>
          </p:nvSpPr>
          <p:spPr>
            <a:xfrm>
              <a:off x="7302550" y="1130825"/>
              <a:ext cx="63525" cy="63225"/>
            </a:xfrm>
            <a:custGeom>
              <a:avLst/>
              <a:gdLst/>
              <a:ahLst/>
              <a:cxnLst/>
              <a:rect l="l" t="t" r="r" b="b"/>
              <a:pathLst>
                <a:path w="2541" h="2529" extrusionOk="0">
                  <a:moveTo>
                    <a:pt x="2256" y="273"/>
                  </a:moveTo>
                  <a:lnTo>
                    <a:pt x="2256" y="2058"/>
                  </a:lnTo>
                  <a:lnTo>
                    <a:pt x="483" y="273"/>
                  </a:lnTo>
                  <a:close/>
                  <a:moveTo>
                    <a:pt x="149" y="0"/>
                  </a:moveTo>
                  <a:cubicBezTo>
                    <a:pt x="87" y="0"/>
                    <a:pt x="37" y="38"/>
                    <a:pt x="12" y="87"/>
                  </a:cubicBezTo>
                  <a:cubicBezTo>
                    <a:pt x="0" y="137"/>
                    <a:pt x="12" y="199"/>
                    <a:pt x="50" y="236"/>
                  </a:cubicBezTo>
                  <a:lnTo>
                    <a:pt x="2305" y="2492"/>
                  </a:lnTo>
                  <a:cubicBezTo>
                    <a:pt x="2330" y="2516"/>
                    <a:pt x="2365" y="2528"/>
                    <a:pt x="2401" y="2529"/>
                  </a:cubicBezTo>
                  <a:lnTo>
                    <a:pt x="2401" y="2529"/>
                  </a:lnTo>
                  <a:cubicBezTo>
                    <a:pt x="2420" y="2529"/>
                    <a:pt x="2433" y="2527"/>
                    <a:pt x="2454" y="2516"/>
                  </a:cubicBezTo>
                  <a:cubicBezTo>
                    <a:pt x="2504" y="2492"/>
                    <a:pt x="2541" y="2454"/>
                    <a:pt x="2541" y="2392"/>
                  </a:cubicBezTo>
                  <a:lnTo>
                    <a:pt x="2541" y="137"/>
                  </a:lnTo>
                  <a:cubicBezTo>
                    <a:pt x="2541" y="62"/>
                    <a:pt x="2479" y="0"/>
                    <a:pt x="2405" y="0"/>
                  </a:cubicBezTo>
                  <a:close/>
                  <a:moveTo>
                    <a:pt x="2401" y="2529"/>
                  </a:moveTo>
                  <a:cubicBezTo>
                    <a:pt x="2399" y="2529"/>
                    <a:pt x="2395" y="2529"/>
                    <a:pt x="2392" y="2529"/>
                  </a:cubicBezTo>
                  <a:lnTo>
                    <a:pt x="2405" y="2529"/>
                  </a:lnTo>
                  <a:cubicBezTo>
                    <a:pt x="2404" y="2529"/>
                    <a:pt x="2402" y="2529"/>
                    <a:pt x="2401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6"/>
            <p:cNvSpPr/>
            <p:nvPr/>
          </p:nvSpPr>
          <p:spPr>
            <a:xfrm>
              <a:off x="7078525" y="906800"/>
              <a:ext cx="63525" cy="63550"/>
            </a:xfrm>
            <a:custGeom>
              <a:avLst/>
              <a:gdLst/>
              <a:ahLst/>
              <a:cxnLst/>
              <a:rect l="l" t="t" r="r" b="b"/>
              <a:pathLst>
                <a:path w="2541" h="2542" extrusionOk="0">
                  <a:moveTo>
                    <a:pt x="2268" y="285"/>
                  </a:moveTo>
                  <a:lnTo>
                    <a:pt x="2268" y="2058"/>
                  </a:lnTo>
                  <a:lnTo>
                    <a:pt x="496" y="285"/>
                  </a:lnTo>
                  <a:close/>
                  <a:moveTo>
                    <a:pt x="149" y="0"/>
                  </a:moveTo>
                  <a:cubicBezTo>
                    <a:pt x="99" y="0"/>
                    <a:pt x="50" y="38"/>
                    <a:pt x="25" y="87"/>
                  </a:cubicBezTo>
                  <a:cubicBezTo>
                    <a:pt x="0" y="137"/>
                    <a:pt x="12" y="199"/>
                    <a:pt x="50" y="248"/>
                  </a:cubicBezTo>
                  <a:lnTo>
                    <a:pt x="2305" y="2492"/>
                  </a:lnTo>
                  <a:cubicBezTo>
                    <a:pt x="2330" y="2529"/>
                    <a:pt x="2367" y="2541"/>
                    <a:pt x="2405" y="2541"/>
                  </a:cubicBezTo>
                  <a:cubicBezTo>
                    <a:pt x="2417" y="2541"/>
                    <a:pt x="2442" y="2529"/>
                    <a:pt x="2454" y="2529"/>
                  </a:cubicBezTo>
                  <a:cubicBezTo>
                    <a:pt x="2504" y="2504"/>
                    <a:pt x="2541" y="2454"/>
                    <a:pt x="2541" y="2392"/>
                  </a:cubicBezTo>
                  <a:lnTo>
                    <a:pt x="2541" y="149"/>
                  </a:lnTo>
                  <a:cubicBezTo>
                    <a:pt x="2541" y="62"/>
                    <a:pt x="2479" y="0"/>
                    <a:pt x="2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6"/>
            <p:cNvSpPr/>
            <p:nvPr/>
          </p:nvSpPr>
          <p:spPr>
            <a:xfrm>
              <a:off x="2852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86"/>
                  </a:moveTo>
                  <a:lnTo>
                    <a:pt x="4066" y="4079"/>
                  </a:lnTo>
                  <a:lnTo>
                    <a:pt x="274" y="4079"/>
                  </a:lnTo>
                  <a:lnTo>
                    <a:pt x="274" y="286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6"/>
            <p:cNvSpPr/>
            <p:nvPr/>
          </p:nvSpPr>
          <p:spPr>
            <a:xfrm>
              <a:off x="238125" y="459625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85" y="8118"/>
                  </a:cubicBezTo>
                  <a:lnTo>
                    <a:pt x="7833" y="8118"/>
                  </a:lnTo>
                  <a:cubicBezTo>
                    <a:pt x="7994" y="8118"/>
                    <a:pt x="8118" y="7994"/>
                    <a:pt x="8118" y="7833"/>
                  </a:cubicBezTo>
                  <a:lnTo>
                    <a:pt x="8118" y="4065"/>
                  </a:lnTo>
                  <a:cubicBezTo>
                    <a:pt x="8118" y="3904"/>
                    <a:pt x="7994" y="3780"/>
                    <a:pt x="7833" y="3780"/>
                  </a:cubicBezTo>
                  <a:cubicBezTo>
                    <a:pt x="7684" y="3780"/>
                    <a:pt x="7548" y="3904"/>
                    <a:pt x="7548" y="4065"/>
                  </a:cubicBezTo>
                  <a:lnTo>
                    <a:pt x="7548" y="7561"/>
                  </a:lnTo>
                  <a:lnTo>
                    <a:pt x="558" y="7561"/>
                  </a:lnTo>
                  <a:lnTo>
                    <a:pt x="558" y="570"/>
                  </a:lnTo>
                  <a:lnTo>
                    <a:pt x="4053" y="570"/>
                  </a:lnTo>
                  <a:cubicBezTo>
                    <a:pt x="4214" y="570"/>
                    <a:pt x="4338" y="434"/>
                    <a:pt x="4338" y="285"/>
                  </a:cubicBezTo>
                  <a:cubicBezTo>
                    <a:pt x="4338" y="124"/>
                    <a:pt x="4214" y="0"/>
                    <a:pt x="4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6"/>
            <p:cNvSpPr/>
            <p:nvPr/>
          </p:nvSpPr>
          <p:spPr>
            <a:xfrm>
              <a:off x="332625" y="454665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lnTo>
                    <a:pt x="0" y="6049"/>
                  </a:lnTo>
                  <a:cubicBezTo>
                    <a:pt x="0" y="6198"/>
                    <a:pt x="124" y="6322"/>
                    <a:pt x="273" y="6322"/>
                  </a:cubicBezTo>
                  <a:lnTo>
                    <a:pt x="6049" y="6322"/>
                  </a:lnTo>
                  <a:cubicBezTo>
                    <a:pt x="6197" y="6322"/>
                    <a:pt x="6321" y="6198"/>
                    <a:pt x="6321" y="6049"/>
                  </a:cubicBezTo>
                  <a:cubicBezTo>
                    <a:pt x="6321" y="5888"/>
                    <a:pt x="6197" y="5764"/>
                    <a:pt x="6049" y="5764"/>
                  </a:cubicBezTo>
                  <a:lnTo>
                    <a:pt x="558" y="5764"/>
                  </a:lnTo>
                  <a:lnTo>
                    <a:pt x="558" y="274"/>
                  </a:lnTo>
                  <a:cubicBezTo>
                    <a:pt x="558" y="125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6"/>
            <p:cNvSpPr/>
            <p:nvPr/>
          </p:nvSpPr>
          <p:spPr>
            <a:xfrm>
              <a:off x="241200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922" y="1"/>
                  </a:moveTo>
                  <a:cubicBezTo>
                    <a:pt x="1885" y="1"/>
                    <a:pt x="1848" y="13"/>
                    <a:pt x="1823" y="38"/>
                  </a:cubicBezTo>
                  <a:lnTo>
                    <a:pt x="63" y="1798"/>
                  </a:lnTo>
                  <a:cubicBezTo>
                    <a:pt x="1" y="1860"/>
                    <a:pt x="1" y="1947"/>
                    <a:pt x="63" y="1996"/>
                  </a:cubicBezTo>
                  <a:cubicBezTo>
                    <a:pt x="88" y="2021"/>
                    <a:pt x="125" y="2046"/>
                    <a:pt x="162" y="2046"/>
                  </a:cubicBezTo>
                  <a:cubicBezTo>
                    <a:pt x="187" y="2046"/>
                    <a:pt x="224" y="2021"/>
                    <a:pt x="261" y="1996"/>
                  </a:cubicBezTo>
                  <a:lnTo>
                    <a:pt x="2021" y="236"/>
                  </a:lnTo>
                  <a:cubicBezTo>
                    <a:pt x="2071" y="174"/>
                    <a:pt x="2071" y="88"/>
                    <a:pt x="2021" y="38"/>
                  </a:cubicBezTo>
                  <a:cubicBezTo>
                    <a:pt x="1996" y="13"/>
                    <a:pt x="1959" y="1"/>
                    <a:pt x="1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6"/>
            <p:cNvSpPr/>
            <p:nvPr/>
          </p:nvSpPr>
          <p:spPr>
            <a:xfrm>
              <a:off x="241525" y="4508525"/>
              <a:ext cx="63850" cy="63250"/>
            </a:xfrm>
            <a:custGeom>
              <a:avLst/>
              <a:gdLst/>
              <a:ahLst/>
              <a:cxnLst/>
              <a:rect l="l" t="t" r="r" b="b"/>
              <a:pathLst>
                <a:path w="2554" h="2530" extrusionOk="0">
                  <a:moveTo>
                    <a:pt x="285" y="472"/>
                  </a:moveTo>
                  <a:lnTo>
                    <a:pt x="2058" y="2257"/>
                  </a:lnTo>
                  <a:lnTo>
                    <a:pt x="285" y="2257"/>
                  </a:lnTo>
                  <a:lnTo>
                    <a:pt x="285" y="472"/>
                  </a:lnTo>
                  <a:close/>
                  <a:moveTo>
                    <a:pt x="149" y="1"/>
                  </a:moveTo>
                  <a:cubicBezTo>
                    <a:pt x="129" y="1"/>
                    <a:pt x="109" y="5"/>
                    <a:pt x="87" y="14"/>
                  </a:cubicBezTo>
                  <a:cubicBezTo>
                    <a:pt x="38" y="26"/>
                    <a:pt x="0" y="76"/>
                    <a:pt x="0" y="138"/>
                  </a:cubicBezTo>
                  <a:lnTo>
                    <a:pt x="0" y="2394"/>
                  </a:lnTo>
                  <a:cubicBezTo>
                    <a:pt x="0" y="2468"/>
                    <a:pt x="62" y="2530"/>
                    <a:pt x="149" y="2530"/>
                  </a:cubicBezTo>
                  <a:lnTo>
                    <a:pt x="2405" y="2530"/>
                  </a:lnTo>
                  <a:cubicBezTo>
                    <a:pt x="2454" y="2530"/>
                    <a:pt x="2504" y="2493"/>
                    <a:pt x="2529" y="2443"/>
                  </a:cubicBezTo>
                  <a:cubicBezTo>
                    <a:pt x="2554" y="2394"/>
                    <a:pt x="2541" y="2332"/>
                    <a:pt x="2492" y="2294"/>
                  </a:cubicBezTo>
                  <a:lnTo>
                    <a:pt x="248" y="39"/>
                  </a:lnTo>
                  <a:cubicBezTo>
                    <a:pt x="216" y="15"/>
                    <a:pt x="184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6"/>
            <p:cNvSpPr/>
            <p:nvPr/>
          </p:nvSpPr>
          <p:spPr>
            <a:xfrm>
              <a:off x="465550" y="4732275"/>
              <a:ext cx="63550" cy="63525"/>
            </a:xfrm>
            <a:custGeom>
              <a:avLst/>
              <a:gdLst/>
              <a:ahLst/>
              <a:cxnLst/>
              <a:rect l="l" t="t" r="r" b="b"/>
              <a:pathLst>
                <a:path w="2542" h="2541" extrusionOk="0">
                  <a:moveTo>
                    <a:pt x="273" y="483"/>
                  </a:moveTo>
                  <a:lnTo>
                    <a:pt x="2058" y="2256"/>
                  </a:lnTo>
                  <a:lnTo>
                    <a:pt x="273" y="2256"/>
                  </a:lnTo>
                  <a:lnTo>
                    <a:pt x="273" y="483"/>
                  </a:lnTo>
                  <a:close/>
                  <a:moveTo>
                    <a:pt x="139" y="0"/>
                  </a:moveTo>
                  <a:cubicBezTo>
                    <a:pt x="122" y="0"/>
                    <a:pt x="104" y="4"/>
                    <a:pt x="87" y="12"/>
                  </a:cubicBezTo>
                  <a:cubicBezTo>
                    <a:pt x="38" y="37"/>
                    <a:pt x="0" y="87"/>
                    <a:pt x="0" y="149"/>
                  </a:cubicBezTo>
                  <a:lnTo>
                    <a:pt x="0" y="2392"/>
                  </a:lnTo>
                  <a:cubicBezTo>
                    <a:pt x="0" y="2479"/>
                    <a:pt x="62" y="2541"/>
                    <a:pt x="137" y="2541"/>
                  </a:cubicBezTo>
                  <a:lnTo>
                    <a:pt x="2392" y="2541"/>
                  </a:lnTo>
                  <a:cubicBezTo>
                    <a:pt x="2442" y="2541"/>
                    <a:pt x="2504" y="2504"/>
                    <a:pt x="2516" y="2454"/>
                  </a:cubicBezTo>
                  <a:cubicBezTo>
                    <a:pt x="2541" y="2405"/>
                    <a:pt x="2529" y="2343"/>
                    <a:pt x="2492" y="2293"/>
                  </a:cubicBezTo>
                  <a:lnTo>
                    <a:pt x="236" y="50"/>
                  </a:lnTo>
                  <a:cubicBezTo>
                    <a:pt x="211" y="17"/>
                    <a:pt x="175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6"/>
            <p:cNvSpPr/>
            <p:nvPr/>
          </p:nvSpPr>
          <p:spPr>
            <a:xfrm>
              <a:off x="2852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74"/>
                  </a:moveTo>
                  <a:lnTo>
                    <a:pt x="4066" y="4066"/>
                  </a:lnTo>
                  <a:lnTo>
                    <a:pt x="274" y="4066"/>
                  </a:lnTo>
                  <a:lnTo>
                    <a:pt x="274" y="274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6"/>
            <p:cNvSpPr/>
            <p:nvPr/>
          </p:nvSpPr>
          <p:spPr>
            <a:xfrm>
              <a:off x="238125" y="90340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82"/>
                    <a:pt x="124" y="8118"/>
                    <a:pt x="285" y="8118"/>
                  </a:cubicBezTo>
                  <a:lnTo>
                    <a:pt x="4053" y="8118"/>
                  </a:lnTo>
                  <a:cubicBezTo>
                    <a:pt x="4214" y="8118"/>
                    <a:pt x="4338" y="7994"/>
                    <a:pt x="4338" y="7833"/>
                  </a:cubicBezTo>
                  <a:cubicBezTo>
                    <a:pt x="4338" y="7684"/>
                    <a:pt x="4214" y="7548"/>
                    <a:pt x="4053" y="7548"/>
                  </a:cubicBezTo>
                  <a:lnTo>
                    <a:pt x="558" y="7548"/>
                  </a:lnTo>
                  <a:lnTo>
                    <a:pt x="558" y="558"/>
                  </a:lnTo>
                  <a:lnTo>
                    <a:pt x="7548" y="558"/>
                  </a:lnTo>
                  <a:lnTo>
                    <a:pt x="7548" y="4053"/>
                  </a:lnTo>
                  <a:cubicBezTo>
                    <a:pt x="7548" y="4214"/>
                    <a:pt x="7684" y="4338"/>
                    <a:pt x="7833" y="4338"/>
                  </a:cubicBezTo>
                  <a:cubicBezTo>
                    <a:pt x="7994" y="4338"/>
                    <a:pt x="8118" y="4214"/>
                    <a:pt x="8118" y="4053"/>
                  </a:cubicBezTo>
                  <a:lnTo>
                    <a:pt x="8118" y="285"/>
                  </a:lnTo>
                  <a:cubicBezTo>
                    <a:pt x="8118" y="124"/>
                    <a:pt x="7994" y="0"/>
                    <a:pt x="7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6"/>
            <p:cNvSpPr/>
            <p:nvPr/>
          </p:nvSpPr>
          <p:spPr>
            <a:xfrm>
              <a:off x="3326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0"/>
                  </a:moveTo>
                  <a:cubicBezTo>
                    <a:pt x="124" y="0"/>
                    <a:pt x="0" y="124"/>
                    <a:pt x="0" y="273"/>
                  </a:cubicBezTo>
                  <a:lnTo>
                    <a:pt x="0" y="6036"/>
                  </a:lnTo>
                  <a:cubicBezTo>
                    <a:pt x="0" y="6197"/>
                    <a:pt x="124" y="6321"/>
                    <a:pt x="273" y="6321"/>
                  </a:cubicBezTo>
                  <a:cubicBezTo>
                    <a:pt x="434" y="6321"/>
                    <a:pt x="558" y="6197"/>
                    <a:pt x="558" y="6049"/>
                  </a:cubicBezTo>
                  <a:lnTo>
                    <a:pt x="558" y="558"/>
                  </a:lnTo>
                  <a:lnTo>
                    <a:pt x="6049" y="558"/>
                  </a:lnTo>
                  <a:cubicBezTo>
                    <a:pt x="6197" y="558"/>
                    <a:pt x="6321" y="434"/>
                    <a:pt x="6321" y="273"/>
                  </a:cubicBezTo>
                  <a:cubicBezTo>
                    <a:pt x="6321" y="124"/>
                    <a:pt x="6197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6"/>
            <p:cNvSpPr/>
            <p:nvPr/>
          </p:nvSpPr>
          <p:spPr>
            <a:xfrm>
              <a:off x="241200" y="90680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57" y="0"/>
                  </a:moveTo>
                  <a:cubicBezTo>
                    <a:pt x="122" y="0"/>
                    <a:pt x="88" y="13"/>
                    <a:pt x="63" y="38"/>
                  </a:cubicBezTo>
                  <a:cubicBezTo>
                    <a:pt x="1" y="99"/>
                    <a:pt x="1" y="186"/>
                    <a:pt x="63" y="248"/>
                  </a:cubicBezTo>
                  <a:lnTo>
                    <a:pt x="1823" y="2008"/>
                  </a:lnTo>
                  <a:cubicBezTo>
                    <a:pt x="1848" y="2033"/>
                    <a:pt x="1885" y="2045"/>
                    <a:pt x="1922" y="2045"/>
                  </a:cubicBezTo>
                  <a:cubicBezTo>
                    <a:pt x="1959" y="2045"/>
                    <a:pt x="1996" y="2033"/>
                    <a:pt x="2021" y="2008"/>
                  </a:cubicBezTo>
                  <a:cubicBezTo>
                    <a:pt x="2071" y="1959"/>
                    <a:pt x="2071" y="1859"/>
                    <a:pt x="2021" y="1810"/>
                  </a:cubicBezTo>
                  <a:lnTo>
                    <a:pt x="261" y="38"/>
                  </a:lnTo>
                  <a:cubicBezTo>
                    <a:pt x="230" y="13"/>
                    <a:pt x="193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6"/>
            <p:cNvSpPr/>
            <p:nvPr/>
          </p:nvSpPr>
          <p:spPr>
            <a:xfrm>
              <a:off x="238125" y="1141975"/>
              <a:ext cx="109075" cy="3418650"/>
            </a:xfrm>
            <a:custGeom>
              <a:avLst/>
              <a:gdLst/>
              <a:ahLst/>
              <a:cxnLst/>
              <a:rect l="l" t="t" r="r" b="b"/>
              <a:pathLst>
                <a:path w="4363" h="136746" extrusionOk="0">
                  <a:moveTo>
                    <a:pt x="4058" y="1"/>
                  </a:moveTo>
                  <a:cubicBezTo>
                    <a:pt x="3985" y="1"/>
                    <a:pt x="3910" y="25"/>
                    <a:pt x="3855" y="75"/>
                  </a:cubicBezTo>
                  <a:lnTo>
                    <a:pt x="87" y="3855"/>
                  </a:lnTo>
                  <a:cubicBezTo>
                    <a:pt x="25" y="3905"/>
                    <a:pt x="0" y="3979"/>
                    <a:pt x="0" y="4053"/>
                  </a:cubicBezTo>
                  <a:lnTo>
                    <a:pt x="0" y="35386"/>
                  </a:lnTo>
                  <a:cubicBezTo>
                    <a:pt x="0" y="35460"/>
                    <a:pt x="25" y="35522"/>
                    <a:pt x="87" y="35584"/>
                  </a:cubicBezTo>
                  <a:lnTo>
                    <a:pt x="3780" y="39278"/>
                  </a:lnTo>
                  <a:lnTo>
                    <a:pt x="3780" y="97469"/>
                  </a:lnTo>
                  <a:lnTo>
                    <a:pt x="87" y="101162"/>
                  </a:lnTo>
                  <a:cubicBezTo>
                    <a:pt x="25" y="101212"/>
                    <a:pt x="0" y="101286"/>
                    <a:pt x="0" y="101360"/>
                  </a:cubicBezTo>
                  <a:lnTo>
                    <a:pt x="0" y="132693"/>
                  </a:lnTo>
                  <a:cubicBezTo>
                    <a:pt x="0" y="132767"/>
                    <a:pt x="25" y="132829"/>
                    <a:pt x="87" y="132891"/>
                  </a:cubicBezTo>
                  <a:lnTo>
                    <a:pt x="3855" y="136659"/>
                  </a:lnTo>
                  <a:cubicBezTo>
                    <a:pt x="3917" y="136721"/>
                    <a:pt x="3991" y="136746"/>
                    <a:pt x="4053" y="136746"/>
                  </a:cubicBezTo>
                  <a:cubicBezTo>
                    <a:pt x="4127" y="136746"/>
                    <a:pt x="4202" y="136721"/>
                    <a:pt x="4251" y="136671"/>
                  </a:cubicBezTo>
                  <a:cubicBezTo>
                    <a:pt x="4363" y="136560"/>
                    <a:pt x="4363" y="136386"/>
                    <a:pt x="4251" y="136275"/>
                  </a:cubicBezTo>
                  <a:lnTo>
                    <a:pt x="558" y="132581"/>
                  </a:lnTo>
                  <a:lnTo>
                    <a:pt x="558" y="101484"/>
                  </a:lnTo>
                  <a:lnTo>
                    <a:pt x="4251" y="97791"/>
                  </a:lnTo>
                  <a:cubicBezTo>
                    <a:pt x="4313" y="97729"/>
                    <a:pt x="4338" y="97667"/>
                    <a:pt x="4338" y="97592"/>
                  </a:cubicBezTo>
                  <a:lnTo>
                    <a:pt x="4338" y="39166"/>
                  </a:lnTo>
                  <a:cubicBezTo>
                    <a:pt x="4338" y="39092"/>
                    <a:pt x="4313" y="39017"/>
                    <a:pt x="4251" y="38968"/>
                  </a:cubicBezTo>
                  <a:lnTo>
                    <a:pt x="558" y="35262"/>
                  </a:lnTo>
                  <a:lnTo>
                    <a:pt x="558" y="4177"/>
                  </a:lnTo>
                  <a:lnTo>
                    <a:pt x="4251" y="472"/>
                  </a:lnTo>
                  <a:cubicBezTo>
                    <a:pt x="4363" y="372"/>
                    <a:pt x="4363" y="186"/>
                    <a:pt x="4251" y="75"/>
                  </a:cubicBezTo>
                  <a:cubicBezTo>
                    <a:pt x="4202" y="25"/>
                    <a:pt x="4130" y="1"/>
                    <a:pt x="4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6"/>
            <p:cNvSpPr/>
            <p:nvPr/>
          </p:nvSpPr>
          <p:spPr>
            <a:xfrm>
              <a:off x="476075" y="903400"/>
              <a:ext cx="6655750" cy="108450"/>
            </a:xfrm>
            <a:custGeom>
              <a:avLst/>
              <a:gdLst/>
              <a:ahLst/>
              <a:cxnLst/>
              <a:rect l="l" t="t" r="r" b="b"/>
              <a:pathLst>
                <a:path w="266230" h="4338" extrusionOk="0">
                  <a:moveTo>
                    <a:pt x="4079" y="0"/>
                  </a:moveTo>
                  <a:cubicBezTo>
                    <a:pt x="4004" y="0"/>
                    <a:pt x="3942" y="25"/>
                    <a:pt x="3880" y="87"/>
                  </a:cubicBezTo>
                  <a:lnTo>
                    <a:pt x="112" y="3855"/>
                  </a:lnTo>
                  <a:cubicBezTo>
                    <a:pt x="1" y="3966"/>
                    <a:pt x="1" y="4152"/>
                    <a:pt x="112" y="4251"/>
                  </a:cubicBezTo>
                  <a:cubicBezTo>
                    <a:pt x="162" y="4307"/>
                    <a:pt x="233" y="4335"/>
                    <a:pt x="306" y="4335"/>
                  </a:cubicBezTo>
                  <a:cubicBezTo>
                    <a:pt x="379" y="4335"/>
                    <a:pt x="453" y="4307"/>
                    <a:pt x="509" y="4251"/>
                  </a:cubicBezTo>
                  <a:lnTo>
                    <a:pt x="4202" y="558"/>
                  </a:lnTo>
                  <a:lnTo>
                    <a:pt x="65195" y="558"/>
                  </a:lnTo>
                  <a:lnTo>
                    <a:pt x="68888" y="4251"/>
                  </a:lnTo>
                  <a:cubicBezTo>
                    <a:pt x="68938" y="4301"/>
                    <a:pt x="69012" y="4338"/>
                    <a:pt x="69086" y="4338"/>
                  </a:cubicBezTo>
                  <a:lnTo>
                    <a:pt x="196512" y="4338"/>
                  </a:lnTo>
                  <a:cubicBezTo>
                    <a:pt x="196586" y="4338"/>
                    <a:pt x="196661" y="4301"/>
                    <a:pt x="196710" y="4251"/>
                  </a:cubicBezTo>
                  <a:lnTo>
                    <a:pt x="200404" y="558"/>
                  </a:lnTo>
                  <a:lnTo>
                    <a:pt x="262028" y="558"/>
                  </a:lnTo>
                  <a:lnTo>
                    <a:pt x="265722" y="4251"/>
                  </a:lnTo>
                  <a:cubicBezTo>
                    <a:pt x="265771" y="4313"/>
                    <a:pt x="265846" y="4338"/>
                    <a:pt x="265920" y="4338"/>
                  </a:cubicBezTo>
                  <a:cubicBezTo>
                    <a:pt x="265994" y="4338"/>
                    <a:pt x="266056" y="4313"/>
                    <a:pt x="266118" y="4251"/>
                  </a:cubicBezTo>
                  <a:cubicBezTo>
                    <a:pt x="266230" y="4152"/>
                    <a:pt x="266230" y="3966"/>
                    <a:pt x="266118" y="3855"/>
                  </a:cubicBezTo>
                  <a:lnTo>
                    <a:pt x="262338" y="87"/>
                  </a:lnTo>
                  <a:cubicBezTo>
                    <a:pt x="262288" y="25"/>
                    <a:pt x="262214" y="0"/>
                    <a:pt x="262140" y="0"/>
                  </a:cubicBezTo>
                  <a:lnTo>
                    <a:pt x="200292" y="0"/>
                  </a:lnTo>
                  <a:cubicBezTo>
                    <a:pt x="200218" y="0"/>
                    <a:pt x="200144" y="25"/>
                    <a:pt x="200094" y="87"/>
                  </a:cubicBezTo>
                  <a:lnTo>
                    <a:pt x="196400" y="3780"/>
                  </a:lnTo>
                  <a:lnTo>
                    <a:pt x="69198" y="3780"/>
                  </a:lnTo>
                  <a:lnTo>
                    <a:pt x="65505" y="87"/>
                  </a:lnTo>
                  <a:cubicBezTo>
                    <a:pt x="65455" y="25"/>
                    <a:pt x="65381" y="0"/>
                    <a:pt x="65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6"/>
            <p:cNvSpPr/>
            <p:nvPr/>
          </p:nvSpPr>
          <p:spPr>
            <a:xfrm>
              <a:off x="241525" y="1130825"/>
              <a:ext cx="63550" cy="63225"/>
            </a:xfrm>
            <a:custGeom>
              <a:avLst/>
              <a:gdLst/>
              <a:ahLst/>
              <a:cxnLst/>
              <a:rect l="l" t="t" r="r" b="b"/>
              <a:pathLst>
                <a:path w="2542" h="2529" extrusionOk="0">
                  <a:moveTo>
                    <a:pt x="2058" y="273"/>
                  </a:moveTo>
                  <a:lnTo>
                    <a:pt x="285" y="2058"/>
                  </a:lnTo>
                  <a:lnTo>
                    <a:pt x="285" y="273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37"/>
                  </a:cubicBezTo>
                  <a:lnTo>
                    <a:pt x="0" y="2392"/>
                  </a:lnTo>
                  <a:cubicBezTo>
                    <a:pt x="0" y="2442"/>
                    <a:pt x="38" y="2504"/>
                    <a:pt x="87" y="2516"/>
                  </a:cubicBezTo>
                  <a:cubicBezTo>
                    <a:pt x="109" y="2527"/>
                    <a:pt x="121" y="2529"/>
                    <a:pt x="140" y="2529"/>
                  </a:cubicBezTo>
                  <a:lnTo>
                    <a:pt x="140" y="2529"/>
                  </a:lnTo>
                  <a:cubicBezTo>
                    <a:pt x="176" y="2528"/>
                    <a:pt x="212" y="2516"/>
                    <a:pt x="236" y="2492"/>
                  </a:cubicBezTo>
                  <a:lnTo>
                    <a:pt x="2492" y="236"/>
                  </a:lnTo>
                  <a:cubicBezTo>
                    <a:pt x="2529" y="199"/>
                    <a:pt x="2541" y="137"/>
                    <a:pt x="2529" y="87"/>
                  </a:cubicBezTo>
                  <a:cubicBezTo>
                    <a:pt x="2504" y="38"/>
                    <a:pt x="2454" y="0"/>
                    <a:pt x="2392" y="0"/>
                  </a:cubicBezTo>
                  <a:close/>
                  <a:moveTo>
                    <a:pt x="140" y="2529"/>
                  </a:moveTo>
                  <a:lnTo>
                    <a:pt x="140" y="2529"/>
                  </a:lnTo>
                  <a:cubicBezTo>
                    <a:pt x="139" y="2529"/>
                    <a:pt x="138" y="2529"/>
                    <a:pt x="137" y="2529"/>
                  </a:cubicBezTo>
                  <a:lnTo>
                    <a:pt x="149" y="2529"/>
                  </a:lnTo>
                  <a:cubicBezTo>
                    <a:pt x="146" y="2529"/>
                    <a:pt x="143" y="2529"/>
                    <a:pt x="140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6"/>
            <p:cNvSpPr/>
            <p:nvPr/>
          </p:nvSpPr>
          <p:spPr>
            <a:xfrm>
              <a:off x="465550" y="906800"/>
              <a:ext cx="63550" cy="63550"/>
            </a:xfrm>
            <a:custGeom>
              <a:avLst/>
              <a:gdLst/>
              <a:ahLst/>
              <a:cxnLst/>
              <a:rect l="l" t="t" r="r" b="b"/>
              <a:pathLst>
                <a:path w="2542" h="2542" extrusionOk="0">
                  <a:moveTo>
                    <a:pt x="2058" y="285"/>
                  </a:moveTo>
                  <a:lnTo>
                    <a:pt x="273" y="2058"/>
                  </a:lnTo>
                  <a:lnTo>
                    <a:pt x="273" y="285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49"/>
                  </a:cubicBezTo>
                  <a:lnTo>
                    <a:pt x="0" y="2392"/>
                  </a:lnTo>
                  <a:cubicBezTo>
                    <a:pt x="0" y="2454"/>
                    <a:pt x="25" y="2504"/>
                    <a:pt x="87" y="2529"/>
                  </a:cubicBezTo>
                  <a:cubicBezTo>
                    <a:pt x="100" y="2529"/>
                    <a:pt x="124" y="2541"/>
                    <a:pt x="137" y="2541"/>
                  </a:cubicBezTo>
                  <a:cubicBezTo>
                    <a:pt x="174" y="2541"/>
                    <a:pt x="211" y="2529"/>
                    <a:pt x="236" y="2492"/>
                  </a:cubicBezTo>
                  <a:lnTo>
                    <a:pt x="2479" y="248"/>
                  </a:lnTo>
                  <a:cubicBezTo>
                    <a:pt x="2529" y="211"/>
                    <a:pt x="2541" y="149"/>
                    <a:pt x="2516" y="87"/>
                  </a:cubicBezTo>
                  <a:cubicBezTo>
                    <a:pt x="2492" y="38"/>
                    <a:pt x="2442" y="0"/>
                    <a:pt x="23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6"/>
            <p:cNvSpPr/>
            <p:nvPr/>
          </p:nvSpPr>
          <p:spPr>
            <a:xfrm>
              <a:off x="72136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86"/>
                  </a:moveTo>
                  <a:lnTo>
                    <a:pt x="4079" y="4079"/>
                  </a:lnTo>
                  <a:lnTo>
                    <a:pt x="286" y="4079"/>
                  </a:lnTo>
                  <a:lnTo>
                    <a:pt x="286" y="286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6"/>
            <p:cNvSpPr/>
            <p:nvPr/>
          </p:nvSpPr>
          <p:spPr>
            <a:xfrm>
              <a:off x="7166825" y="4596250"/>
              <a:ext cx="202675" cy="202975"/>
            </a:xfrm>
            <a:custGeom>
              <a:avLst/>
              <a:gdLst/>
              <a:ahLst/>
              <a:cxnLst/>
              <a:rect l="l" t="t" r="r" b="b"/>
              <a:pathLst>
                <a:path w="8107" h="8119" extrusionOk="0">
                  <a:moveTo>
                    <a:pt x="4053" y="0"/>
                  </a:moveTo>
                  <a:cubicBezTo>
                    <a:pt x="3892" y="0"/>
                    <a:pt x="3768" y="124"/>
                    <a:pt x="3768" y="285"/>
                  </a:cubicBezTo>
                  <a:cubicBezTo>
                    <a:pt x="3768" y="434"/>
                    <a:pt x="3892" y="570"/>
                    <a:pt x="4053" y="570"/>
                  </a:cubicBezTo>
                  <a:lnTo>
                    <a:pt x="7549" y="570"/>
                  </a:lnTo>
                  <a:lnTo>
                    <a:pt x="7549" y="7561"/>
                  </a:lnTo>
                  <a:lnTo>
                    <a:pt x="558" y="7561"/>
                  </a:lnTo>
                  <a:lnTo>
                    <a:pt x="558" y="4065"/>
                  </a:lnTo>
                  <a:cubicBezTo>
                    <a:pt x="558" y="3904"/>
                    <a:pt x="434" y="3780"/>
                    <a:pt x="273" y="3780"/>
                  </a:cubicBezTo>
                  <a:cubicBezTo>
                    <a:pt x="124" y="3780"/>
                    <a:pt x="0" y="3904"/>
                    <a:pt x="0" y="406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73" y="8118"/>
                  </a:cubicBezTo>
                  <a:lnTo>
                    <a:pt x="7834" y="8118"/>
                  </a:lnTo>
                  <a:cubicBezTo>
                    <a:pt x="7982" y="8118"/>
                    <a:pt x="8106" y="7994"/>
                    <a:pt x="8106" y="7833"/>
                  </a:cubicBezTo>
                  <a:lnTo>
                    <a:pt x="8106" y="285"/>
                  </a:lnTo>
                  <a:cubicBezTo>
                    <a:pt x="8106" y="124"/>
                    <a:pt x="7982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6"/>
            <p:cNvSpPr/>
            <p:nvPr/>
          </p:nvSpPr>
          <p:spPr>
            <a:xfrm>
              <a:off x="7116925" y="4546650"/>
              <a:ext cx="158375" cy="158050"/>
            </a:xfrm>
            <a:custGeom>
              <a:avLst/>
              <a:gdLst/>
              <a:ahLst/>
              <a:cxnLst/>
              <a:rect l="l" t="t" r="r" b="b"/>
              <a:pathLst>
                <a:path w="6335" h="6322" extrusionOk="0">
                  <a:moveTo>
                    <a:pt x="6049" y="1"/>
                  </a:moveTo>
                  <a:cubicBezTo>
                    <a:pt x="5901" y="1"/>
                    <a:pt x="5764" y="125"/>
                    <a:pt x="5764" y="274"/>
                  </a:cubicBezTo>
                  <a:lnTo>
                    <a:pt x="5764" y="5764"/>
                  </a:lnTo>
                  <a:lnTo>
                    <a:pt x="286" y="5764"/>
                  </a:lnTo>
                  <a:cubicBezTo>
                    <a:pt x="125" y="5764"/>
                    <a:pt x="1" y="5888"/>
                    <a:pt x="1" y="6049"/>
                  </a:cubicBezTo>
                  <a:cubicBezTo>
                    <a:pt x="1" y="6198"/>
                    <a:pt x="125" y="6322"/>
                    <a:pt x="286" y="6322"/>
                  </a:cubicBezTo>
                  <a:lnTo>
                    <a:pt x="6049" y="6322"/>
                  </a:lnTo>
                  <a:cubicBezTo>
                    <a:pt x="6210" y="6322"/>
                    <a:pt x="6334" y="6198"/>
                    <a:pt x="6334" y="6049"/>
                  </a:cubicBezTo>
                  <a:lnTo>
                    <a:pt x="6334" y="274"/>
                  </a:lnTo>
                  <a:cubicBezTo>
                    <a:pt x="6334" y="125"/>
                    <a:pt x="6210" y="1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6"/>
            <p:cNvSpPr/>
            <p:nvPr/>
          </p:nvSpPr>
          <p:spPr>
            <a:xfrm>
              <a:off x="7314625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49" y="1"/>
                  </a:moveTo>
                  <a:cubicBezTo>
                    <a:pt x="112" y="1"/>
                    <a:pt x="75" y="13"/>
                    <a:pt x="50" y="38"/>
                  </a:cubicBezTo>
                  <a:cubicBezTo>
                    <a:pt x="0" y="88"/>
                    <a:pt x="0" y="187"/>
                    <a:pt x="50" y="236"/>
                  </a:cubicBezTo>
                  <a:lnTo>
                    <a:pt x="1822" y="1996"/>
                  </a:lnTo>
                  <a:cubicBezTo>
                    <a:pt x="1847" y="2021"/>
                    <a:pt x="1884" y="2046"/>
                    <a:pt x="1922" y="2046"/>
                  </a:cubicBezTo>
                  <a:cubicBezTo>
                    <a:pt x="1946" y="2046"/>
                    <a:pt x="1984" y="2021"/>
                    <a:pt x="2021" y="1996"/>
                  </a:cubicBezTo>
                  <a:cubicBezTo>
                    <a:pt x="2070" y="1947"/>
                    <a:pt x="2070" y="1860"/>
                    <a:pt x="2021" y="1798"/>
                  </a:cubicBezTo>
                  <a:lnTo>
                    <a:pt x="248" y="38"/>
                  </a:lnTo>
                  <a:cubicBezTo>
                    <a:pt x="224" y="13"/>
                    <a:pt x="186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6"/>
            <p:cNvSpPr/>
            <p:nvPr/>
          </p:nvSpPr>
          <p:spPr>
            <a:xfrm>
              <a:off x="7260400" y="1141975"/>
              <a:ext cx="109100" cy="3418650"/>
            </a:xfrm>
            <a:custGeom>
              <a:avLst/>
              <a:gdLst/>
              <a:ahLst/>
              <a:cxnLst/>
              <a:rect l="l" t="t" r="r" b="b"/>
              <a:pathLst>
                <a:path w="4364" h="136746" extrusionOk="0">
                  <a:moveTo>
                    <a:pt x="310" y="1"/>
                  </a:moveTo>
                  <a:cubicBezTo>
                    <a:pt x="239" y="1"/>
                    <a:pt x="168" y="25"/>
                    <a:pt x="112" y="75"/>
                  </a:cubicBezTo>
                  <a:cubicBezTo>
                    <a:pt x="0" y="186"/>
                    <a:pt x="0" y="360"/>
                    <a:pt x="112" y="472"/>
                  </a:cubicBezTo>
                  <a:lnTo>
                    <a:pt x="3806" y="4177"/>
                  </a:lnTo>
                  <a:lnTo>
                    <a:pt x="3806" y="35262"/>
                  </a:lnTo>
                  <a:lnTo>
                    <a:pt x="112" y="38955"/>
                  </a:lnTo>
                  <a:cubicBezTo>
                    <a:pt x="62" y="39017"/>
                    <a:pt x="25" y="39079"/>
                    <a:pt x="25" y="39154"/>
                  </a:cubicBezTo>
                  <a:lnTo>
                    <a:pt x="25" y="97580"/>
                  </a:lnTo>
                  <a:cubicBezTo>
                    <a:pt x="25" y="97654"/>
                    <a:pt x="62" y="97729"/>
                    <a:pt x="112" y="97778"/>
                  </a:cubicBezTo>
                  <a:lnTo>
                    <a:pt x="3806" y="101472"/>
                  </a:lnTo>
                  <a:lnTo>
                    <a:pt x="3806" y="132569"/>
                  </a:lnTo>
                  <a:lnTo>
                    <a:pt x="112" y="136262"/>
                  </a:lnTo>
                  <a:cubicBezTo>
                    <a:pt x="0" y="136374"/>
                    <a:pt x="0" y="136547"/>
                    <a:pt x="112" y="136659"/>
                  </a:cubicBezTo>
                  <a:cubicBezTo>
                    <a:pt x="162" y="136721"/>
                    <a:pt x="236" y="136746"/>
                    <a:pt x="310" y="136746"/>
                  </a:cubicBezTo>
                  <a:cubicBezTo>
                    <a:pt x="385" y="136746"/>
                    <a:pt x="447" y="136721"/>
                    <a:pt x="509" y="136659"/>
                  </a:cubicBezTo>
                  <a:lnTo>
                    <a:pt x="4289" y="132891"/>
                  </a:lnTo>
                  <a:cubicBezTo>
                    <a:pt x="4338" y="132842"/>
                    <a:pt x="4363" y="132767"/>
                    <a:pt x="4363" y="132693"/>
                  </a:cubicBezTo>
                  <a:lnTo>
                    <a:pt x="4363" y="101360"/>
                  </a:lnTo>
                  <a:cubicBezTo>
                    <a:pt x="4363" y="101286"/>
                    <a:pt x="4338" y="101224"/>
                    <a:pt x="4289" y="101162"/>
                  </a:cubicBezTo>
                  <a:lnTo>
                    <a:pt x="583" y="97469"/>
                  </a:lnTo>
                  <a:lnTo>
                    <a:pt x="583" y="39278"/>
                  </a:lnTo>
                  <a:lnTo>
                    <a:pt x="4289" y="35584"/>
                  </a:lnTo>
                  <a:cubicBezTo>
                    <a:pt x="4338" y="35522"/>
                    <a:pt x="4363" y="35460"/>
                    <a:pt x="4363" y="35386"/>
                  </a:cubicBezTo>
                  <a:lnTo>
                    <a:pt x="4363" y="4053"/>
                  </a:lnTo>
                  <a:cubicBezTo>
                    <a:pt x="4363" y="3979"/>
                    <a:pt x="4338" y="3905"/>
                    <a:pt x="4289" y="3855"/>
                  </a:cubicBezTo>
                  <a:lnTo>
                    <a:pt x="509" y="75"/>
                  </a:lnTo>
                  <a:cubicBezTo>
                    <a:pt x="453" y="25"/>
                    <a:pt x="382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6"/>
            <p:cNvSpPr/>
            <p:nvPr/>
          </p:nvSpPr>
          <p:spPr>
            <a:xfrm>
              <a:off x="476075" y="4690750"/>
              <a:ext cx="6655750" cy="108475"/>
            </a:xfrm>
            <a:custGeom>
              <a:avLst/>
              <a:gdLst/>
              <a:ahLst/>
              <a:cxnLst/>
              <a:rect l="l" t="t" r="r" b="b"/>
              <a:pathLst>
                <a:path w="266230" h="4339" extrusionOk="0">
                  <a:moveTo>
                    <a:pt x="69086" y="0"/>
                  </a:moveTo>
                  <a:cubicBezTo>
                    <a:pt x="69012" y="0"/>
                    <a:pt x="68938" y="25"/>
                    <a:pt x="68888" y="87"/>
                  </a:cubicBezTo>
                  <a:lnTo>
                    <a:pt x="65195" y="3781"/>
                  </a:lnTo>
                  <a:lnTo>
                    <a:pt x="4202" y="3781"/>
                  </a:lnTo>
                  <a:lnTo>
                    <a:pt x="497" y="87"/>
                  </a:lnTo>
                  <a:cubicBezTo>
                    <a:pt x="447" y="31"/>
                    <a:pt x="376" y="3"/>
                    <a:pt x="304" y="3"/>
                  </a:cubicBezTo>
                  <a:cubicBezTo>
                    <a:pt x="233" y="3"/>
                    <a:pt x="162" y="31"/>
                    <a:pt x="112" y="87"/>
                  </a:cubicBezTo>
                  <a:cubicBezTo>
                    <a:pt x="1" y="186"/>
                    <a:pt x="1" y="372"/>
                    <a:pt x="112" y="484"/>
                  </a:cubicBezTo>
                  <a:lnTo>
                    <a:pt x="3880" y="4251"/>
                  </a:lnTo>
                  <a:cubicBezTo>
                    <a:pt x="3942" y="4313"/>
                    <a:pt x="4004" y="4338"/>
                    <a:pt x="4079" y="4338"/>
                  </a:cubicBezTo>
                  <a:lnTo>
                    <a:pt x="65306" y="4338"/>
                  </a:lnTo>
                  <a:cubicBezTo>
                    <a:pt x="65381" y="4338"/>
                    <a:pt x="65455" y="4313"/>
                    <a:pt x="65505" y="4251"/>
                  </a:cubicBezTo>
                  <a:lnTo>
                    <a:pt x="69198" y="558"/>
                  </a:lnTo>
                  <a:lnTo>
                    <a:pt x="196400" y="558"/>
                  </a:lnTo>
                  <a:lnTo>
                    <a:pt x="200094" y="4251"/>
                  </a:lnTo>
                  <a:cubicBezTo>
                    <a:pt x="200144" y="4313"/>
                    <a:pt x="200218" y="4338"/>
                    <a:pt x="200292" y="4338"/>
                  </a:cubicBezTo>
                  <a:lnTo>
                    <a:pt x="262140" y="4338"/>
                  </a:lnTo>
                  <a:cubicBezTo>
                    <a:pt x="262214" y="4338"/>
                    <a:pt x="262288" y="4313"/>
                    <a:pt x="262338" y="4251"/>
                  </a:cubicBezTo>
                  <a:lnTo>
                    <a:pt x="266118" y="484"/>
                  </a:lnTo>
                  <a:cubicBezTo>
                    <a:pt x="266230" y="372"/>
                    <a:pt x="266217" y="199"/>
                    <a:pt x="266118" y="87"/>
                  </a:cubicBezTo>
                  <a:cubicBezTo>
                    <a:pt x="266063" y="31"/>
                    <a:pt x="265991" y="3"/>
                    <a:pt x="265920" y="3"/>
                  </a:cubicBezTo>
                  <a:cubicBezTo>
                    <a:pt x="265849" y="3"/>
                    <a:pt x="265777" y="31"/>
                    <a:pt x="265722" y="87"/>
                  </a:cubicBezTo>
                  <a:lnTo>
                    <a:pt x="262028" y="3781"/>
                  </a:lnTo>
                  <a:lnTo>
                    <a:pt x="200404" y="3781"/>
                  </a:lnTo>
                  <a:lnTo>
                    <a:pt x="196710" y="87"/>
                  </a:lnTo>
                  <a:cubicBezTo>
                    <a:pt x="196661" y="25"/>
                    <a:pt x="196586" y="0"/>
                    <a:pt x="196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6"/>
            <p:cNvSpPr/>
            <p:nvPr/>
          </p:nvSpPr>
          <p:spPr>
            <a:xfrm>
              <a:off x="7302550" y="4508525"/>
              <a:ext cx="63525" cy="63250"/>
            </a:xfrm>
            <a:custGeom>
              <a:avLst/>
              <a:gdLst/>
              <a:ahLst/>
              <a:cxnLst/>
              <a:rect l="l" t="t" r="r" b="b"/>
              <a:pathLst>
                <a:path w="2541" h="2530" extrusionOk="0">
                  <a:moveTo>
                    <a:pt x="2256" y="472"/>
                  </a:moveTo>
                  <a:lnTo>
                    <a:pt x="2256" y="2257"/>
                  </a:lnTo>
                  <a:lnTo>
                    <a:pt x="483" y="2257"/>
                  </a:lnTo>
                  <a:lnTo>
                    <a:pt x="2256" y="472"/>
                  </a:lnTo>
                  <a:close/>
                  <a:moveTo>
                    <a:pt x="2398" y="1"/>
                  </a:moveTo>
                  <a:cubicBezTo>
                    <a:pt x="2364" y="1"/>
                    <a:pt x="2329" y="15"/>
                    <a:pt x="2305" y="39"/>
                  </a:cubicBezTo>
                  <a:lnTo>
                    <a:pt x="50" y="2294"/>
                  </a:lnTo>
                  <a:cubicBezTo>
                    <a:pt x="12" y="2332"/>
                    <a:pt x="0" y="2394"/>
                    <a:pt x="25" y="2443"/>
                  </a:cubicBezTo>
                  <a:cubicBezTo>
                    <a:pt x="37" y="2493"/>
                    <a:pt x="87" y="2530"/>
                    <a:pt x="149" y="2530"/>
                  </a:cubicBezTo>
                  <a:lnTo>
                    <a:pt x="2405" y="2530"/>
                  </a:lnTo>
                  <a:cubicBezTo>
                    <a:pt x="2479" y="2530"/>
                    <a:pt x="2541" y="2468"/>
                    <a:pt x="2541" y="2394"/>
                  </a:cubicBezTo>
                  <a:lnTo>
                    <a:pt x="2541" y="138"/>
                  </a:lnTo>
                  <a:cubicBezTo>
                    <a:pt x="2541" y="76"/>
                    <a:pt x="2504" y="26"/>
                    <a:pt x="2454" y="14"/>
                  </a:cubicBezTo>
                  <a:cubicBezTo>
                    <a:pt x="2437" y="5"/>
                    <a:pt x="2417" y="1"/>
                    <a:pt x="2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6"/>
            <p:cNvSpPr/>
            <p:nvPr/>
          </p:nvSpPr>
          <p:spPr>
            <a:xfrm>
              <a:off x="7078525" y="4732275"/>
              <a:ext cx="63850" cy="63525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2268" y="483"/>
                  </a:moveTo>
                  <a:lnTo>
                    <a:pt x="2268" y="2256"/>
                  </a:lnTo>
                  <a:lnTo>
                    <a:pt x="496" y="2256"/>
                  </a:lnTo>
                  <a:lnTo>
                    <a:pt x="2268" y="483"/>
                  </a:lnTo>
                  <a:close/>
                  <a:moveTo>
                    <a:pt x="2408" y="0"/>
                  </a:moveTo>
                  <a:cubicBezTo>
                    <a:pt x="2371" y="0"/>
                    <a:pt x="2338" y="17"/>
                    <a:pt x="2305" y="50"/>
                  </a:cubicBezTo>
                  <a:lnTo>
                    <a:pt x="62" y="2293"/>
                  </a:lnTo>
                  <a:cubicBezTo>
                    <a:pt x="12" y="2330"/>
                    <a:pt x="0" y="2392"/>
                    <a:pt x="25" y="2454"/>
                  </a:cubicBezTo>
                  <a:cubicBezTo>
                    <a:pt x="50" y="2504"/>
                    <a:pt x="99" y="2541"/>
                    <a:pt x="149" y="2541"/>
                  </a:cubicBezTo>
                  <a:lnTo>
                    <a:pt x="2405" y="2541"/>
                  </a:lnTo>
                  <a:lnTo>
                    <a:pt x="2405" y="2529"/>
                  </a:lnTo>
                  <a:cubicBezTo>
                    <a:pt x="2491" y="2529"/>
                    <a:pt x="2553" y="2467"/>
                    <a:pt x="2553" y="2392"/>
                  </a:cubicBezTo>
                  <a:lnTo>
                    <a:pt x="2553" y="136"/>
                  </a:lnTo>
                  <a:cubicBezTo>
                    <a:pt x="2553" y="87"/>
                    <a:pt x="2516" y="37"/>
                    <a:pt x="2466" y="12"/>
                  </a:cubicBezTo>
                  <a:cubicBezTo>
                    <a:pt x="2446" y="4"/>
                    <a:pt x="2427" y="0"/>
                    <a:pt x="2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6"/>
            <p:cNvSpPr/>
            <p:nvPr/>
          </p:nvSpPr>
          <p:spPr>
            <a:xfrm>
              <a:off x="7320500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5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5" y="63670"/>
                    <a:pt x="286" y="63670"/>
                  </a:cubicBezTo>
                  <a:cubicBezTo>
                    <a:pt x="435" y="63670"/>
                    <a:pt x="559" y="63546"/>
                    <a:pt x="559" y="63385"/>
                  </a:cubicBezTo>
                  <a:lnTo>
                    <a:pt x="559" y="286"/>
                  </a:lnTo>
                  <a:cubicBezTo>
                    <a:pt x="559" y="125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6"/>
            <p:cNvSpPr/>
            <p:nvPr/>
          </p:nvSpPr>
          <p:spPr>
            <a:xfrm>
              <a:off x="273125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4" y="63670"/>
                    <a:pt x="286" y="63670"/>
                  </a:cubicBezTo>
                  <a:cubicBezTo>
                    <a:pt x="434" y="63670"/>
                    <a:pt x="558" y="63546"/>
                    <a:pt x="558" y="63385"/>
                  </a:cubicBezTo>
                  <a:lnTo>
                    <a:pt x="558" y="286"/>
                  </a:lnTo>
                  <a:cubicBezTo>
                    <a:pt x="558" y="125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6"/>
            <p:cNvSpPr/>
            <p:nvPr/>
          </p:nvSpPr>
          <p:spPr>
            <a:xfrm>
              <a:off x="7262575" y="3568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6"/>
            <p:cNvSpPr/>
            <p:nvPr/>
          </p:nvSpPr>
          <p:spPr>
            <a:xfrm>
              <a:off x="7262575" y="3524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6"/>
            <p:cNvSpPr/>
            <p:nvPr/>
          </p:nvSpPr>
          <p:spPr>
            <a:xfrm>
              <a:off x="7262575" y="3481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6"/>
            <p:cNvSpPr/>
            <p:nvPr/>
          </p:nvSpPr>
          <p:spPr>
            <a:xfrm>
              <a:off x="7262575" y="3437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6"/>
            <p:cNvSpPr/>
            <p:nvPr/>
          </p:nvSpPr>
          <p:spPr>
            <a:xfrm>
              <a:off x="7262575" y="3393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6"/>
            <p:cNvSpPr/>
            <p:nvPr/>
          </p:nvSpPr>
          <p:spPr>
            <a:xfrm>
              <a:off x="7262575" y="33490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6"/>
            <p:cNvSpPr/>
            <p:nvPr/>
          </p:nvSpPr>
          <p:spPr>
            <a:xfrm>
              <a:off x="7262575" y="3305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6"/>
            <p:cNvSpPr/>
            <p:nvPr/>
          </p:nvSpPr>
          <p:spPr>
            <a:xfrm>
              <a:off x="7262575" y="3261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6"/>
            <p:cNvSpPr/>
            <p:nvPr/>
          </p:nvSpPr>
          <p:spPr>
            <a:xfrm>
              <a:off x="7262575" y="32173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6"/>
            <p:cNvSpPr/>
            <p:nvPr/>
          </p:nvSpPr>
          <p:spPr>
            <a:xfrm>
              <a:off x="7262575" y="3173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6"/>
            <p:cNvSpPr/>
            <p:nvPr/>
          </p:nvSpPr>
          <p:spPr>
            <a:xfrm>
              <a:off x="7262575" y="3129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6"/>
            <p:cNvSpPr/>
            <p:nvPr/>
          </p:nvSpPr>
          <p:spPr>
            <a:xfrm>
              <a:off x="7262575" y="3085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6"/>
            <p:cNvSpPr/>
            <p:nvPr/>
          </p:nvSpPr>
          <p:spPr>
            <a:xfrm>
              <a:off x="7262575" y="30417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6"/>
            <p:cNvSpPr/>
            <p:nvPr/>
          </p:nvSpPr>
          <p:spPr>
            <a:xfrm>
              <a:off x="7262575" y="2998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6"/>
            <p:cNvSpPr/>
            <p:nvPr/>
          </p:nvSpPr>
          <p:spPr>
            <a:xfrm>
              <a:off x="7262575" y="2954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6"/>
            <p:cNvSpPr/>
            <p:nvPr/>
          </p:nvSpPr>
          <p:spPr>
            <a:xfrm>
              <a:off x="7262575" y="29100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6"/>
            <p:cNvSpPr/>
            <p:nvPr/>
          </p:nvSpPr>
          <p:spPr>
            <a:xfrm>
              <a:off x="7262575" y="2866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6"/>
            <p:cNvSpPr/>
            <p:nvPr/>
          </p:nvSpPr>
          <p:spPr>
            <a:xfrm>
              <a:off x="7262575" y="2822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6"/>
            <p:cNvSpPr/>
            <p:nvPr/>
          </p:nvSpPr>
          <p:spPr>
            <a:xfrm>
              <a:off x="7262575" y="277832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6"/>
            <p:cNvSpPr/>
            <p:nvPr/>
          </p:nvSpPr>
          <p:spPr>
            <a:xfrm>
              <a:off x="7262575" y="2734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6"/>
            <p:cNvSpPr/>
            <p:nvPr/>
          </p:nvSpPr>
          <p:spPr>
            <a:xfrm>
              <a:off x="7262575" y="2690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6"/>
            <p:cNvSpPr/>
            <p:nvPr/>
          </p:nvSpPr>
          <p:spPr>
            <a:xfrm>
              <a:off x="7262575" y="2646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6"/>
            <p:cNvSpPr/>
            <p:nvPr/>
          </p:nvSpPr>
          <p:spPr>
            <a:xfrm>
              <a:off x="7262575" y="2602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6"/>
            <p:cNvSpPr/>
            <p:nvPr/>
          </p:nvSpPr>
          <p:spPr>
            <a:xfrm>
              <a:off x="7262575" y="2558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6"/>
            <p:cNvSpPr/>
            <p:nvPr/>
          </p:nvSpPr>
          <p:spPr>
            <a:xfrm>
              <a:off x="7262575" y="2514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6"/>
            <p:cNvSpPr/>
            <p:nvPr/>
          </p:nvSpPr>
          <p:spPr>
            <a:xfrm>
              <a:off x="7262575" y="24709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6"/>
            <p:cNvSpPr/>
            <p:nvPr/>
          </p:nvSpPr>
          <p:spPr>
            <a:xfrm>
              <a:off x="7262575" y="2427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6"/>
            <p:cNvSpPr/>
            <p:nvPr/>
          </p:nvSpPr>
          <p:spPr>
            <a:xfrm>
              <a:off x="7262575" y="2383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6"/>
            <p:cNvSpPr/>
            <p:nvPr/>
          </p:nvSpPr>
          <p:spPr>
            <a:xfrm>
              <a:off x="7262575" y="23392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6"/>
            <p:cNvSpPr/>
            <p:nvPr/>
          </p:nvSpPr>
          <p:spPr>
            <a:xfrm>
              <a:off x="7262575" y="2295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6"/>
            <p:cNvSpPr/>
            <p:nvPr/>
          </p:nvSpPr>
          <p:spPr>
            <a:xfrm>
              <a:off x="7262575" y="2251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6"/>
            <p:cNvSpPr/>
            <p:nvPr/>
          </p:nvSpPr>
          <p:spPr>
            <a:xfrm>
              <a:off x="7262575" y="2207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6"/>
            <p:cNvSpPr/>
            <p:nvPr/>
          </p:nvSpPr>
          <p:spPr>
            <a:xfrm>
              <a:off x="7262575" y="2163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6"/>
            <p:cNvSpPr/>
            <p:nvPr/>
          </p:nvSpPr>
          <p:spPr>
            <a:xfrm>
              <a:off x="7262575" y="21198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6"/>
            <p:cNvSpPr/>
            <p:nvPr/>
          </p:nvSpPr>
          <p:spPr>
            <a:xfrm>
              <a:off x="273125" y="3568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6"/>
            <p:cNvSpPr/>
            <p:nvPr/>
          </p:nvSpPr>
          <p:spPr>
            <a:xfrm>
              <a:off x="273125" y="3524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6"/>
            <p:cNvSpPr/>
            <p:nvPr/>
          </p:nvSpPr>
          <p:spPr>
            <a:xfrm>
              <a:off x="273125" y="3481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6"/>
            <p:cNvSpPr/>
            <p:nvPr/>
          </p:nvSpPr>
          <p:spPr>
            <a:xfrm>
              <a:off x="273125" y="3437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6"/>
            <p:cNvSpPr/>
            <p:nvPr/>
          </p:nvSpPr>
          <p:spPr>
            <a:xfrm>
              <a:off x="273125" y="3393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6"/>
            <p:cNvSpPr/>
            <p:nvPr/>
          </p:nvSpPr>
          <p:spPr>
            <a:xfrm>
              <a:off x="273125" y="33490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6"/>
            <p:cNvSpPr/>
            <p:nvPr/>
          </p:nvSpPr>
          <p:spPr>
            <a:xfrm>
              <a:off x="273125" y="3305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6"/>
            <p:cNvSpPr/>
            <p:nvPr/>
          </p:nvSpPr>
          <p:spPr>
            <a:xfrm>
              <a:off x="273125" y="3261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6"/>
            <p:cNvSpPr/>
            <p:nvPr/>
          </p:nvSpPr>
          <p:spPr>
            <a:xfrm>
              <a:off x="273125" y="32173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6"/>
            <p:cNvSpPr/>
            <p:nvPr/>
          </p:nvSpPr>
          <p:spPr>
            <a:xfrm>
              <a:off x="273125" y="3173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6"/>
            <p:cNvSpPr/>
            <p:nvPr/>
          </p:nvSpPr>
          <p:spPr>
            <a:xfrm>
              <a:off x="273125" y="3129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6"/>
            <p:cNvSpPr/>
            <p:nvPr/>
          </p:nvSpPr>
          <p:spPr>
            <a:xfrm>
              <a:off x="273125" y="3085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6"/>
            <p:cNvSpPr/>
            <p:nvPr/>
          </p:nvSpPr>
          <p:spPr>
            <a:xfrm>
              <a:off x="273125" y="30417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6"/>
            <p:cNvSpPr/>
            <p:nvPr/>
          </p:nvSpPr>
          <p:spPr>
            <a:xfrm>
              <a:off x="273125" y="2998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6"/>
            <p:cNvSpPr/>
            <p:nvPr/>
          </p:nvSpPr>
          <p:spPr>
            <a:xfrm>
              <a:off x="273125" y="2954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6"/>
            <p:cNvSpPr/>
            <p:nvPr/>
          </p:nvSpPr>
          <p:spPr>
            <a:xfrm>
              <a:off x="273125" y="29100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6"/>
            <p:cNvSpPr/>
            <p:nvPr/>
          </p:nvSpPr>
          <p:spPr>
            <a:xfrm>
              <a:off x="273125" y="2866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6"/>
            <p:cNvSpPr/>
            <p:nvPr/>
          </p:nvSpPr>
          <p:spPr>
            <a:xfrm>
              <a:off x="273125" y="2822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6"/>
            <p:cNvSpPr/>
            <p:nvPr/>
          </p:nvSpPr>
          <p:spPr>
            <a:xfrm>
              <a:off x="273125" y="277832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6"/>
            <p:cNvSpPr/>
            <p:nvPr/>
          </p:nvSpPr>
          <p:spPr>
            <a:xfrm>
              <a:off x="273125" y="2734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6"/>
            <p:cNvSpPr/>
            <p:nvPr/>
          </p:nvSpPr>
          <p:spPr>
            <a:xfrm>
              <a:off x="273125" y="2690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6"/>
            <p:cNvSpPr/>
            <p:nvPr/>
          </p:nvSpPr>
          <p:spPr>
            <a:xfrm>
              <a:off x="273125" y="2646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6"/>
            <p:cNvSpPr/>
            <p:nvPr/>
          </p:nvSpPr>
          <p:spPr>
            <a:xfrm>
              <a:off x="273125" y="2602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6"/>
            <p:cNvSpPr/>
            <p:nvPr/>
          </p:nvSpPr>
          <p:spPr>
            <a:xfrm>
              <a:off x="273125" y="2558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6"/>
            <p:cNvSpPr/>
            <p:nvPr/>
          </p:nvSpPr>
          <p:spPr>
            <a:xfrm>
              <a:off x="273125" y="2514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6"/>
            <p:cNvSpPr/>
            <p:nvPr/>
          </p:nvSpPr>
          <p:spPr>
            <a:xfrm>
              <a:off x="273125" y="24709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6"/>
            <p:cNvSpPr/>
            <p:nvPr/>
          </p:nvSpPr>
          <p:spPr>
            <a:xfrm>
              <a:off x="273125" y="2427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6"/>
            <p:cNvSpPr/>
            <p:nvPr/>
          </p:nvSpPr>
          <p:spPr>
            <a:xfrm>
              <a:off x="273125" y="2383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6"/>
            <p:cNvSpPr/>
            <p:nvPr/>
          </p:nvSpPr>
          <p:spPr>
            <a:xfrm>
              <a:off x="273125" y="23392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6"/>
            <p:cNvSpPr/>
            <p:nvPr/>
          </p:nvSpPr>
          <p:spPr>
            <a:xfrm>
              <a:off x="273125" y="2295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6"/>
            <p:cNvSpPr/>
            <p:nvPr/>
          </p:nvSpPr>
          <p:spPr>
            <a:xfrm>
              <a:off x="273125" y="2251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6"/>
            <p:cNvSpPr/>
            <p:nvPr/>
          </p:nvSpPr>
          <p:spPr>
            <a:xfrm>
              <a:off x="273125" y="2207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6"/>
            <p:cNvSpPr/>
            <p:nvPr/>
          </p:nvSpPr>
          <p:spPr>
            <a:xfrm>
              <a:off x="273125" y="2163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6"/>
            <p:cNvSpPr/>
            <p:nvPr/>
          </p:nvSpPr>
          <p:spPr>
            <a:xfrm>
              <a:off x="273125" y="21198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6"/>
            <p:cNvSpPr/>
            <p:nvPr/>
          </p:nvSpPr>
          <p:spPr>
            <a:xfrm>
              <a:off x="3920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6"/>
            <p:cNvSpPr/>
            <p:nvPr/>
          </p:nvSpPr>
          <p:spPr>
            <a:xfrm>
              <a:off x="3964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6"/>
            <p:cNvSpPr/>
            <p:nvPr/>
          </p:nvSpPr>
          <p:spPr>
            <a:xfrm>
              <a:off x="40084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6"/>
            <p:cNvSpPr/>
            <p:nvPr/>
          </p:nvSpPr>
          <p:spPr>
            <a:xfrm>
              <a:off x="4052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6"/>
            <p:cNvSpPr/>
            <p:nvPr/>
          </p:nvSpPr>
          <p:spPr>
            <a:xfrm>
              <a:off x="4096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6"/>
            <p:cNvSpPr/>
            <p:nvPr/>
          </p:nvSpPr>
          <p:spPr>
            <a:xfrm>
              <a:off x="4140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6"/>
            <p:cNvSpPr/>
            <p:nvPr/>
          </p:nvSpPr>
          <p:spPr>
            <a:xfrm>
              <a:off x="41841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6"/>
            <p:cNvSpPr/>
            <p:nvPr/>
          </p:nvSpPr>
          <p:spPr>
            <a:xfrm>
              <a:off x="4228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6"/>
            <p:cNvSpPr/>
            <p:nvPr/>
          </p:nvSpPr>
          <p:spPr>
            <a:xfrm>
              <a:off x="4272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6"/>
            <p:cNvSpPr/>
            <p:nvPr/>
          </p:nvSpPr>
          <p:spPr>
            <a:xfrm>
              <a:off x="431582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6"/>
            <p:cNvSpPr/>
            <p:nvPr/>
          </p:nvSpPr>
          <p:spPr>
            <a:xfrm>
              <a:off x="4359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6"/>
            <p:cNvSpPr/>
            <p:nvPr/>
          </p:nvSpPr>
          <p:spPr>
            <a:xfrm>
              <a:off x="4403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6"/>
            <p:cNvSpPr/>
            <p:nvPr/>
          </p:nvSpPr>
          <p:spPr>
            <a:xfrm>
              <a:off x="4447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6"/>
            <p:cNvSpPr/>
            <p:nvPr/>
          </p:nvSpPr>
          <p:spPr>
            <a:xfrm>
              <a:off x="4491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6"/>
            <p:cNvSpPr/>
            <p:nvPr/>
          </p:nvSpPr>
          <p:spPr>
            <a:xfrm>
              <a:off x="4535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6"/>
            <p:cNvSpPr/>
            <p:nvPr/>
          </p:nvSpPr>
          <p:spPr>
            <a:xfrm>
              <a:off x="4579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6"/>
            <p:cNvSpPr/>
            <p:nvPr/>
          </p:nvSpPr>
          <p:spPr>
            <a:xfrm>
              <a:off x="46232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6"/>
            <p:cNvSpPr/>
            <p:nvPr/>
          </p:nvSpPr>
          <p:spPr>
            <a:xfrm>
              <a:off x="4667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6"/>
            <p:cNvSpPr/>
            <p:nvPr/>
          </p:nvSpPr>
          <p:spPr>
            <a:xfrm>
              <a:off x="4711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6"/>
            <p:cNvSpPr/>
            <p:nvPr/>
          </p:nvSpPr>
          <p:spPr>
            <a:xfrm>
              <a:off x="47549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6"/>
            <p:cNvSpPr/>
            <p:nvPr/>
          </p:nvSpPr>
          <p:spPr>
            <a:xfrm>
              <a:off x="4798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6"/>
            <p:cNvSpPr/>
            <p:nvPr/>
          </p:nvSpPr>
          <p:spPr>
            <a:xfrm>
              <a:off x="4842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6"/>
            <p:cNvSpPr/>
            <p:nvPr/>
          </p:nvSpPr>
          <p:spPr>
            <a:xfrm>
              <a:off x="4886575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6"/>
            <p:cNvSpPr/>
            <p:nvPr/>
          </p:nvSpPr>
          <p:spPr>
            <a:xfrm>
              <a:off x="4930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6"/>
            <p:cNvSpPr/>
            <p:nvPr/>
          </p:nvSpPr>
          <p:spPr>
            <a:xfrm>
              <a:off x="4974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6"/>
            <p:cNvSpPr/>
            <p:nvPr/>
          </p:nvSpPr>
          <p:spPr>
            <a:xfrm>
              <a:off x="5018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6"/>
            <p:cNvSpPr/>
            <p:nvPr/>
          </p:nvSpPr>
          <p:spPr>
            <a:xfrm>
              <a:off x="5062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6"/>
            <p:cNvSpPr/>
            <p:nvPr/>
          </p:nvSpPr>
          <p:spPr>
            <a:xfrm>
              <a:off x="5106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6"/>
            <p:cNvSpPr/>
            <p:nvPr/>
          </p:nvSpPr>
          <p:spPr>
            <a:xfrm>
              <a:off x="5150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6"/>
            <p:cNvSpPr/>
            <p:nvPr/>
          </p:nvSpPr>
          <p:spPr>
            <a:xfrm>
              <a:off x="5193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6"/>
            <p:cNvSpPr/>
            <p:nvPr/>
          </p:nvSpPr>
          <p:spPr>
            <a:xfrm>
              <a:off x="5237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6"/>
            <p:cNvSpPr/>
            <p:nvPr/>
          </p:nvSpPr>
          <p:spPr>
            <a:xfrm>
              <a:off x="5281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6"/>
            <p:cNvSpPr/>
            <p:nvPr/>
          </p:nvSpPr>
          <p:spPr>
            <a:xfrm>
              <a:off x="53256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6"/>
            <p:cNvSpPr/>
            <p:nvPr/>
          </p:nvSpPr>
          <p:spPr>
            <a:xfrm>
              <a:off x="53696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6"/>
            <p:cNvSpPr/>
            <p:nvPr/>
          </p:nvSpPr>
          <p:spPr>
            <a:xfrm>
              <a:off x="2471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6"/>
            <p:cNvSpPr/>
            <p:nvPr/>
          </p:nvSpPr>
          <p:spPr>
            <a:xfrm>
              <a:off x="2515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6"/>
            <p:cNvSpPr/>
            <p:nvPr/>
          </p:nvSpPr>
          <p:spPr>
            <a:xfrm>
              <a:off x="25595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6"/>
            <p:cNvSpPr/>
            <p:nvPr/>
          </p:nvSpPr>
          <p:spPr>
            <a:xfrm>
              <a:off x="2603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6"/>
            <p:cNvSpPr/>
            <p:nvPr/>
          </p:nvSpPr>
          <p:spPr>
            <a:xfrm>
              <a:off x="2647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6"/>
            <p:cNvSpPr/>
            <p:nvPr/>
          </p:nvSpPr>
          <p:spPr>
            <a:xfrm>
              <a:off x="2691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6"/>
            <p:cNvSpPr/>
            <p:nvPr/>
          </p:nvSpPr>
          <p:spPr>
            <a:xfrm>
              <a:off x="2735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6"/>
            <p:cNvSpPr/>
            <p:nvPr/>
          </p:nvSpPr>
          <p:spPr>
            <a:xfrm>
              <a:off x="2779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6"/>
            <p:cNvSpPr/>
            <p:nvPr/>
          </p:nvSpPr>
          <p:spPr>
            <a:xfrm>
              <a:off x="2823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6"/>
            <p:cNvSpPr/>
            <p:nvPr/>
          </p:nvSpPr>
          <p:spPr>
            <a:xfrm>
              <a:off x="28669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6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6"/>
            <p:cNvSpPr/>
            <p:nvPr/>
          </p:nvSpPr>
          <p:spPr>
            <a:xfrm>
              <a:off x="2910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6"/>
            <p:cNvSpPr/>
            <p:nvPr/>
          </p:nvSpPr>
          <p:spPr>
            <a:xfrm>
              <a:off x="2954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6"/>
            <p:cNvSpPr/>
            <p:nvPr/>
          </p:nvSpPr>
          <p:spPr>
            <a:xfrm>
              <a:off x="29989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6"/>
            <p:cNvSpPr/>
            <p:nvPr/>
          </p:nvSpPr>
          <p:spPr>
            <a:xfrm>
              <a:off x="3042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6"/>
            <p:cNvSpPr/>
            <p:nvPr/>
          </p:nvSpPr>
          <p:spPr>
            <a:xfrm>
              <a:off x="3086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6"/>
            <p:cNvSpPr/>
            <p:nvPr/>
          </p:nvSpPr>
          <p:spPr>
            <a:xfrm>
              <a:off x="3130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6"/>
            <p:cNvSpPr/>
            <p:nvPr/>
          </p:nvSpPr>
          <p:spPr>
            <a:xfrm>
              <a:off x="3174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6"/>
            <p:cNvSpPr/>
            <p:nvPr/>
          </p:nvSpPr>
          <p:spPr>
            <a:xfrm>
              <a:off x="3218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6"/>
            <p:cNvSpPr/>
            <p:nvPr/>
          </p:nvSpPr>
          <p:spPr>
            <a:xfrm>
              <a:off x="3262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6"/>
            <p:cNvSpPr/>
            <p:nvPr/>
          </p:nvSpPr>
          <p:spPr>
            <a:xfrm>
              <a:off x="33060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6"/>
            <p:cNvSpPr/>
            <p:nvPr/>
          </p:nvSpPr>
          <p:spPr>
            <a:xfrm>
              <a:off x="3350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6"/>
            <p:cNvSpPr/>
            <p:nvPr/>
          </p:nvSpPr>
          <p:spPr>
            <a:xfrm>
              <a:off x="3394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6"/>
            <p:cNvSpPr/>
            <p:nvPr/>
          </p:nvSpPr>
          <p:spPr>
            <a:xfrm>
              <a:off x="34377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6"/>
            <p:cNvSpPr/>
            <p:nvPr/>
          </p:nvSpPr>
          <p:spPr>
            <a:xfrm>
              <a:off x="34817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6"/>
            <p:cNvSpPr/>
            <p:nvPr/>
          </p:nvSpPr>
          <p:spPr>
            <a:xfrm>
              <a:off x="3525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6"/>
            <p:cNvSpPr/>
            <p:nvPr/>
          </p:nvSpPr>
          <p:spPr>
            <a:xfrm>
              <a:off x="3569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6"/>
            <p:cNvSpPr/>
            <p:nvPr/>
          </p:nvSpPr>
          <p:spPr>
            <a:xfrm>
              <a:off x="3613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6"/>
            <p:cNvSpPr/>
            <p:nvPr/>
          </p:nvSpPr>
          <p:spPr>
            <a:xfrm>
              <a:off x="3657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6"/>
            <p:cNvSpPr/>
            <p:nvPr/>
          </p:nvSpPr>
          <p:spPr>
            <a:xfrm>
              <a:off x="3701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6"/>
            <p:cNvSpPr/>
            <p:nvPr/>
          </p:nvSpPr>
          <p:spPr>
            <a:xfrm>
              <a:off x="37450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6"/>
            <p:cNvSpPr/>
            <p:nvPr/>
          </p:nvSpPr>
          <p:spPr>
            <a:xfrm>
              <a:off x="3789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6"/>
            <p:cNvSpPr/>
            <p:nvPr/>
          </p:nvSpPr>
          <p:spPr>
            <a:xfrm>
              <a:off x="3833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6"/>
            <p:cNvSpPr/>
            <p:nvPr/>
          </p:nvSpPr>
          <p:spPr>
            <a:xfrm>
              <a:off x="38767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6"/>
            <p:cNvSpPr/>
            <p:nvPr/>
          </p:nvSpPr>
          <p:spPr>
            <a:xfrm>
              <a:off x="2208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6"/>
            <p:cNvSpPr/>
            <p:nvPr/>
          </p:nvSpPr>
          <p:spPr>
            <a:xfrm>
              <a:off x="2252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6"/>
            <p:cNvSpPr/>
            <p:nvPr/>
          </p:nvSpPr>
          <p:spPr>
            <a:xfrm>
              <a:off x="22961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6"/>
            <p:cNvSpPr/>
            <p:nvPr/>
          </p:nvSpPr>
          <p:spPr>
            <a:xfrm>
              <a:off x="2340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6"/>
            <p:cNvSpPr/>
            <p:nvPr/>
          </p:nvSpPr>
          <p:spPr>
            <a:xfrm>
              <a:off x="2384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6"/>
            <p:cNvSpPr/>
            <p:nvPr/>
          </p:nvSpPr>
          <p:spPr>
            <a:xfrm>
              <a:off x="24278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6"/>
            <p:cNvSpPr/>
            <p:nvPr/>
          </p:nvSpPr>
          <p:spPr>
            <a:xfrm>
              <a:off x="2139400" y="4750225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cubicBezTo>
                    <a:pt x="0" y="435"/>
                    <a:pt x="124" y="559"/>
                    <a:pt x="273" y="559"/>
                  </a:cubicBezTo>
                  <a:lnTo>
                    <a:pt x="132260" y="559"/>
                  </a:lnTo>
                  <a:cubicBezTo>
                    <a:pt x="132421" y="559"/>
                    <a:pt x="132545" y="435"/>
                    <a:pt x="132545" y="274"/>
                  </a:cubicBezTo>
                  <a:cubicBezTo>
                    <a:pt x="132545" y="125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6"/>
            <p:cNvSpPr/>
            <p:nvPr/>
          </p:nvSpPr>
          <p:spPr>
            <a:xfrm>
              <a:off x="3920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6"/>
            <p:cNvSpPr/>
            <p:nvPr/>
          </p:nvSpPr>
          <p:spPr>
            <a:xfrm>
              <a:off x="3964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6"/>
            <p:cNvSpPr/>
            <p:nvPr/>
          </p:nvSpPr>
          <p:spPr>
            <a:xfrm>
              <a:off x="40084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6"/>
            <p:cNvSpPr/>
            <p:nvPr/>
          </p:nvSpPr>
          <p:spPr>
            <a:xfrm>
              <a:off x="4052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6"/>
            <p:cNvSpPr/>
            <p:nvPr/>
          </p:nvSpPr>
          <p:spPr>
            <a:xfrm>
              <a:off x="4096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6"/>
            <p:cNvSpPr/>
            <p:nvPr/>
          </p:nvSpPr>
          <p:spPr>
            <a:xfrm>
              <a:off x="4140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6"/>
            <p:cNvSpPr/>
            <p:nvPr/>
          </p:nvSpPr>
          <p:spPr>
            <a:xfrm>
              <a:off x="41841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6"/>
            <p:cNvSpPr/>
            <p:nvPr/>
          </p:nvSpPr>
          <p:spPr>
            <a:xfrm>
              <a:off x="4228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6"/>
            <p:cNvSpPr/>
            <p:nvPr/>
          </p:nvSpPr>
          <p:spPr>
            <a:xfrm>
              <a:off x="4272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6"/>
            <p:cNvSpPr/>
            <p:nvPr/>
          </p:nvSpPr>
          <p:spPr>
            <a:xfrm>
              <a:off x="431582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6"/>
            <p:cNvSpPr/>
            <p:nvPr/>
          </p:nvSpPr>
          <p:spPr>
            <a:xfrm>
              <a:off x="4359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6"/>
            <p:cNvSpPr/>
            <p:nvPr/>
          </p:nvSpPr>
          <p:spPr>
            <a:xfrm>
              <a:off x="4403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6"/>
            <p:cNvSpPr/>
            <p:nvPr/>
          </p:nvSpPr>
          <p:spPr>
            <a:xfrm>
              <a:off x="4447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6"/>
            <p:cNvSpPr/>
            <p:nvPr/>
          </p:nvSpPr>
          <p:spPr>
            <a:xfrm>
              <a:off x="4491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6"/>
            <p:cNvSpPr/>
            <p:nvPr/>
          </p:nvSpPr>
          <p:spPr>
            <a:xfrm>
              <a:off x="4535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6"/>
            <p:cNvSpPr/>
            <p:nvPr/>
          </p:nvSpPr>
          <p:spPr>
            <a:xfrm>
              <a:off x="4579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6"/>
            <p:cNvSpPr/>
            <p:nvPr/>
          </p:nvSpPr>
          <p:spPr>
            <a:xfrm>
              <a:off x="46232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6"/>
            <p:cNvSpPr/>
            <p:nvPr/>
          </p:nvSpPr>
          <p:spPr>
            <a:xfrm>
              <a:off x="4667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6"/>
            <p:cNvSpPr/>
            <p:nvPr/>
          </p:nvSpPr>
          <p:spPr>
            <a:xfrm>
              <a:off x="4711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6"/>
            <p:cNvSpPr/>
            <p:nvPr/>
          </p:nvSpPr>
          <p:spPr>
            <a:xfrm>
              <a:off x="47549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6"/>
            <p:cNvSpPr/>
            <p:nvPr/>
          </p:nvSpPr>
          <p:spPr>
            <a:xfrm>
              <a:off x="4798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6"/>
            <p:cNvSpPr/>
            <p:nvPr/>
          </p:nvSpPr>
          <p:spPr>
            <a:xfrm>
              <a:off x="4842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6"/>
            <p:cNvSpPr/>
            <p:nvPr/>
          </p:nvSpPr>
          <p:spPr>
            <a:xfrm>
              <a:off x="4886575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6"/>
            <p:cNvSpPr/>
            <p:nvPr/>
          </p:nvSpPr>
          <p:spPr>
            <a:xfrm>
              <a:off x="4930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6"/>
            <p:cNvSpPr/>
            <p:nvPr/>
          </p:nvSpPr>
          <p:spPr>
            <a:xfrm>
              <a:off x="4974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6"/>
            <p:cNvSpPr/>
            <p:nvPr/>
          </p:nvSpPr>
          <p:spPr>
            <a:xfrm>
              <a:off x="5018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6"/>
            <p:cNvSpPr/>
            <p:nvPr/>
          </p:nvSpPr>
          <p:spPr>
            <a:xfrm>
              <a:off x="5062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6"/>
            <p:cNvSpPr/>
            <p:nvPr/>
          </p:nvSpPr>
          <p:spPr>
            <a:xfrm>
              <a:off x="5106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6"/>
            <p:cNvSpPr/>
            <p:nvPr/>
          </p:nvSpPr>
          <p:spPr>
            <a:xfrm>
              <a:off x="5150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6"/>
            <p:cNvSpPr/>
            <p:nvPr/>
          </p:nvSpPr>
          <p:spPr>
            <a:xfrm>
              <a:off x="5193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6"/>
            <p:cNvSpPr/>
            <p:nvPr/>
          </p:nvSpPr>
          <p:spPr>
            <a:xfrm>
              <a:off x="5237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6"/>
            <p:cNvSpPr/>
            <p:nvPr/>
          </p:nvSpPr>
          <p:spPr>
            <a:xfrm>
              <a:off x="5281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6"/>
            <p:cNvSpPr/>
            <p:nvPr/>
          </p:nvSpPr>
          <p:spPr>
            <a:xfrm>
              <a:off x="53256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6"/>
            <p:cNvSpPr/>
            <p:nvPr/>
          </p:nvSpPr>
          <p:spPr>
            <a:xfrm>
              <a:off x="53696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6"/>
            <p:cNvSpPr/>
            <p:nvPr/>
          </p:nvSpPr>
          <p:spPr>
            <a:xfrm>
              <a:off x="2471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6"/>
            <p:cNvSpPr/>
            <p:nvPr/>
          </p:nvSpPr>
          <p:spPr>
            <a:xfrm>
              <a:off x="2515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6"/>
            <p:cNvSpPr/>
            <p:nvPr/>
          </p:nvSpPr>
          <p:spPr>
            <a:xfrm>
              <a:off x="25595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6"/>
            <p:cNvSpPr/>
            <p:nvPr/>
          </p:nvSpPr>
          <p:spPr>
            <a:xfrm>
              <a:off x="2603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6"/>
            <p:cNvSpPr/>
            <p:nvPr/>
          </p:nvSpPr>
          <p:spPr>
            <a:xfrm>
              <a:off x="2647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6"/>
            <p:cNvSpPr/>
            <p:nvPr/>
          </p:nvSpPr>
          <p:spPr>
            <a:xfrm>
              <a:off x="2691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6"/>
            <p:cNvSpPr/>
            <p:nvPr/>
          </p:nvSpPr>
          <p:spPr>
            <a:xfrm>
              <a:off x="2735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6"/>
            <p:cNvSpPr/>
            <p:nvPr/>
          </p:nvSpPr>
          <p:spPr>
            <a:xfrm>
              <a:off x="2779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6"/>
            <p:cNvSpPr/>
            <p:nvPr/>
          </p:nvSpPr>
          <p:spPr>
            <a:xfrm>
              <a:off x="2823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6"/>
            <p:cNvSpPr/>
            <p:nvPr/>
          </p:nvSpPr>
          <p:spPr>
            <a:xfrm>
              <a:off x="28669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6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6"/>
            <p:cNvSpPr/>
            <p:nvPr/>
          </p:nvSpPr>
          <p:spPr>
            <a:xfrm>
              <a:off x="2910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6"/>
            <p:cNvSpPr/>
            <p:nvPr/>
          </p:nvSpPr>
          <p:spPr>
            <a:xfrm>
              <a:off x="2954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6"/>
            <p:cNvSpPr/>
            <p:nvPr/>
          </p:nvSpPr>
          <p:spPr>
            <a:xfrm>
              <a:off x="29989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6"/>
            <p:cNvSpPr/>
            <p:nvPr/>
          </p:nvSpPr>
          <p:spPr>
            <a:xfrm>
              <a:off x="3042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6"/>
            <p:cNvSpPr/>
            <p:nvPr/>
          </p:nvSpPr>
          <p:spPr>
            <a:xfrm>
              <a:off x="3086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6"/>
            <p:cNvSpPr/>
            <p:nvPr/>
          </p:nvSpPr>
          <p:spPr>
            <a:xfrm>
              <a:off x="3130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6"/>
            <p:cNvSpPr/>
            <p:nvPr/>
          </p:nvSpPr>
          <p:spPr>
            <a:xfrm>
              <a:off x="3174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6"/>
            <p:cNvSpPr/>
            <p:nvPr/>
          </p:nvSpPr>
          <p:spPr>
            <a:xfrm>
              <a:off x="3218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6"/>
            <p:cNvSpPr/>
            <p:nvPr/>
          </p:nvSpPr>
          <p:spPr>
            <a:xfrm>
              <a:off x="3262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6"/>
            <p:cNvSpPr/>
            <p:nvPr/>
          </p:nvSpPr>
          <p:spPr>
            <a:xfrm>
              <a:off x="33060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6"/>
            <p:cNvSpPr/>
            <p:nvPr/>
          </p:nvSpPr>
          <p:spPr>
            <a:xfrm>
              <a:off x="3350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6"/>
            <p:cNvSpPr/>
            <p:nvPr/>
          </p:nvSpPr>
          <p:spPr>
            <a:xfrm>
              <a:off x="3394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6"/>
            <p:cNvSpPr/>
            <p:nvPr/>
          </p:nvSpPr>
          <p:spPr>
            <a:xfrm>
              <a:off x="34377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6"/>
            <p:cNvSpPr/>
            <p:nvPr/>
          </p:nvSpPr>
          <p:spPr>
            <a:xfrm>
              <a:off x="34817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6"/>
            <p:cNvSpPr/>
            <p:nvPr/>
          </p:nvSpPr>
          <p:spPr>
            <a:xfrm>
              <a:off x="3525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6"/>
            <p:cNvSpPr/>
            <p:nvPr/>
          </p:nvSpPr>
          <p:spPr>
            <a:xfrm>
              <a:off x="3569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6"/>
            <p:cNvSpPr/>
            <p:nvPr/>
          </p:nvSpPr>
          <p:spPr>
            <a:xfrm>
              <a:off x="3613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6"/>
            <p:cNvSpPr/>
            <p:nvPr/>
          </p:nvSpPr>
          <p:spPr>
            <a:xfrm>
              <a:off x="3657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6"/>
            <p:cNvSpPr/>
            <p:nvPr/>
          </p:nvSpPr>
          <p:spPr>
            <a:xfrm>
              <a:off x="3701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6"/>
            <p:cNvSpPr/>
            <p:nvPr/>
          </p:nvSpPr>
          <p:spPr>
            <a:xfrm>
              <a:off x="37450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6"/>
            <p:cNvSpPr/>
            <p:nvPr/>
          </p:nvSpPr>
          <p:spPr>
            <a:xfrm>
              <a:off x="3789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6"/>
            <p:cNvSpPr/>
            <p:nvPr/>
          </p:nvSpPr>
          <p:spPr>
            <a:xfrm>
              <a:off x="3833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6"/>
            <p:cNvSpPr/>
            <p:nvPr/>
          </p:nvSpPr>
          <p:spPr>
            <a:xfrm>
              <a:off x="38767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6"/>
            <p:cNvSpPr/>
            <p:nvPr/>
          </p:nvSpPr>
          <p:spPr>
            <a:xfrm>
              <a:off x="2208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6"/>
            <p:cNvSpPr/>
            <p:nvPr/>
          </p:nvSpPr>
          <p:spPr>
            <a:xfrm>
              <a:off x="2252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6"/>
            <p:cNvSpPr/>
            <p:nvPr/>
          </p:nvSpPr>
          <p:spPr>
            <a:xfrm>
              <a:off x="22961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6"/>
            <p:cNvSpPr/>
            <p:nvPr/>
          </p:nvSpPr>
          <p:spPr>
            <a:xfrm>
              <a:off x="2340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26"/>
            <p:cNvSpPr/>
            <p:nvPr/>
          </p:nvSpPr>
          <p:spPr>
            <a:xfrm>
              <a:off x="2384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26"/>
            <p:cNvSpPr/>
            <p:nvPr/>
          </p:nvSpPr>
          <p:spPr>
            <a:xfrm>
              <a:off x="24278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6"/>
            <p:cNvSpPr/>
            <p:nvPr/>
          </p:nvSpPr>
          <p:spPr>
            <a:xfrm>
              <a:off x="2139400" y="938400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cubicBezTo>
                    <a:pt x="0" y="434"/>
                    <a:pt x="124" y="558"/>
                    <a:pt x="273" y="558"/>
                  </a:cubicBezTo>
                  <a:lnTo>
                    <a:pt x="132260" y="558"/>
                  </a:lnTo>
                  <a:cubicBezTo>
                    <a:pt x="132421" y="558"/>
                    <a:pt x="132545" y="434"/>
                    <a:pt x="132545" y="286"/>
                  </a:cubicBezTo>
                  <a:cubicBezTo>
                    <a:pt x="132545" y="124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6" name="Google Shape;773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7737" name="Google Shape;7737;p26"/>
          <p:cNvGrpSpPr/>
          <p:nvPr/>
        </p:nvGrpSpPr>
        <p:grpSpPr>
          <a:xfrm flipH="1">
            <a:off x="-1762129" y="-1620709"/>
            <a:ext cx="3509445" cy="4143221"/>
            <a:chOff x="9243646" y="-207759"/>
            <a:chExt cx="3509445" cy="4143221"/>
          </a:xfrm>
        </p:grpSpPr>
        <p:sp>
          <p:nvSpPr>
            <p:cNvPr id="7738" name="Google Shape;7738;p26"/>
            <p:cNvSpPr/>
            <p:nvPr/>
          </p:nvSpPr>
          <p:spPr>
            <a:xfrm>
              <a:off x="10799313" y="2531141"/>
              <a:ext cx="870740" cy="1404321"/>
            </a:xfrm>
            <a:custGeom>
              <a:avLst/>
              <a:gdLst/>
              <a:ahLst/>
              <a:cxnLst/>
              <a:rect l="l" t="t" r="r" b="b"/>
              <a:pathLst>
                <a:path w="38829" h="62623" extrusionOk="0">
                  <a:moveTo>
                    <a:pt x="7376" y="0"/>
                  </a:moveTo>
                  <a:cubicBezTo>
                    <a:pt x="6119" y="0"/>
                    <a:pt x="5189" y="1140"/>
                    <a:pt x="4677" y="1652"/>
                  </a:cubicBezTo>
                  <a:cubicBezTo>
                    <a:pt x="4142" y="2187"/>
                    <a:pt x="2583" y="3420"/>
                    <a:pt x="2793" y="4885"/>
                  </a:cubicBezTo>
                  <a:cubicBezTo>
                    <a:pt x="3002" y="6328"/>
                    <a:pt x="1978" y="7886"/>
                    <a:pt x="1141" y="8422"/>
                  </a:cubicBezTo>
                  <a:cubicBezTo>
                    <a:pt x="303" y="8933"/>
                    <a:pt x="94" y="10911"/>
                    <a:pt x="94" y="11516"/>
                  </a:cubicBezTo>
                  <a:cubicBezTo>
                    <a:pt x="94" y="12144"/>
                    <a:pt x="1" y="14121"/>
                    <a:pt x="722" y="14749"/>
                  </a:cubicBezTo>
                  <a:cubicBezTo>
                    <a:pt x="1443" y="15377"/>
                    <a:pt x="3002" y="20565"/>
                    <a:pt x="6841" y="22845"/>
                  </a:cubicBezTo>
                  <a:cubicBezTo>
                    <a:pt x="10679" y="25125"/>
                    <a:pt x="7980" y="35501"/>
                    <a:pt x="6748" y="39665"/>
                  </a:cubicBezTo>
                  <a:cubicBezTo>
                    <a:pt x="5491" y="43806"/>
                    <a:pt x="4561" y="53460"/>
                    <a:pt x="4770" y="57415"/>
                  </a:cubicBezTo>
                  <a:cubicBezTo>
                    <a:pt x="4967" y="61104"/>
                    <a:pt x="9649" y="62622"/>
                    <a:pt x="11840" y="62622"/>
                  </a:cubicBezTo>
                  <a:cubicBezTo>
                    <a:pt x="11984" y="62622"/>
                    <a:pt x="12117" y="62616"/>
                    <a:pt x="12238" y="62603"/>
                  </a:cubicBezTo>
                  <a:cubicBezTo>
                    <a:pt x="14215" y="62394"/>
                    <a:pt x="12145" y="60835"/>
                    <a:pt x="11098" y="59997"/>
                  </a:cubicBezTo>
                  <a:cubicBezTo>
                    <a:pt x="10074" y="59183"/>
                    <a:pt x="10470" y="55531"/>
                    <a:pt x="11517" y="54298"/>
                  </a:cubicBezTo>
                  <a:cubicBezTo>
                    <a:pt x="12563" y="53042"/>
                    <a:pt x="12354" y="52530"/>
                    <a:pt x="11819" y="51390"/>
                  </a:cubicBezTo>
                  <a:cubicBezTo>
                    <a:pt x="11307" y="50250"/>
                    <a:pt x="12238" y="50134"/>
                    <a:pt x="12773" y="49203"/>
                  </a:cubicBezTo>
                  <a:cubicBezTo>
                    <a:pt x="13285" y="48272"/>
                    <a:pt x="14378" y="47202"/>
                    <a:pt x="15774" y="44015"/>
                  </a:cubicBezTo>
                  <a:cubicBezTo>
                    <a:pt x="16495" y="42363"/>
                    <a:pt x="17751" y="43178"/>
                    <a:pt x="18891" y="42456"/>
                  </a:cubicBezTo>
                  <a:cubicBezTo>
                    <a:pt x="20031" y="41735"/>
                    <a:pt x="20334" y="39339"/>
                    <a:pt x="21590" y="38827"/>
                  </a:cubicBezTo>
                  <a:cubicBezTo>
                    <a:pt x="22823" y="38316"/>
                    <a:pt x="24079" y="35919"/>
                    <a:pt x="25312" y="33942"/>
                  </a:cubicBezTo>
                  <a:cubicBezTo>
                    <a:pt x="26568" y="31988"/>
                    <a:pt x="25731" y="30522"/>
                    <a:pt x="29360" y="28963"/>
                  </a:cubicBezTo>
                  <a:cubicBezTo>
                    <a:pt x="33012" y="27405"/>
                    <a:pt x="32896" y="26265"/>
                    <a:pt x="33524" y="23264"/>
                  </a:cubicBezTo>
                  <a:cubicBezTo>
                    <a:pt x="34152" y="20240"/>
                    <a:pt x="34664" y="19844"/>
                    <a:pt x="36735" y="16727"/>
                  </a:cubicBezTo>
                  <a:cubicBezTo>
                    <a:pt x="38828" y="13609"/>
                    <a:pt x="34967" y="12260"/>
                    <a:pt x="33943" y="11841"/>
                  </a:cubicBezTo>
                  <a:cubicBezTo>
                    <a:pt x="32896" y="11423"/>
                    <a:pt x="28639" y="10585"/>
                    <a:pt x="26871" y="9980"/>
                  </a:cubicBezTo>
                  <a:cubicBezTo>
                    <a:pt x="25126" y="9352"/>
                    <a:pt x="24917" y="8096"/>
                    <a:pt x="24382" y="6747"/>
                  </a:cubicBezTo>
                  <a:cubicBezTo>
                    <a:pt x="23870" y="5397"/>
                    <a:pt x="20124" y="3955"/>
                    <a:pt x="18891" y="3745"/>
                  </a:cubicBezTo>
                  <a:cubicBezTo>
                    <a:pt x="17722" y="3551"/>
                    <a:pt x="15484" y="1098"/>
                    <a:pt x="13510" y="1098"/>
                  </a:cubicBezTo>
                  <a:cubicBezTo>
                    <a:pt x="13363" y="1098"/>
                    <a:pt x="13218" y="1111"/>
                    <a:pt x="13075" y="1140"/>
                  </a:cubicBezTo>
                  <a:cubicBezTo>
                    <a:pt x="12679" y="1220"/>
                    <a:pt x="12335" y="1254"/>
                    <a:pt x="12033" y="1254"/>
                  </a:cubicBezTo>
                  <a:cubicBezTo>
                    <a:pt x="10753" y="1254"/>
                    <a:pt x="10199" y="645"/>
                    <a:pt x="9446" y="326"/>
                  </a:cubicBezTo>
                  <a:lnTo>
                    <a:pt x="9446" y="302"/>
                  </a:lnTo>
                  <a:cubicBezTo>
                    <a:pt x="9446" y="302"/>
                    <a:pt x="8609" y="0"/>
                    <a:pt x="737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6"/>
            <p:cNvSpPr/>
            <p:nvPr/>
          </p:nvSpPr>
          <p:spPr>
            <a:xfrm>
              <a:off x="11156162" y="3815533"/>
              <a:ext cx="75662" cy="38750"/>
            </a:xfrm>
            <a:custGeom>
              <a:avLst/>
              <a:gdLst/>
              <a:ahLst/>
              <a:cxnLst/>
              <a:rect l="l" t="t" r="r" b="b"/>
              <a:pathLst>
                <a:path w="3374" h="1728" extrusionOk="0">
                  <a:moveTo>
                    <a:pt x="2536" y="1"/>
                  </a:moveTo>
                  <a:cubicBezTo>
                    <a:pt x="2316" y="1"/>
                    <a:pt x="2096" y="50"/>
                    <a:pt x="1876" y="50"/>
                  </a:cubicBezTo>
                  <a:cubicBezTo>
                    <a:pt x="1794" y="50"/>
                    <a:pt x="1711" y="43"/>
                    <a:pt x="1629" y="24"/>
                  </a:cubicBezTo>
                  <a:lnTo>
                    <a:pt x="1582" y="210"/>
                  </a:lnTo>
                  <a:cubicBezTo>
                    <a:pt x="1432" y="113"/>
                    <a:pt x="1253" y="66"/>
                    <a:pt x="1073" y="66"/>
                  </a:cubicBezTo>
                  <a:cubicBezTo>
                    <a:pt x="863" y="66"/>
                    <a:pt x="652" y="131"/>
                    <a:pt x="489" y="256"/>
                  </a:cubicBezTo>
                  <a:cubicBezTo>
                    <a:pt x="163" y="466"/>
                    <a:pt x="0" y="885"/>
                    <a:pt x="94" y="1280"/>
                  </a:cubicBezTo>
                  <a:cubicBezTo>
                    <a:pt x="480" y="1581"/>
                    <a:pt x="967" y="1728"/>
                    <a:pt x="1453" y="1728"/>
                  </a:cubicBezTo>
                  <a:cubicBezTo>
                    <a:pt x="2020" y="1728"/>
                    <a:pt x="2588" y="1528"/>
                    <a:pt x="3002" y="1140"/>
                  </a:cubicBezTo>
                  <a:cubicBezTo>
                    <a:pt x="3188" y="954"/>
                    <a:pt x="3374" y="675"/>
                    <a:pt x="3281" y="419"/>
                  </a:cubicBezTo>
                  <a:cubicBezTo>
                    <a:pt x="3211" y="140"/>
                    <a:pt x="2839" y="1"/>
                    <a:pt x="2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6"/>
            <p:cNvSpPr/>
            <p:nvPr/>
          </p:nvSpPr>
          <p:spPr>
            <a:xfrm>
              <a:off x="12418129" y="251707"/>
              <a:ext cx="279662" cy="316036"/>
            </a:xfrm>
            <a:custGeom>
              <a:avLst/>
              <a:gdLst/>
              <a:ahLst/>
              <a:cxnLst/>
              <a:rect l="l" t="t" r="r" b="b"/>
              <a:pathLst>
                <a:path w="12471" h="14093" extrusionOk="0">
                  <a:moveTo>
                    <a:pt x="5224" y="1"/>
                  </a:moveTo>
                  <a:cubicBezTo>
                    <a:pt x="4456" y="1"/>
                    <a:pt x="4144" y="1452"/>
                    <a:pt x="3602" y="1452"/>
                  </a:cubicBezTo>
                  <a:cubicBezTo>
                    <a:pt x="3517" y="1452"/>
                    <a:pt x="3427" y="1416"/>
                    <a:pt x="3327" y="1333"/>
                  </a:cubicBezTo>
                  <a:cubicBezTo>
                    <a:pt x="3025" y="1101"/>
                    <a:pt x="2839" y="752"/>
                    <a:pt x="2490" y="566"/>
                  </a:cubicBezTo>
                  <a:cubicBezTo>
                    <a:pt x="2352" y="497"/>
                    <a:pt x="2211" y="466"/>
                    <a:pt x="2070" y="466"/>
                  </a:cubicBezTo>
                  <a:cubicBezTo>
                    <a:pt x="1500" y="466"/>
                    <a:pt x="932" y="969"/>
                    <a:pt x="559" y="1473"/>
                  </a:cubicBezTo>
                  <a:cubicBezTo>
                    <a:pt x="257" y="1869"/>
                    <a:pt x="1" y="2357"/>
                    <a:pt x="47" y="2846"/>
                  </a:cubicBezTo>
                  <a:cubicBezTo>
                    <a:pt x="94" y="3544"/>
                    <a:pt x="722" y="4032"/>
                    <a:pt x="978" y="4683"/>
                  </a:cubicBezTo>
                  <a:cubicBezTo>
                    <a:pt x="1304" y="5521"/>
                    <a:pt x="978" y="6451"/>
                    <a:pt x="1141" y="7336"/>
                  </a:cubicBezTo>
                  <a:cubicBezTo>
                    <a:pt x="1257" y="7894"/>
                    <a:pt x="1559" y="8406"/>
                    <a:pt x="1862" y="8894"/>
                  </a:cubicBezTo>
                  <a:lnTo>
                    <a:pt x="3746" y="11918"/>
                  </a:lnTo>
                  <a:cubicBezTo>
                    <a:pt x="4142" y="12523"/>
                    <a:pt x="4607" y="13105"/>
                    <a:pt x="5165" y="13570"/>
                  </a:cubicBezTo>
                  <a:cubicBezTo>
                    <a:pt x="5351" y="13733"/>
                    <a:pt x="5584" y="13896"/>
                    <a:pt x="5840" y="14012"/>
                  </a:cubicBezTo>
                  <a:cubicBezTo>
                    <a:pt x="5934" y="14067"/>
                    <a:pt x="6034" y="14092"/>
                    <a:pt x="6133" y="14092"/>
                  </a:cubicBezTo>
                  <a:cubicBezTo>
                    <a:pt x="6451" y="14092"/>
                    <a:pt x="6753" y="13832"/>
                    <a:pt x="6771" y="13477"/>
                  </a:cubicBezTo>
                  <a:lnTo>
                    <a:pt x="7003" y="9569"/>
                  </a:lnTo>
                  <a:cubicBezTo>
                    <a:pt x="7050" y="8941"/>
                    <a:pt x="7096" y="8289"/>
                    <a:pt x="7585" y="7871"/>
                  </a:cubicBezTo>
                  <a:cubicBezTo>
                    <a:pt x="7749" y="7733"/>
                    <a:pt x="7971" y="7653"/>
                    <a:pt x="8187" y="7653"/>
                  </a:cubicBezTo>
                  <a:cubicBezTo>
                    <a:pt x="8337" y="7653"/>
                    <a:pt x="8484" y="7692"/>
                    <a:pt x="8608" y="7778"/>
                  </a:cubicBezTo>
                  <a:cubicBezTo>
                    <a:pt x="9097" y="8103"/>
                    <a:pt x="8934" y="8778"/>
                    <a:pt x="8981" y="9336"/>
                  </a:cubicBezTo>
                  <a:cubicBezTo>
                    <a:pt x="9058" y="10365"/>
                    <a:pt x="10059" y="11183"/>
                    <a:pt x="11063" y="11183"/>
                  </a:cubicBezTo>
                  <a:cubicBezTo>
                    <a:pt x="11263" y="11183"/>
                    <a:pt x="11463" y="11150"/>
                    <a:pt x="11656" y="11081"/>
                  </a:cubicBezTo>
                  <a:cubicBezTo>
                    <a:pt x="11842" y="11011"/>
                    <a:pt x="12005" y="10918"/>
                    <a:pt x="12121" y="10779"/>
                  </a:cubicBezTo>
                  <a:cubicBezTo>
                    <a:pt x="12238" y="10616"/>
                    <a:pt x="12284" y="10406"/>
                    <a:pt x="12307" y="10220"/>
                  </a:cubicBezTo>
                  <a:cubicBezTo>
                    <a:pt x="12470" y="8778"/>
                    <a:pt x="11935" y="7266"/>
                    <a:pt x="10935" y="6219"/>
                  </a:cubicBezTo>
                  <a:cubicBezTo>
                    <a:pt x="10656" y="5940"/>
                    <a:pt x="10353" y="5684"/>
                    <a:pt x="10121" y="5358"/>
                  </a:cubicBezTo>
                  <a:cubicBezTo>
                    <a:pt x="9841" y="4963"/>
                    <a:pt x="9725" y="4451"/>
                    <a:pt x="9562" y="3986"/>
                  </a:cubicBezTo>
                  <a:cubicBezTo>
                    <a:pt x="8934" y="2264"/>
                    <a:pt x="7492" y="845"/>
                    <a:pt x="5770" y="217"/>
                  </a:cubicBezTo>
                  <a:cubicBezTo>
                    <a:pt x="5564" y="64"/>
                    <a:pt x="5384" y="1"/>
                    <a:pt x="522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6"/>
            <p:cNvSpPr/>
            <p:nvPr/>
          </p:nvSpPr>
          <p:spPr>
            <a:xfrm>
              <a:off x="12572032" y="194994"/>
              <a:ext cx="181059" cy="130962"/>
            </a:xfrm>
            <a:custGeom>
              <a:avLst/>
              <a:gdLst/>
              <a:ahLst/>
              <a:cxnLst/>
              <a:rect l="l" t="t" r="r" b="b"/>
              <a:pathLst>
                <a:path w="8074" h="5840" extrusionOk="0">
                  <a:moveTo>
                    <a:pt x="1280" y="1"/>
                  </a:moveTo>
                  <a:cubicBezTo>
                    <a:pt x="582" y="257"/>
                    <a:pt x="1" y="1024"/>
                    <a:pt x="117" y="1745"/>
                  </a:cubicBezTo>
                  <a:cubicBezTo>
                    <a:pt x="163" y="1978"/>
                    <a:pt x="443" y="3211"/>
                    <a:pt x="605" y="3374"/>
                  </a:cubicBezTo>
                  <a:cubicBezTo>
                    <a:pt x="1210" y="4049"/>
                    <a:pt x="1536" y="4049"/>
                    <a:pt x="2141" y="4700"/>
                  </a:cubicBezTo>
                  <a:cubicBezTo>
                    <a:pt x="2490" y="5072"/>
                    <a:pt x="3583" y="5282"/>
                    <a:pt x="4025" y="5514"/>
                  </a:cubicBezTo>
                  <a:cubicBezTo>
                    <a:pt x="4479" y="5758"/>
                    <a:pt x="4979" y="5840"/>
                    <a:pt x="5491" y="5840"/>
                  </a:cubicBezTo>
                  <a:cubicBezTo>
                    <a:pt x="6003" y="5840"/>
                    <a:pt x="6526" y="5758"/>
                    <a:pt x="7026" y="5677"/>
                  </a:cubicBezTo>
                  <a:cubicBezTo>
                    <a:pt x="7654" y="4956"/>
                    <a:pt x="8073" y="3886"/>
                    <a:pt x="7538" y="3071"/>
                  </a:cubicBezTo>
                  <a:cubicBezTo>
                    <a:pt x="7375" y="2792"/>
                    <a:pt x="7096" y="1792"/>
                    <a:pt x="6817" y="1583"/>
                  </a:cubicBezTo>
                  <a:cubicBezTo>
                    <a:pt x="5165" y="443"/>
                    <a:pt x="3258" y="419"/>
                    <a:pt x="12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6"/>
            <p:cNvSpPr/>
            <p:nvPr/>
          </p:nvSpPr>
          <p:spPr>
            <a:xfrm>
              <a:off x="11804626" y="1129646"/>
              <a:ext cx="205054" cy="141524"/>
            </a:xfrm>
            <a:custGeom>
              <a:avLst/>
              <a:gdLst/>
              <a:ahLst/>
              <a:cxnLst/>
              <a:rect l="l" t="t" r="r" b="b"/>
              <a:pathLst>
                <a:path w="9144" h="6311" extrusionOk="0">
                  <a:moveTo>
                    <a:pt x="6863" y="1"/>
                  </a:moveTo>
                  <a:cubicBezTo>
                    <a:pt x="6569" y="1"/>
                    <a:pt x="6351" y="546"/>
                    <a:pt x="6351" y="941"/>
                  </a:cubicBezTo>
                  <a:cubicBezTo>
                    <a:pt x="6351" y="1102"/>
                    <a:pt x="6301" y="1163"/>
                    <a:pt x="6218" y="1163"/>
                  </a:cubicBezTo>
                  <a:cubicBezTo>
                    <a:pt x="6062" y="1163"/>
                    <a:pt x="5788" y="946"/>
                    <a:pt x="5514" y="778"/>
                  </a:cubicBezTo>
                  <a:cubicBezTo>
                    <a:pt x="5362" y="685"/>
                    <a:pt x="5226" y="632"/>
                    <a:pt x="5093" y="632"/>
                  </a:cubicBezTo>
                  <a:cubicBezTo>
                    <a:pt x="4861" y="632"/>
                    <a:pt x="4641" y="796"/>
                    <a:pt x="4374" y="1197"/>
                  </a:cubicBezTo>
                  <a:cubicBezTo>
                    <a:pt x="4204" y="1452"/>
                    <a:pt x="4145" y="1549"/>
                    <a:pt x="4121" y="1549"/>
                  </a:cubicBezTo>
                  <a:cubicBezTo>
                    <a:pt x="4086" y="1549"/>
                    <a:pt x="4126" y="1339"/>
                    <a:pt x="4002" y="1104"/>
                  </a:cubicBezTo>
                  <a:cubicBezTo>
                    <a:pt x="3947" y="994"/>
                    <a:pt x="3893" y="945"/>
                    <a:pt x="3840" y="945"/>
                  </a:cubicBezTo>
                  <a:cubicBezTo>
                    <a:pt x="3691" y="945"/>
                    <a:pt x="3559" y="1339"/>
                    <a:pt x="3490" y="1872"/>
                  </a:cubicBezTo>
                  <a:cubicBezTo>
                    <a:pt x="3463" y="2036"/>
                    <a:pt x="3411" y="2104"/>
                    <a:pt x="3345" y="2104"/>
                  </a:cubicBezTo>
                  <a:cubicBezTo>
                    <a:pt x="3123" y="2104"/>
                    <a:pt x="2742" y="1336"/>
                    <a:pt x="2653" y="941"/>
                  </a:cubicBezTo>
                  <a:cubicBezTo>
                    <a:pt x="2576" y="519"/>
                    <a:pt x="2057" y="335"/>
                    <a:pt x="1773" y="335"/>
                  </a:cubicBezTo>
                  <a:cubicBezTo>
                    <a:pt x="1712" y="335"/>
                    <a:pt x="1662" y="343"/>
                    <a:pt x="1629" y="359"/>
                  </a:cubicBezTo>
                  <a:cubicBezTo>
                    <a:pt x="1420" y="476"/>
                    <a:pt x="1001" y="1034"/>
                    <a:pt x="582" y="1825"/>
                  </a:cubicBezTo>
                  <a:cubicBezTo>
                    <a:pt x="275" y="2388"/>
                    <a:pt x="506" y="2463"/>
                    <a:pt x="752" y="2463"/>
                  </a:cubicBezTo>
                  <a:cubicBezTo>
                    <a:pt x="841" y="2463"/>
                    <a:pt x="933" y="2453"/>
                    <a:pt x="1001" y="2453"/>
                  </a:cubicBezTo>
                  <a:cubicBezTo>
                    <a:pt x="1144" y="2453"/>
                    <a:pt x="1433" y="2402"/>
                    <a:pt x="1697" y="2402"/>
                  </a:cubicBezTo>
                  <a:cubicBezTo>
                    <a:pt x="1904" y="2402"/>
                    <a:pt x="2095" y="2434"/>
                    <a:pt x="2187" y="2546"/>
                  </a:cubicBezTo>
                  <a:cubicBezTo>
                    <a:pt x="2397" y="2802"/>
                    <a:pt x="1675" y="3058"/>
                    <a:pt x="838" y="3174"/>
                  </a:cubicBezTo>
                  <a:cubicBezTo>
                    <a:pt x="0" y="3267"/>
                    <a:pt x="1210" y="3640"/>
                    <a:pt x="1838" y="3640"/>
                  </a:cubicBezTo>
                  <a:cubicBezTo>
                    <a:pt x="2443" y="3640"/>
                    <a:pt x="2350" y="4268"/>
                    <a:pt x="2350" y="4570"/>
                  </a:cubicBezTo>
                  <a:cubicBezTo>
                    <a:pt x="2350" y="4896"/>
                    <a:pt x="1722" y="5152"/>
                    <a:pt x="1675" y="5408"/>
                  </a:cubicBezTo>
                  <a:cubicBezTo>
                    <a:pt x="1655" y="5520"/>
                    <a:pt x="1889" y="5543"/>
                    <a:pt x="2198" y="5543"/>
                  </a:cubicBezTo>
                  <a:cubicBezTo>
                    <a:pt x="2410" y="5543"/>
                    <a:pt x="2656" y="5532"/>
                    <a:pt x="2879" y="5532"/>
                  </a:cubicBezTo>
                  <a:cubicBezTo>
                    <a:pt x="3074" y="5532"/>
                    <a:pt x="3252" y="5540"/>
                    <a:pt x="3374" y="5570"/>
                  </a:cubicBezTo>
                  <a:cubicBezTo>
                    <a:pt x="3839" y="5664"/>
                    <a:pt x="4421" y="6082"/>
                    <a:pt x="5002" y="6292"/>
                  </a:cubicBezTo>
                  <a:cubicBezTo>
                    <a:pt x="5036" y="6304"/>
                    <a:pt x="5073" y="6310"/>
                    <a:pt x="5114" y="6310"/>
                  </a:cubicBezTo>
                  <a:cubicBezTo>
                    <a:pt x="5742" y="6310"/>
                    <a:pt x="7132" y="4868"/>
                    <a:pt x="8050" y="4431"/>
                  </a:cubicBezTo>
                  <a:cubicBezTo>
                    <a:pt x="9050" y="3942"/>
                    <a:pt x="9050" y="3267"/>
                    <a:pt x="9143" y="2593"/>
                  </a:cubicBezTo>
                  <a:cubicBezTo>
                    <a:pt x="9143" y="2593"/>
                    <a:pt x="8585" y="1313"/>
                    <a:pt x="8213" y="894"/>
                  </a:cubicBezTo>
                  <a:cubicBezTo>
                    <a:pt x="7840" y="476"/>
                    <a:pt x="7375" y="313"/>
                    <a:pt x="7026" y="57"/>
                  </a:cubicBezTo>
                  <a:cubicBezTo>
                    <a:pt x="6970" y="18"/>
                    <a:pt x="6915" y="1"/>
                    <a:pt x="68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6"/>
            <p:cNvSpPr/>
            <p:nvPr/>
          </p:nvSpPr>
          <p:spPr>
            <a:xfrm>
              <a:off x="10924019" y="2375153"/>
              <a:ext cx="110600" cy="40343"/>
            </a:xfrm>
            <a:custGeom>
              <a:avLst/>
              <a:gdLst/>
              <a:ahLst/>
              <a:cxnLst/>
              <a:rect l="l" t="t" r="r" b="b"/>
              <a:pathLst>
                <a:path w="4932" h="1799" extrusionOk="0">
                  <a:moveTo>
                    <a:pt x="925" y="0"/>
                  </a:moveTo>
                  <a:cubicBezTo>
                    <a:pt x="795" y="0"/>
                    <a:pt x="668" y="98"/>
                    <a:pt x="651" y="233"/>
                  </a:cubicBezTo>
                  <a:cubicBezTo>
                    <a:pt x="628" y="419"/>
                    <a:pt x="768" y="605"/>
                    <a:pt x="931" y="675"/>
                  </a:cubicBezTo>
                  <a:cubicBezTo>
                    <a:pt x="1093" y="745"/>
                    <a:pt x="1303" y="745"/>
                    <a:pt x="1489" y="745"/>
                  </a:cubicBezTo>
                  <a:cubicBezTo>
                    <a:pt x="1605" y="931"/>
                    <a:pt x="1396" y="1210"/>
                    <a:pt x="1163" y="1256"/>
                  </a:cubicBezTo>
                  <a:cubicBezTo>
                    <a:pt x="1102" y="1269"/>
                    <a:pt x="1042" y="1273"/>
                    <a:pt x="981" y="1273"/>
                  </a:cubicBezTo>
                  <a:cubicBezTo>
                    <a:pt x="844" y="1273"/>
                    <a:pt x="707" y="1251"/>
                    <a:pt x="570" y="1251"/>
                  </a:cubicBezTo>
                  <a:cubicBezTo>
                    <a:pt x="535" y="1251"/>
                    <a:pt x="500" y="1253"/>
                    <a:pt x="465" y="1256"/>
                  </a:cubicBezTo>
                  <a:cubicBezTo>
                    <a:pt x="233" y="1280"/>
                    <a:pt x="0" y="1489"/>
                    <a:pt x="70" y="1722"/>
                  </a:cubicBezTo>
                  <a:cubicBezTo>
                    <a:pt x="559" y="1773"/>
                    <a:pt x="1050" y="1799"/>
                    <a:pt x="1541" y="1799"/>
                  </a:cubicBezTo>
                  <a:cubicBezTo>
                    <a:pt x="2616" y="1799"/>
                    <a:pt x="3692" y="1675"/>
                    <a:pt x="4746" y="1419"/>
                  </a:cubicBezTo>
                  <a:cubicBezTo>
                    <a:pt x="4816" y="1396"/>
                    <a:pt x="4885" y="1373"/>
                    <a:pt x="4909" y="1303"/>
                  </a:cubicBezTo>
                  <a:cubicBezTo>
                    <a:pt x="4932" y="1210"/>
                    <a:pt x="4839" y="1140"/>
                    <a:pt x="4769" y="1117"/>
                  </a:cubicBezTo>
                  <a:cubicBezTo>
                    <a:pt x="3606" y="465"/>
                    <a:pt x="2303" y="116"/>
                    <a:pt x="977" y="70"/>
                  </a:cubicBezTo>
                  <a:lnTo>
                    <a:pt x="1070" y="47"/>
                  </a:lnTo>
                  <a:cubicBezTo>
                    <a:pt x="1025" y="14"/>
                    <a:pt x="975" y="0"/>
                    <a:pt x="9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6"/>
            <p:cNvSpPr/>
            <p:nvPr/>
          </p:nvSpPr>
          <p:spPr>
            <a:xfrm>
              <a:off x="11038252" y="2396524"/>
              <a:ext cx="40208" cy="21147"/>
            </a:xfrm>
            <a:custGeom>
              <a:avLst/>
              <a:gdLst/>
              <a:ahLst/>
              <a:cxnLst/>
              <a:rect l="l" t="t" r="r" b="b"/>
              <a:pathLst>
                <a:path w="1793" h="943" extrusionOk="0">
                  <a:moveTo>
                    <a:pt x="1466" y="1"/>
                  </a:moveTo>
                  <a:lnTo>
                    <a:pt x="1490" y="257"/>
                  </a:lnTo>
                  <a:cubicBezTo>
                    <a:pt x="1329" y="203"/>
                    <a:pt x="1158" y="177"/>
                    <a:pt x="985" y="177"/>
                  </a:cubicBezTo>
                  <a:cubicBezTo>
                    <a:pt x="709" y="177"/>
                    <a:pt x="430" y="244"/>
                    <a:pt x="187" y="373"/>
                  </a:cubicBezTo>
                  <a:cubicBezTo>
                    <a:pt x="117" y="396"/>
                    <a:pt x="47" y="443"/>
                    <a:pt x="24" y="513"/>
                  </a:cubicBezTo>
                  <a:cubicBezTo>
                    <a:pt x="1" y="652"/>
                    <a:pt x="164" y="722"/>
                    <a:pt x="280" y="792"/>
                  </a:cubicBezTo>
                  <a:cubicBezTo>
                    <a:pt x="490" y="867"/>
                    <a:pt x="730" y="942"/>
                    <a:pt x="960" y="942"/>
                  </a:cubicBezTo>
                  <a:cubicBezTo>
                    <a:pt x="1087" y="942"/>
                    <a:pt x="1211" y="919"/>
                    <a:pt x="1327" y="862"/>
                  </a:cubicBezTo>
                  <a:cubicBezTo>
                    <a:pt x="1653" y="722"/>
                    <a:pt x="1792" y="187"/>
                    <a:pt x="146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6"/>
            <p:cNvSpPr/>
            <p:nvPr/>
          </p:nvSpPr>
          <p:spPr>
            <a:xfrm>
              <a:off x="10741928" y="2308887"/>
              <a:ext cx="185746" cy="75864"/>
            </a:xfrm>
            <a:custGeom>
              <a:avLst/>
              <a:gdLst/>
              <a:ahLst/>
              <a:cxnLst/>
              <a:rect l="l" t="t" r="r" b="b"/>
              <a:pathLst>
                <a:path w="8283" h="3383" extrusionOk="0">
                  <a:moveTo>
                    <a:pt x="2258" y="1"/>
                  </a:moveTo>
                  <a:cubicBezTo>
                    <a:pt x="1839" y="24"/>
                    <a:pt x="1583" y="466"/>
                    <a:pt x="1187" y="605"/>
                  </a:cubicBezTo>
                  <a:cubicBezTo>
                    <a:pt x="955" y="675"/>
                    <a:pt x="699" y="652"/>
                    <a:pt x="466" y="722"/>
                  </a:cubicBezTo>
                  <a:cubicBezTo>
                    <a:pt x="210" y="792"/>
                    <a:pt x="1" y="1071"/>
                    <a:pt x="117" y="1280"/>
                  </a:cubicBezTo>
                  <a:cubicBezTo>
                    <a:pt x="184" y="1388"/>
                    <a:pt x="283" y="1428"/>
                    <a:pt x="398" y="1428"/>
                  </a:cubicBezTo>
                  <a:cubicBezTo>
                    <a:pt x="605" y="1428"/>
                    <a:pt x="862" y="1300"/>
                    <a:pt x="1071" y="1210"/>
                  </a:cubicBezTo>
                  <a:cubicBezTo>
                    <a:pt x="1194" y="1167"/>
                    <a:pt x="1321" y="1149"/>
                    <a:pt x="1450" y="1149"/>
                  </a:cubicBezTo>
                  <a:cubicBezTo>
                    <a:pt x="1812" y="1149"/>
                    <a:pt x="2188" y="1295"/>
                    <a:pt x="2513" y="1466"/>
                  </a:cubicBezTo>
                  <a:cubicBezTo>
                    <a:pt x="2955" y="1699"/>
                    <a:pt x="3374" y="2001"/>
                    <a:pt x="3863" y="2094"/>
                  </a:cubicBezTo>
                  <a:cubicBezTo>
                    <a:pt x="4351" y="2164"/>
                    <a:pt x="4956" y="2094"/>
                    <a:pt x="5212" y="2490"/>
                  </a:cubicBezTo>
                  <a:cubicBezTo>
                    <a:pt x="5352" y="2676"/>
                    <a:pt x="5352" y="2932"/>
                    <a:pt x="5514" y="3095"/>
                  </a:cubicBezTo>
                  <a:cubicBezTo>
                    <a:pt x="5631" y="3234"/>
                    <a:pt x="5817" y="3258"/>
                    <a:pt x="5980" y="3281"/>
                  </a:cubicBezTo>
                  <a:lnTo>
                    <a:pt x="6003" y="3304"/>
                  </a:lnTo>
                  <a:cubicBezTo>
                    <a:pt x="6404" y="3356"/>
                    <a:pt x="6819" y="3383"/>
                    <a:pt x="7227" y="3383"/>
                  </a:cubicBezTo>
                  <a:cubicBezTo>
                    <a:pt x="7363" y="3383"/>
                    <a:pt x="7498" y="3380"/>
                    <a:pt x="7632" y="3374"/>
                  </a:cubicBezTo>
                  <a:cubicBezTo>
                    <a:pt x="7794" y="3374"/>
                    <a:pt x="7957" y="3351"/>
                    <a:pt x="8097" y="3281"/>
                  </a:cubicBezTo>
                  <a:cubicBezTo>
                    <a:pt x="8213" y="3188"/>
                    <a:pt x="8283" y="3002"/>
                    <a:pt x="8213" y="2862"/>
                  </a:cubicBezTo>
                  <a:cubicBezTo>
                    <a:pt x="8190" y="2816"/>
                    <a:pt x="8120" y="2769"/>
                    <a:pt x="8074" y="2722"/>
                  </a:cubicBezTo>
                  <a:cubicBezTo>
                    <a:pt x="7422" y="2280"/>
                    <a:pt x="6794" y="1862"/>
                    <a:pt x="6143" y="1420"/>
                  </a:cubicBezTo>
                  <a:cubicBezTo>
                    <a:pt x="5577" y="1035"/>
                    <a:pt x="4966" y="628"/>
                    <a:pt x="4269" y="628"/>
                  </a:cubicBezTo>
                  <a:cubicBezTo>
                    <a:pt x="4250" y="628"/>
                    <a:pt x="4231" y="628"/>
                    <a:pt x="4212" y="629"/>
                  </a:cubicBezTo>
                  <a:cubicBezTo>
                    <a:pt x="4041" y="629"/>
                    <a:pt x="3860" y="670"/>
                    <a:pt x="3683" y="670"/>
                  </a:cubicBezTo>
                  <a:cubicBezTo>
                    <a:pt x="3594" y="670"/>
                    <a:pt x="3506" y="660"/>
                    <a:pt x="3421" y="629"/>
                  </a:cubicBezTo>
                  <a:cubicBezTo>
                    <a:pt x="2979" y="512"/>
                    <a:pt x="2700" y="1"/>
                    <a:pt x="22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6"/>
            <p:cNvSpPr/>
            <p:nvPr/>
          </p:nvSpPr>
          <p:spPr>
            <a:xfrm>
              <a:off x="10851496" y="2402287"/>
              <a:ext cx="31328" cy="18030"/>
            </a:xfrm>
            <a:custGeom>
              <a:avLst/>
              <a:gdLst/>
              <a:ahLst/>
              <a:cxnLst/>
              <a:rect l="l" t="t" r="r" b="b"/>
              <a:pathLst>
                <a:path w="1397" h="804" extrusionOk="0">
                  <a:moveTo>
                    <a:pt x="599" y="1"/>
                  </a:moveTo>
                  <a:cubicBezTo>
                    <a:pt x="373" y="1"/>
                    <a:pt x="137" y="109"/>
                    <a:pt x="0" y="279"/>
                  </a:cubicBezTo>
                  <a:lnTo>
                    <a:pt x="0" y="302"/>
                  </a:lnTo>
                  <a:lnTo>
                    <a:pt x="0" y="419"/>
                  </a:lnTo>
                  <a:cubicBezTo>
                    <a:pt x="244" y="662"/>
                    <a:pt x="590" y="804"/>
                    <a:pt x="942" y="804"/>
                  </a:cubicBezTo>
                  <a:cubicBezTo>
                    <a:pt x="1095" y="804"/>
                    <a:pt x="1249" y="777"/>
                    <a:pt x="1396" y="721"/>
                  </a:cubicBezTo>
                  <a:cubicBezTo>
                    <a:pt x="1373" y="419"/>
                    <a:pt x="1140" y="139"/>
                    <a:pt x="838" y="46"/>
                  </a:cubicBezTo>
                  <a:cubicBezTo>
                    <a:pt x="763" y="15"/>
                    <a:pt x="682" y="1"/>
                    <a:pt x="59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6"/>
            <p:cNvSpPr/>
            <p:nvPr/>
          </p:nvSpPr>
          <p:spPr>
            <a:xfrm>
              <a:off x="10910967" y="-207759"/>
              <a:ext cx="1145043" cy="1607805"/>
            </a:xfrm>
            <a:custGeom>
              <a:avLst/>
              <a:gdLst/>
              <a:ahLst/>
              <a:cxnLst/>
              <a:rect l="l" t="t" r="r" b="b"/>
              <a:pathLst>
                <a:path w="51061" h="71697" extrusionOk="0">
                  <a:moveTo>
                    <a:pt x="34696" y="1"/>
                  </a:moveTo>
                  <a:cubicBezTo>
                    <a:pt x="34249" y="1"/>
                    <a:pt x="33746" y="52"/>
                    <a:pt x="33175" y="164"/>
                  </a:cubicBezTo>
                  <a:cubicBezTo>
                    <a:pt x="27568" y="1257"/>
                    <a:pt x="24590" y="5305"/>
                    <a:pt x="20705" y="7166"/>
                  </a:cubicBezTo>
                  <a:cubicBezTo>
                    <a:pt x="16820" y="9051"/>
                    <a:pt x="13075" y="10284"/>
                    <a:pt x="11051" y="12308"/>
                  </a:cubicBezTo>
                  <a:cubicBezTo>
                    <a:pt x="9027" y="14332"/>
                    <a:pt x="6840" y="16658"/>
                    <a:pt x="7166" y="18845"/>
                  </a:cubicBezTo>
                  <a:cubicBezTo>
                    <a:pt x="7468" y="21031"/>
                    <a:pt x="9655" y="22264"/>
                    <a:pt x="6375" y="24149"/>
                  </a:cubicBezTo>
                  <a:cubicBezTo>
                    <a:pt x="3118" y="26010"/>
                    <a:pt x="0" y="27569"/>
                    <a:pt x="2490" y="28964"/>
                  </a:cubicBezTo>
                  <a:cubicBezTo>
                    <a:pt x="4979" y="30384"/>
                    <a:pt x="4816" y="31454"/>
                    <a:pt x="4514" y="32407"/>
                  </a:cubicBezTo>
                  <a:cubicBezTo>
                    <a:pt x="4188" y="33338"/>
                    <a:pt x="4514" y="35199"/>
                    <a:pt x="5747" y="35664"/>
                  </a:cubicBezTo>
                  <a:cubicBezTo>
                    <a:pt x="6486" y="35938"/>
                    <a:pt x="6951" y="35994"/>
                    <a:pt x="7209" y="35994"/>
                  </a:cubicBezTo>
                  <a:cubicBezTo>
                    <a:pt x="7389" y="35994"/>
                    <a:pt x="7468" y="35967"/>
                    <a:pt x="7468" y="35967"/>
                  </a:cubicBezTo>
                  <a:cubicBezTo>
                    <a:pt x="8844" y="35833"/>
                    <a:pt x="9767" y="35306"/>
                    <a:pt x="10568" y="35306"/>
                  </a:cubicBezTo>
                  <a:cubicBezTo>
                    <a:pt x="11583" y="35306"/>
                    <a:pt x="12403" y="36151"/>
                    <a:pt x="13703" y="39712"/>
                  </a:cubicBezTo>
                  <a:cubicBezTo>
                    <a:pt x="16029" y="46087"/>
                    <a:pt x="17914" y="47506"/>
                    <a:pt x="17914" y="50460"/>
                  </a:cubicBezTo>
                  <a:cubicBezTo>
                    <a:pt x="17914" y="53415"/>
                    <a:pt x="15890" y="57788"/>
                    <a:pt x="16820" y="60580"/>
                  </a:cubicBezTo>
                  <a:cubicBezTo>
                    <a:pt x="17706" y="63238"/>
                    <a:pt x="22114" y="71696"/>
                    <a:pt x="24020" y="71696"/>
                  </a:cubicBezTo>
                  <a:cubicBezTo>
                    <a:pt x="24116" y="71696"/>
                    <a:pt x="24206" y="71675"/>
                    <a:pt x="24288" y="71630"/>
                  </a:cubicBezTo>
                  <a:cubicBezTo>
                    <a:pt x="26009" y="70700"/>
                    <a:pt x="26940" y="64325"/>
                    <a:pt x="28638" y="62767"/>
                  </a:cubicBezTo>
                  <a:cubicBezTo>
                    <a:pt x="30360" y="61208"/>
                    <a:pt x="31918" y="57625"/>
                    <a:pt x="35036" y="56834"/>
                  </a:cubicBezTo>
                  <a:cubicBezTo>
                    <a:pt x="38153" y="56067"/>
                    <a:pt x="42201" y="54973"/>
                    <a:pt x="42504" y="50158"/>
                  </a:cubicBezTo>
                  <a:cubicBezTo>
                    <a:pt x="42806" y="45319"/>
                    <a:pt x="44365" y="35199"/>
                    <a:pt x="43295" y="28034"/>
                  </a:cubicBezTo>
                  <a:cubicBezTo>
                    <a:pt x="42504" y="22939"/>
                    <a:pt x="48413" y="17914"/>
                    <a:pt x="49832" y="15727"/>
                  </a:cubicBezTo>
                  <a:cubicBezTo>
                    <a:pt x="51061" y="13822"/>
                    <a:pt x="50594" y="11052"/>
                    <a:pt x="48877" y="11052"/>
                  </a:cubicBezTo>
                  <a:cubicBezTo>
                    <a:pt x="48644" y="11052"/>
                    <a:pt x="48388" y="11103"/>
                    <a:pt x="48110" y="11214"/>
                  </a:cubicBezTo>
                  <a:cubicBezTo>
                    <a:pt x="46157" y="11996"/>
                    <a:pt x="44843" y="13778"/>
                    <a:pt x="44114" y="13778"/>
                  </a:cubicBezTo>
                  <a:cubicBezTo>
                    <a:pt x="43975" y="13778"/>
                    <a:pt x="43857" y="13713"/>
                    <a:pt x="43760" y="13564"/>
                  </a:cubicBezTo>
                  <a:cubicBezTo>
                    <a:pt x="43159" y="12652"/>
                    <a:pt x="43133" y="9636"/>
                    <a:pt x="42034" y="9636"/>
                  </a:cubicBezTo>
                  <a:cubicBezTo>
                    <a:pt x="41984" y="9636"/>
                    <a:pt x="41931" y="9642"/>
                    <a:pt x="41875" y="9655"/>
                  </a:cubicBezTo>
                  <a:cubicBezTo>
                    <a:pt x="40963" y="9897"/>
                    <a:pt x="37220" y="11145"/>
                    <a:pt x="35847" y="11145"/>
                  </a:cubicBezTo>
                  <a:cubicBezTo>
                    <a:pt x="35365" y="11145"/>
                    <a:pt x="35175" y="10991"/>
                    <a:pt x="35501" y="10586"/>
                  </a:cubicBezTo>
                  <a:cubicBezTo>
                    <a:pt x="36734" y="9027"/>
                    <a:pt x="43760" y="8725"/>
                    <a:pt x="40805" y="6236"/>
                  </a:cubicBezTo>
                  <a:cubicBezTo>
                    <a:pt x="38131" y="4000"/>
                    <a:pt x="38628" y="1"/>
                    <a:pt x="346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6"/>
            <p:cNvSpPr/>
            <p:nvPr/>
          </p:nvSpPr>
          <p:spPr>
            <a:xfrm>
              <a:off x="10631350" y="745349"/>
              <a:ext cx="531002" cy="583969"/>
            </a:xfrm>
            <a:custGeom>
              <a:avLst/>
              <a:gdLst/>
              <a:ahLst/>
              <a:cxnLst/>
              <a:rect l="l" t="t" r="r" b="b"/>
              <a:pathLst>
                <a:path w="23679" h="26041" extrusionOk="0">
                  <a:moveTo>
                    <a:pt x="5648" y="1"/>
                  </a:moveTo>
                  <a:cubicBezTo>
                    <a:pt x="4997" y="1"/>
                    <a:pt x="4603" y="262"/>
                    <a:pt x="4536" y="630"/>
                  </a:cubicBezTo>
                  <a:cubicBezTo>
                    <a:pt x="4489" y="860"/>
                    <a:pt x="4389" y="945"/>
                    <a:pt x="4258" y="945"/>
                  </a:cubicBezTo>
                  <a:cubicBezTo>
                    <a:pt x="3941" y="945"/>
                    <a:pt x="3447" y="443"/>
                    <a:pt x="3117" y="328"/>
                  </a:cubicBezTo>
                  <a:cubicBezTo>
                    <a:pt x="2652" y="165"/>
                    <a:pt x="2187" y="165"/>
                    <a:pt x="2187" y="165"/>
                  </a:cubicBezTo>
                  <a:cubicBezTo>
                    <a:pt x="1419" y="1584"/>
                    <a:pt x="0" y="5934"/>
                    <a:pt x="954" y="7028"/>
                  </a:cubicBezTo>
                  <a:cubicBezTo>
                    <a:pt x="1884" y="8121"/>
                    <a:pt x="2652" y="9680"/>
                    <a:pt x="5304" y="9819"/>
                  </a:cubicBezTo>
                  <a:cubicBezTo>
                    <a:pt x="5641" y="9840"/>
                    <a:pt x="5957" y="9848"/>
                    <a:pt x="6255" y="9848"/>
                  </a:cubicBezTo>
                  <a:cubicBezTo>
                    <a:pt x="7240" y="9848"/>
                    <a:pt x="8026" y="9761"/>
                    <a:pt x="8682" y="9761"/>
                  </a:cubicBezTo>
                  <a:cubicBezTo>
                    <a:pt x="9391" y="9761"/>
                    <a:pt x="9950" y="9863"/>
                    <a:pt x="10445" y="10285"/>
                  </a:cubicBezTo>
                  <a:cubicBezTo>
                    <a:pt x="11539" y="11238"/>
                    <a:pt x="16355" y="14658"/>
                    <a:pt x="14191" y="16985"/>
                  </a:cubicBezTo>
                  <a:cubicBezTo>
                    <a:pt x="12202" y="19122"/>
                    <a:pt x="8326" y="22222"/>
                    <a:pt x="10303" y="22222"/>
                  </a:cubicBezTo>
                  <a:cubicBezTo>
                    <a:pt x="10500" y="22222"/>
                    <a:pt x="10754" y="22191"/>
                    <a:pt x="11074" y="22126"/>
                  </a:cubicBezTo>
                  <a:cubicBezTo>
                    <a:pt x="11440" y="22050"/>
                    <a:pt x="11792" y="22016"/>
                    <a:pt x="12128" y="22016"/>
                  </a:cubicBezTo>
                  <a:cubicBezTo>
                    <a:pt x="15758" y="22016"/>
                    <a:pt x="17684" y="26040"/>
                    <a:pt x="18985" y="26040"/>
                  </a:cubicBezTo>
                  <a:cubicBezTo>
                    <a:pt x="19048" y="26040"/>
                    <a:pt x="19109" y="26031"/>
                    <a:pt x="19169" y="26011"/>
                  </a:cubicBezTo>
                  <a:cubicBezTo>
                    <a:pt x="20565" y="25546"/>
                    <a:pt x="21031" y="23382"/>
                    <a:pt x="19774" y="21195"/>
                  </a:cubicBezTo>
                  <a:cubicBezTo>
                    <a:pt x="18790" y="19449"/>
                    <a:pt x="18695" y="17510"/>
                    <a:pt x="19325" y="17510"/>
                  </a:cubicBezTo>
                  <a:cubicBezTo>
                    <a:pt x="19484" y="17510"/>
                    <a:pt x="19689" y="17634"/>
                    <a:pt x="19937" y="17915"/>
                  </a:cubicBezTo>
                  <a:cubicBezTo>
                    <a:pt x="20428" y="18470"/>
                    <a:pt x="21320" y="18829"/>
                    <a:pt x="22012" y="18829"/>
                  </a:cubicBezTo>
                  <a:cubicBezTo>
                    <a:pt x="23089" y="18829"/>
                    <a:pt x="23679" y="17956"/>
                    <a:pt x="21496" y="15589"/>
                  </a:cubicBezTo>
                  <a:cubicBezTo>
                    <a:pt x="17913" y="11704"/>
                    <a:pt x="18704" y="9819"/>
                    <a:pt x="17145" y="8586"/>
                  </a:cubicBezTo>
                  <a:cubicBezTo>
                    <a:pt x="15587" y="7330"/>
                    <a:pt x="12772" y="4678"/>
                    <a:pt x="11539" y="3445"/>
                  </a:cubicBezTo>
                  <a:cubicBezTo>
                    <a:pt x="10283" y="2189"/>
                    <a:pt x="10911" y="2654"/>
                    <a:pt x="8584" y="1119"/>
                  </a:cubicBezTo>
                  <a:cubicBezTo>
                    <a:pt x="7362" y="308"/>
                    <a:pt x="6354" y="1"/>
                    <a:pt x="564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6"/>
            <p:cNvSpPr/>
            <p:nvPr/>
          </p:nvSpPr>
          <p:spPr>
            <a:xfrm>
              <a:off x="10519696" y="-111870"/>
              <a:ext cx="642745" cy="824635"/>
            </a:xfrm>
            <a:custGeom>
              <a:avLst/>
              <a:gdLst/>
              <a:ahLst/>
              <a:cxnLst/>
              <a:rect l="l" t="t" r="r" b="b"/>
              <a:pathLst>
                <a:path w="28662" h="36773" extrusionOk="0">
                  <a:moveTo>
                    <a:pt x="17839" y="0"/>
                  </a:moveTo>
                  <a:cubicBezTo>
                    <a:pt x="16787" y="0"/>
                    <a:pt x="15885" y="116"/>
                    <a:pt x="15262" y="401"/>
                  </a:cubicBezTo>
                  <a:cubicBezTo>
                    <a:pt x="12935" y="1494"/>
                    <a:pt x="4677" y="5705"/>
                    <a:pt x="4677" y="6799"/>
                  </a:cubicBezTo>
                  <a:cubicBezTo>
                    <a:pt x="4677" y="7869"/>
                    <a:pt x="4677" y="9590"/>
                    <a:pt x="5468" y="10846"/>
                  </a:cubicBezTo>
                  <a:cubicBezTo>
                    <a:pt x="6130" y="11911"/>
                    <a:pt x="6689" y="13461"/>
                    <a:pt x="8625" y="13461"/>
                  </a:cubicBezTo>
                  <a:cubicBezTo>
                    <a:pt x="8932" y="13461"/>
                    <a:pt x="9273" y="13422"/>
                    <a:pt x="9655" y="13336"/>
                  </a:cubicBezTo>
                  <a:cubicBezTo>
                    <a:pt x="10152" y="13225"/>
                    <a:pt x="10630" y="13177"/>
                    <a:pt x="11062" y="13177"/>
                  </a:cubicBezTo>
                  <a:cubicBezTo>
                    <a:pt x="13072" y="13177"/>
                    <a:pt x="14077" y="14214"/>
                    <a:pt x="11377" y="14732"/>
                  </a:cubicBezTo>
                  <a:cubicBezTo>
                    <a:pt x="10833" y="14836"/>
                    <a:pt x="10274" y="14884"/>
                    <a:pt x="9716" y="14884"/>
                  </a:cubicBezTo>
                  <a:cubicBezTo>
                    <a:pt x="6904" y="14884"/>
                    <a:pt x="4134" y="13652"/>
                    <a:pt x="3746" y="12079"/>
                  </a:cubicBezTo>
                  <a:cubicBezTo>
                    <a:pt x="3493" y="11066"/>
                    <a:pt x="2728" y="10418"/>
                    <a:pt x="2036" y="10418"/>
                  </a:cubicBezTo>
                  <a:cubicBezTo>
                    <a:pt x="1457" y="10418"/>
                    <a:pt x="929" y="10870"/>
                    <a:pt x="792" y="11940"/>
                  </a:cubicBezTo>
                  <a:cubicBezTo>
                    <a:pt x="466" y="14266"/>
                    <a:pt x="1" y="17058"/>
                    <a:pt x="954" y="18779"/>
                  </a:cubicBezTo>
                  <a:cubicBezTo>
                    <a:pt x="1885" y="20501"/>
                    <a:pt x="1722" y="22525"/>
                    <a:pt x="4048" y="23130"/>
                  </a:cubicBezTo>
                  <a:cubicBezTo>
                    <a:pt x="6398" y="23758"/>
                    <a:pt x="8096" y="24851"/>
                    <a:pt x="7329" y="26108"/>
                  </a:cubicBezTo>
                  <a:cubicBezTo>
                    <a:pt x="6588" y="27262"/>
                    <a:pt x="5603" y="29395"/>
                    <a:pt x="4201" y="29395"/>
                  </a:cubicBezTo>
                  <a:cubicBezTo>
                    <a:pt x="4106" y="29395"/>
                    <a:pt x="4008" y="29385"/>
                    <a:pt x="3909" y="29364"/>
                  </a:cubicBezTo>
                  <a:cubicBezTo>
                    <a:pt x="2677" y="29125"/>
                    <a:pt x="1052" y="27810"/>
                    <a:pt x="425" y="27810"/>
                  </a:cubicBezTo>
                  <a:cubicBezTo>
                    <a:pt x="259" y="27810"/>
                    <a:pt x="163" y="27903"/>
                    <a:pt x="163" y="28131"/>
                  </a:cubicBezTo>
                  <a:cubicBezTo>
                    <a:pt x="163" y="29202"/>
                    <a:pt x="792" y="29527"/>
                    <a:pt x="2350" y="31086"/>
                  </a:cubicBezTo>
                  <a:cubicBezTo>
                    <a:pt x="3909" y="32645"/>
                    <a:pt x="2025" y="34808"/>
                    <a:pt x="3444" y="35436"/>
                  </a:cubicBezTo>
                  <a:cubicBezTo>
                    <a:pt x="4468" y="35897"/>
                    <a:pt x="9192" y="36772"/>
                    <a:pt x="11686" y="36772"/>
                  </a:cubicBezTo>
                  <a:cubicBezTo>
                    <a:pt x="12590" y="36772"/>
                    <a:pt x="13201" y="36658"/>
                    <a:pt x="13238" y="36367"/>
                  </a:cubicBezTo>
                  <a:cubicBezTo>
                    <a:pt x="13396" y="35301"/>
                    <a:pt x="14726" y="32313"/>
                    <a:pt x="12058" y="32313"/>
                  </a:cubicBezTo>
                  <a:cubicBezTo>
                    <a:pt x="11989" y="32313"/>
                    <a:pt x="11917" y="32315"/>
                    <a:pt x="11842" y="32319"/>
                  </a:cubicBezTo>
                  <a:cubicBezTo>
                    <a:pt x="9931" y="32424"/>
                    <a:pt x="8079" y="32977"/>
                    <a:pt x="6971" y="32977"/>
                  </a:cubicBezTo>
                  <a:cubicBezTo>
                    <a:pt x="6365" y="32977"/>
                    <a:pt x="5982" y="32812"/>
                    <a:pt x="5933" y="32319"/>
                  </a:cubicBezTo>
                  <a:cubicBezTo>
                    <a:pt x="5794" y="31127"/>
                    <a:pt x="6334" y="29697"/>
                    <a:pt x="7857" y="29697"/>
                  </a:cubicBezTo>
                  <a:cubicBezTo>
                    <a:pt x="8117" y="29697"/>
                    <a:pt x="8406" y="29738"/>
                    <a:pt x="8725" y="29830"/>
                  </a:cubicBezTo>
                  <a:cubicBezTo>
                    <a:pt x="9667" y="30101"/>
                    <a:pt x="10809" y="30255"/>
                    <a:pt x="11816" y="30255"/>
                  </a:cubicBezTo>
                  <a:cubicBezTo>
                    <a:pt x="13145" y="30255"/>
                    <a:pt x="14238" y="29986"/>
                    <a:pt x="14331" y="29364"/>
                  </a:cubicBezTo>
                  <a:cubicBezTo>
                    <a:pt x="14494" y="28271"/>
                    <a:pt x="13866" y="25782"/>
                    <a:pt x="15122" y="24851"/>
                  </a:cubicBezTo>
                  <a:cubicBezTo>
                    <a:pt x="16355" y="23921"/>
                    <a:pt x="18844" y="20478"/>
                    <a:pt x="18239" y="19082"/>
                  </a:cubicBezTo>
                  <a:cubicBezTo>
                    <a:pt x="17611" y="17686"/>
                    <a:pt x="22590" y="12382"/>
                    <a:pt x="22590" y="12382"/>
                  </a:cubicBezTo>
                  <a:lnTo>
                    <a:pt x="22590" y="12405"/>
                  </a:lnTo>
                  <a:cubicBezTo>
                    <a:pt x="23357" y="11312"/>
                    <a:pt x="26475" y="7869"/>
                    <a:pt x="27405" y="6008"/>
                  </a:cubicBezTo>
                  <a:cubicBezTo>
                    <a:pt x="28336" y="4147"/>
                    <a:pt x="28662" y="1797"/>
                    <a:pt x="25242" y="1029"/>
                  </a:cubicBezTo>
                  <a:cubicBezTo>
                    <a:pt x="22910" y="509"/>
                    <a:pt x="20045" y="0"/>
                    <a:pt x="1783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6"/>
            <p:cNvSpPr/>
            <p:nvPr/>
          </p:nvSpPr>
          <p:spPr>
            <a:xfrm>
              <a:off x="10003742" y="712451"/>
              <a:ext cx="240531" cy="198506"/>
            </a:xfrm>
            <a:custGeom>
              <a:avLst/>
              <a:gdLst/>
              <a:ahLst/>
              <a:cxnLst/>
              <a:rect l="l" t="t" r="r" b="b"/>
              <a:pathLst>
                <a:path w="10726" h="8852" extrusionOk="0">
                  <a:moveTo>
                    <a:pt x="2445" y="0"/>
                  </a:moveTo>
                  <a:cubicBezTo>
                    <a:pt x="2331" y="0"/>
                    <a:pt x="2222" y="1"/>
                    <a:pt x="2118" y="3"/>
                  </a:cubicBezTo>
                  <a:cubicBezTo>
                    <a:pt x="1466" y="3"/>
                    <a:pt x="908" y="492"/>
                    <a:pt x="815" y="1143"/>
                  </a:cubicBezTo>
                  <a:cubicBezTo>
                    <a:pt x="559" y="2679"/>
                    <a:pt x="1" y="5377"/>
                    <a:pt x="605" y="6308"/>
                  </a:cubicBezTo>
                  <a:cubicBezTo>
                    <a:pt x="1192" y="7267"/>
                    <a:pt x="1778" y="8851"/>
                    <a:pt x="2582" y="8851"/>
                  </a:cubicBezTo>
                  <a:cubicBezTo>
                    <a:pt x="2831" y="8851"/>
                    <a:pt x="3100" y="8700"/>
                    <a:pt x="3397" y="8332"/>
                  </a:cubicBezTo>
                  <a:cubicBezTo>
                    <a:pt x="4653" y="6773"/>
                    <a:pt x="4491" y="4749"/>
                    <a:pt x="5584" y="4284"/>
                  </a:cubicBezTo>
                  <a:cubicBezTo>
                    <a:pt x="6677" y="3819"/>
                    <a:pt x="10725" y="2097"/>
                    <a:pt x="7445" y="864"/>
                  </a:cubicBezTo>
                  <a:cubicBezTo>
                    <a:pt x="5567" y="139"/>
                    <a:pt x="3709" y="0"/>
                    <a:pt x="244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6"/>
            <p:cNvSpPr/>
            <p:nvPr/>
          </p:nvSpPr>
          <p:spPr>
            <a:xfrm>
              <a:off x="10125307" y="750260"/>
              <a:ext cx="326710" cy="306191"/>
            </a:xfrm>
            <a:custGeom>
              <a:avLst/>
              <a:gdLst/>
              <a:ahLst/>
              <a:cxnLst/>
              <a:rect l="l" t="t" r="r" b="b"/>
              <a:pathLst>
                <a:path w="14569" h="13654" extrusionOk="0">
                  <a:moveTo>
                    <a:pt x="10637" y="1"/>
                  </a:moveTo>
                  <a:cubicBezTo>
                    <a:pt x="10494" y="1"/>
                    <a:pt x="10323" y="85"/>
                    <a:pt x="10120" y="272"/>
                  </a:cubicBezTo>
                  <a:cubicBezTo>
                    <a:pt x="8686" y="1570"/>
                    <a:pt x="8237" y="3288"/>
                    <a:pt x="7400" y="3288"/>
                  </a:cubicBezTo>
                  <a:cubicBezTo>
                    <a:pt x="7233" y="3288"/>
                    <a:pt x="7050" y="3219"/>
                    <a:pt x="6840" y="3063"/>
                  </a:cubicBezTo>
                  <a:cubicBezTo>
                    <a:pt x="5821" y="2294"/>
                    <a:pt x="4469" y="1208"/>
                    <a:pt x="3413" y="1208"/>
                  </a:cubicBezTo>
                  <a:cubicBezTo>
                    <a:pt x="3191" y="1208"/>
                    <a:pt x="2982" y="1256"/>
                    <a:pt x="2792" y="1365"/>
                  </a:cubicBezTo>
                  <a:cubicBezTo>
                    <a:pt x="1698" y="1970"/>
                    <a:pt x="768" y="2900"/>
                    <a:pt x="768" y="2900"/>
                  </a:cubicBezTo>
                  <a:cubicBezTo>
                    <a:pt x="163" y="3994"/>
                    <a:pt x="0" y="5552"/>
                    <a:pt x="628" y="5715"/>
                  </a:cubicBezTo>
                  <a:cubicBezTo>
                    <a:pt x="1233" y="5878"/>
                    <a:pt x="768" y="6809"/>
                    <a:pt x="931" y="7437"/>
                  </a:cubicBezTo>
                  <a:cubicBezTo>
                    <a:pt x="1042" y="7851"/>
                    <a:pt x="1654" y="7916"/>
                    <a:pt x="2433" y="7916"/>
                  </a:cubicBezTo>
                  <a:cubicBezTo>
                    <a:pt x="2792" y="7916"/>
                    <a:pt x="3186" y="7902"/>
                    <a:pt x="3583" y="7902"/>
                  </a:cubicBezTo>
                  <a:cubicBezTo>
                    <a:pt x="4816" y="7902"/>
                    <a:pt x="6537" y="8507"/>
                    <a:pt x="4513" y="8995"/>
                  </a:cubicBezTo>
                  <a:cubicBezTo>
                    <a:pt x="2489" y="9461"/>
                    <a:pt x="1093" y="9600"/>
                    <a:pt x="2326" y="10694"/>
                  </a:cubicBezTo>
                  <a:cubicBezTo>
                    <a:pt x="3420" y="11645"/>
                    <a:pt x="3914" y="13653"/>
                    <a:pt x="5357" y="13653"/>
                  </a:cubicBezTo>
                  <a:cubicBezTo>
                    <a:pt x="5572" y="13653"/>
                    <a:pt x="5809" y="13608"/>
                    <a:pt x="6072" y="13509"/>
                  </a:cubicBezTo>
                  <a:cubicBezTo>
                    <a:pt x="8096" y="12718"/>
                    <a:pt x="10283" y="11624"/>
                    <a:pt x="11213" y="11624"/>
                  </a:cubicBezTo>
                  <a:cubicBezTo>
                    <a:pt x="11664" y="11624"/>
                    <a:pt x="12590" y="11881"/>
                    <a:pt x="13301" y="11881"/>
                  </a:cubicBezTo>
                  <a:cubicBezTo>
                    <a:pt x="14057" y="11881"/>
                    <a:pt x="14569" y="11590"/>
                    <a:pt x="14005" y="10391"/>
                  </a:cubicBezTo>
                  <a:cubicBezTo>
                    <a:pt x="12912" y="8042"/>
                    <a:pt x="11818" y="7739"/>
                    <a:pt x="11516" y="6018"/>
                  </a:cubicBezTo>
                  <a:cubicBezTo>
                    <a:pt x="11250" y="4523"/>
                    <a:pt x="11686" y="1"/>
                    <a:pt x="1063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6"/>
            <p:cNvSpPr/>
            <p:nvPr/>
          </p:nvSpPr>
          <p:spPr>
            <a:xfrm>
              <a:off x="10044959" y="474970"/>
              <a:ext cx="170856" cy="113067"/>
            </a:xfrm>
            <a:custGeom>
              <a:avLst/>
              <a:gdLst/>
              <a:ahLst/>
              <a:cxnLst/>
              <a:rect l="l" t="t" r="r" b="b"/>
              <a:pathLst>
                <a:path w="7619" h="5042" extrusionOk="0">
                  <a:moveTo>
                    <a:pt x="6125" y="0"/>
                  </a:moveTo>
                  <a:cubicBezTo>
                    <a:pt x="5313" y="0"/>
                    <a:pt x="4211" y="404"/>
                    <a:pt x="4211" y="404"/>
                  </a:cubicBezTo>
                  <a:cubicBezTo>
                    <a:pt x="2327" y="1474"/>
                    <a:pt x="0" y="4289"/>
                    <a:pt x="1257" y="4917"/>
                  </a:cubicBezTo>
                  <a:cubicBezTo>
                    <a:pt x="1433" y="5003"/>
                    <a:pt x="1631" y="5042"/>
                    <a:pt x="1844" y="5042"/>
                  </a:cubicBezTo>
                  <a:cubicBezTo>
                    <a:pt x="3128" y="5042"/>
                    <a:pt x="4949" y="3651"/>
                    <a:pt x="5607" y="2893"/>
                  </a:cubicBezTo>
                  <a:cubicBezTo>
                    <a:pt x="7619" y="544"/>
                    <a:pt x="7067" y="0"/>
                    <a:pt x="61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6"/>
            <p:cNvSpPr/>
            <p:nvPr/>
          </p:nvSpPr>
          <p:spPr>
            <a:xfrm>
              <a:off x="10118513" y="544039"/>
              <a:ext cx="261924" cy="154508"/>
            </a:xfrm>
            <a:custGeom>
              <a:avLst/>
              <a:gdLst/>
              <a:ahLst/>
              <a:cxnLst/>
              <a:rect l="l" t="t" r="r" b="b"/>
              <a:pathLst>
                <a:path w="11680" h="6890" extrusionOk="0">
                  <a:moveTo>
                    <a:pt x="8873" y="0"/>
                  </a:moveTo>
                  <a:cubicBezTo>
                    <a:pt x="8155" y="0"/>
                    <a:pt x="7461" y="688"/>
                    <a:pt x="6840" y="1511"/>
                  </a:cubicBezTo>
                  <a:cubicBezTo>
                    <a:pt x="6504" y="1966"/>
                    <a:pt x="6085" y="2134"/>
                    <a:pt x="5673" y="2134"/>
                  </a:cubicBezTo>
                  <a:cubicBezTo>
                    <a:pt x="4946" y="2134"/>
                    <a:pt x="4242" y="1610"/>
                    <a:pt x="4049" y="1209"/>
                  </a:cubicBezTo>
                  <a:cubicBezTo>
                    <a:pt x="3917" y="956"/>
                    <a:pt x="3661" y="880"/>
                    <a:pt x="3403" y="880"/>
                  </a:cubicBezTo>
                  <a:cubicBezTo>
                    <a:pt x="3019" y="880"/>
                    <a:pt x="2629" y="1046"/>
                    <a:pt x="2629" y="1046"/>
                  </a:cubicBezTo>
                  <a:cubicBezTo>
                    <a:pt x="1699" y="3070"/>
                    <a:pt x="1" y="5094"/>
                    <a:pt x="2025" y="5257"/>
                  </a:cubicBezTo>
                  <a:cubicBezTo>
                    <a:pt x="4049" y="5420"/>
                    <a:pt x="4351" y="6048"/>
                    <a:pt x="4514" y="6653"/>
                  </a:cubicBezTo>
                  <a:cubicBezTo>
                    <a:pt x="4551" y="6822"/>
                    <a:pt x="4703" y="6890"/>
                    <a:pt x="4936" y="6890"/>
                  </a:cubicBezTo>
                  <a:cubicBezTo>
                    <a:pt x="5568" y="6890"/>
                    <a:pt x="6794" y="6388"/>
                    <a:pt x="7934" y="6048"/>
                  </a:cubicBezTo>
                  <a:cubicBezTo>
                    <a:pt x="9492" y="5559"/>
                    <a:pt x="11051" y="5722"/>
                    <a:pt x="11353" y="4163"/>
                  </a:cubicBezTo>
                  <a:cubicBezTo>
                    <a:pt x="11679" y="2605"/>
                    <a:pt x="11051" y="1837"/>
                    <a:pt x="9958" y="581"/>
                  </a:cubicBezTo>
                  <a:cubicBezTo>
                    <a:pt x="9594" y="171"/>
                    <a:pt x="9230" y="0"/>
                    <a:pt x="88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6"/>
            <p:cNvSpPr/>
            <p:nvPr/>
          </p:nvSpPr>
          <p:spPr>
            <a:xfrm>
              <a:off x="10225996" y="363877"/>
              <a:ext cx="79833" cy="44895"/>
            </a:xfrm>
            <a:custGeom>
              <a:avLst/>
              <a:gdLst/>
              <a:ahLst/>
              <a:cxnLst/>
              <a:rect l="l" t="t" r="r" b="b"/>
              <a:pathLst>
                <a:path w="3560" h="2002" extrusionOk="0">
                  <a:moveTo>
                    <a:pt x="1932" y="0"/>
                  </a:moveTo>
                  <a:cubicBezTo>
                    <a:pt x="1521" y="0"/>
                    <a:pt x="1095" y="102"/>
                    <a:pt x="698" y="193"/>
                  </a:cubicBezTo>
                  <a:lnTo>
                    <a:pt x="186" y="752"/>
                  </a:lnTo>
                  <a:cubicBezTo>
                    <a:pt x="70" y="891"/>
                    <a:pt x="0" y="1124"/>
                    <a:pt x="116" y="1287"/>
                  </a:cubicBezTo>
                  <a:cubicBezTo>
                    <a:pt x="395" y="1775"/>
                    <a:pt x="1163" y="1961"/>
                    <a:pt x="1791" y="1985"/>
                  </a:cubicBezTo>
                  <a:cubicBezTo>
                    <a:pt x="1901" y="1995"/>
                    <a:pt x="2016" y="2002"/>
                    <a:pt x="2133" y="2002"/>
                  </a:cubicBezTo>
                  <a:cubicBezTo>
                    <a:pt x="2536" y="2002"/>
                    <a:pt x="2953" y="1919"/>
                    <a:pt x="3187" y="1612"/>
                  </a:cubicBezTo>
                  <a:cubicBezTo>
                    <a:pt x="3559" y="1124"/>
                    <a:pt x="3141" y="333"/>
                    <a:pt x="2559" y="100"/>
                  </a:cubicBezTo>
                  <a:cubicBezTo>
                    <a:pt x="2359" y="28"/>
                    <a:pt x="2148" y="0"/>
                    <a:pt x="19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6"/>
            <p:cNvSpPr/>
            <p:nvPr/>
          </p:nvSpPr>
          <p:spPr>
            <a:xfrm>
              <a:off x="10867665" y="1048019"/>
              <a:ext cx="48550" cy="64068"/>
            </a:xfrm>
            <a:custGeom>
              <a:avLst/>
              <a:gdLst/>
              <a:ahLst/>
              <a:cxnLst/>
              <a:rect l="l" t="t" r="r" b="b"/>
              <a:pathLst>
                <a:path w="2165" h="2857" extrusionOk="0">
                  <a:moveTo>
                    <a:pt x="1281" y="0"/>
                  </a:moveTo>
                  <a:cubicBezTo>
                    <a:pt x="866" y="0"/>
                    <a:pt x="412" y="268"/>
                    <a:pt x="233" y="626"/>
                  </a:cubicBezTo>
                  <a:cubicBezTo>
                    <a:pt x="1" y="1138"/>
                    <a:pt x="117" y="1720"/>
                    <a:pt x="256" y="2255"/>
                  </a:cubicBezTo>
                  <a:lnTo>
                    <a:pt x="792" y="2720"/>
                  </a:lnTo>
                  <a:cubicBezTo>
                    <a:pt x="886" y="2799"/>
                    <a:pt x="1013" y="2856"/>
                    <a:pt x="1142" y="2856"/>
                  </a:cubicBezTo>
                  <a:cubicBezTo>
                    <a:pt x="1204" y="2856"/>
                    <a:pt x="1266" y="2843"/>
                    <a:pt x="1327" y="2813"/>
                  </a:cubicBezTo>
                  <a:cubicBezTo>
                    <a:pt x="1815" y="2580"/>
                    <a:pt x="2025" y="1929"/>
                    <a:pt x="2094" y="1394"/>
                  </a:cubicBezTo>
                  <a:cubicBezTo>
                    <a:pt x="2141" y="952"/>
                    <a:pt x="2164" y="440"/>
                    <a:pt x="1769" y="161"/>
                  </a:cubicBezTo>
                  <a:cubicBezTo>
                    <a:pt x="1629" y="49"/>
                    <a:pt x="1459" y="0"/>
                    <a:pt x="1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6"/>
            <p:cNvSpPr/>
            <p:nvPr/>
          </p:nvSpPr>
          <p:spPr>
            <a:xfrm>
              <a:off x="10685080" y="1167073"/>
              <a:ext cx="141905" cy="116588"/>
            </a:xfrm>
            <a:custGeom>
              <a:avLst/>
              <a:gdLst/>
              <a:ahLst/>
              <a:cxnLst/>
              <a:rect l="l" t="t" r="r" b="b"/>
              <a:pathLst>
                <a:path w="6328" h="5199" extrusionOk="0">
                  <a:moveTo>
                    <a:pt x="2055" y="1"/>
                  </a:moveTo>
                  <a:cubicBezTo>
                    <a:pt x="1974" y="1"/>
                    <a:pt x="1892" y="14"/>
                    <a:pt x="1815" y="40"/>
                  </a:cubicBezTo>
                  <a:lnTo>
                    <a:pt x="1629" y="86"/>
                  </a:lnTo>
                  <a:cubicBezTo>
                    <a:pt x="1419" y="156"/>
                    <a:pt x="1256" y="319"/>
                    <a:pt x="1210" y="551"/>
                  </a:cubicBezTo>
                  <a:cubicBezTo>
                    <a:pt x="1001" y="1784"/>
                    <a:pt x="0" y="2785"/>
                    <a:pt x="582" y="3785"/>
                  </a:cubicBezTo>
                  <a:cubicBezTo>
                    <a:pt x="1016" y="4570"/>
                    <a:pt x="2025" y="5199"/>
                    <a:pt x="2673" y="5199"/>
                  </a:cubicBezTo>
                  <a:cubicBezTo>
                    <a:pt x="2927" y="5199"/>
                    <a:pt x="3125" y="5102"/>
                    <a:pt x="3211" y="4879"/>
                  </a:cubicBezTo>
                  <a:cubicBezTo>
                    <a:pt x="3393" y="4449"/>
                    <a:pt x="3764" y="4355"/>
                    <a:pt x="4138" y="4355"/>
                  </a:cubicBezTo>
                  <a:cubicBezTo>
                    <a:pt x="4432" y="4355"/>
                    <a:pt x="4727" y="4413"/>
                    <a:pt x="4932" y="4413"/>
                  </a:cubicBezTo>
                  <a:cubicBezTo>
                    <a:pt x="5397" y="4413"/>
                    <a:pt x="6328" y="4250"/>
                    <a:pt x="5235" y="2692"/>
                  </a:cubicBezTo>
                  <a:cubicBezTo>
                    <a:pt x="4490" y="1622"/>
                    <a:pt x="3722" y="2320"/>
                    <a:pt x="2582" y="296"/>
                  </a:cubicBezTo>
                  <a:cubicBezTo>
                    <a:pt x="2481" y="93"/>
                    <a:pt x="2270" y="1"/>
                    <a:pt x="20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6"/>
            <p:cNvSpPr/>
            <p:nvPr/>
          </p:nvSpPr>
          <p:spPr>
            <a:xfrm>
              <a:off x="10412751" y="724964"/>
              <a:ext cx="132532" cy="171484"/>
            </a:xfrm>
            <a:custGeom>
              <a:avLst/>
              <a:gdLst/>
              <a:ahLst/>
              <a:cxnLst/>
              <a:rect l="l" t="t" r="r" b="b"/>
              <a:pathLst>
                <a:path w="5910" h="7647" extrusionOk="0">
                  <a:moveTo>
                    <a:pt x="3866" y="0"/>
                  </a:moveTo>
                  <a:cubicBezTo>
                    <a:pt x="2933" y="0"/>
                    <a:pt x="2217" y="1036"/>
                    <a:pt x="1699" y="1306"/>
                  </a:cubicBezTo>
                  <a:cubicBezTo>
                    <a:pt x="1420" y="1446"/>
                    <a:pt x="1280" y="1748"/>
                    <a:pt x="1396" y="2051"/>
                  </a:cubicBezTo>
                  <a:cubicBezTo>
                    <a:pt x="1629" y="2656"/>
                    <a:pt x="1862" y="3005"/>
                    <a:pt x="1024" y="3423"/>
                  </a:cubicBezTo>
                  <a:cubicBezTo>
                    <a:pt x="0" y="3935"/>
                    <a:pt x="419" y="3935"/>
                    <a:pt x="1443" y="5494"/>
                  </a:cubicBezTo>
                  <a:cubicBezTo>
                    <a:pt x="2222" y="6654"/>
                    <a:pt x="2705" y="7647"/>
                    <a:pt x="3246" y="7647"/>
                  </a:cubicBezTo>
                  <a:cubicBezTo>
                    <a:pt x="3432" y="7647"/>
                    <a:pt x="3625" y="7530"/>
                    <a:pt x="3839" y="7262"/>
                  </a:cubicBezTo>
                  <a:cubicBezTo>
                    <a:pt x="4677" y="6215"/>
                    <a:pt x="5909" y="4447"/>
                    <a:pt x="4979" y="3633"/>
                  </a:cubicBezTo>
                  <a:cubicBezTo>
                    <a:pt x="4048" y="2795"/>
                    <a:pt x="5398" y="97"/>
                    <a:pt x="3955" y="4"/>
                  </a:cubicBezTo>
                  <a:cubicBezTo>
                    <a:pt x="3925" y="2"/>
                    <a:pt x="3895" y="0"/>
                    <a:pt x="386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6"/>
            <p:cNvSpPr/>
            <p:nvPr/>
          </p:nvSpPr>
          <p:spPr>
            <a:xfrm>
              <a:off x="10354312" y="302118"/>
              <a:ext cx="128361" cy="156056"/>
            </a:xfrm>
            <a:custGeom>
              <a:avLst/>
              <a:gdLst/>
              <a:ahLst/>
              <a:cxnLst/>
              <a:rect l="l" t="t" r="r" b="b"/>
              <a:pathLst>
                <a:path w="5724" h="6959" extrusionOk="0">
                  <a:moveTo>
                    <a:pt x="858" y="1"/>
                  </a:moveTo>
                  <a:cubicBezTo>
                    <a:pt x="14" y="1"/>
                    <a:pt x="117" y="667"/>
                    <a:pt x="117" y="667"/>
                  </a:cubicBezTo>
                  <a:lnTo>
                    <a:pt x="117" y="691"/>
                  </a:lnTo>
                  <a:cubicBezTo>
                    <a:pt x="536" y="1714"/>
                    <a:pt x="1467" y="1924"/>
                    <a:pt x="1467" y="2761"/>
                  </a:cubicBezTo>
                  <a:cubicBezTo>
                    <a:pt x="1467" y="3599"/>
                    <a:pt x="1" y="4203"/>
                    <a:pt x="1978" y="5041"/>
                  </a:cubicBezTo>
                  <a:cubicBezTo>
                    <a:pt x="3558" y="5710"/>
                    <a:pt x="4678" y="6959"/>
                    <a:pt x="5171" y="6959"/>
                  </a:cubicBezTo>
                  <a:cubicBezTo>
                    <a:pt x="5295" y="6959"/>
                    <a:pt x="5379" y="6880"/>
                    <a:pt x="5421" y="6693"/>
                  </a:cubicBezTo>
                  <a:cubicBezTo>
                    <a:pt x="5608" y="5762"/>
                    <a:pt x="5724" y="3994"/>
                    <a:pt x="5096" y="3157"/>
                  </a:cubicBezTo>
                  <a:cubicBezTo>
                    <a:pt x="4468" y="2342"/>
                    <a:pt x="3490" y="900"/>
                    <a:pt x="2513" y="458"/>
                  </a:cubicBezTo>
                  <a:cubicBezTo>
                    <a:pt x="1740" y="119"/>
                    <a:pt x="1214" y="1"/>
                    <a:pt x="8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6"/>
            <p:cNvSpPr/>
            <p:nvPr/>
          </p:nvSpPr>
          <p:spPr>
            <a:xfrm>
              <a:off x="10219717" y="429918"/>
              <a:ext cx="96540" cy="59852"/>
            </a:xfrm>
            <a:custGeom>
              <a:avLst/>
              <a:gdLst/>
              <a:ahLst/>
              <a:cxnLst/>
              <a:rect l="l" t="t" r="r" b="b"/>
              <a:pathLst>
                <a:path w="4305" h="2669" extrusionOk="0">
                  <a:moveTo>
                    <a:pt x="2163" y="1"/>
                  </a:moveTo>
                  <a:cubicBezTo>
                    <a:pt x="1167" y="1"/>
                    <a:pt x="513" y="482"/>
                    <a:pt x="513" y="482"/>
                  </a:cubicBezTo>
                  <a:cubicBezTo>
                    <a:pt x="1" y="691"/>
                    <a:pt x="210" y="2669"/>
                    <a:pt x="1234" y="2669"/>
                  </a:cubicBezTo>
                  <a:cubicBezTo>
                    <a:pt x="2281" y="2669"/>
                    <a:pt x="4305" y="528"/>
                    <a:pt x="3211" y="179"/>
                  </a:cubicBezTo>
                  <a:cubicBezTo>
                    <a:pt x="2834" y="50"/>
                    <a:pt x="2481" y="1"/>
                    <a:pt x="21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6"/>
            <p:cNvSpPr/>
            <p:nvPr/>
          </p:nvSpPr>
          <p:spPr>
            <a:xfrm>
              <a:off x="10393959" y="546641"/>
              <a:ext cx="114278" cy="116834"/>
            </a:xfrm>
            <a:custGeom>
              <a:avLst/>
              <a:gdLst/>
              <a:ahLst/>
              <a:cxnLst/>
              <a:rect l="l" t="t" r="r" b="b"/>
              <a:pathLst>
                <a:path w="5096" h="5210" extrusionOk="0">
                  <a:moveTo>
                    <a:pt x="3896" y="1"/>
                  </a:moveTo>
                  <a:cubicBezTo>
                    <a:pt x="3812" y="1"/>
                    <a:pt x="3723" y="16"/>
                    <a:pt x="3630" y="46"/>
                  </a:cubicBezTo>
                  <a:cubicBezTo>
                    <a:pt x="2855" y="317"/>
                    <a:pt x="1644" y="863"/>
                    <a:pt x="1140" y="863"/>
                  </a:cubicBezTo>
                  <a:cubicBezTo>
                    <a:pt x="1039" y="863"/>
                    <a:pt x="967" y="841"/>
                    <a:pt x="932" y="790"/>
                  </a:cubicBezTo>
                  <a:cubicBezTo>
                    <a:pt x="722" y="465"/>
                    <a:pt x="1" y="372"/>
                    <a:pt x="1" y="372"/>
                  </a:cubicBezTo>
                  <a:lnTo>
                    <a:pt x="1" y="372"/>
                  </a:lnTo>
                  <a:cubicBezTo>
                    <a:pt x="536" y="1395"/>
                    <a:pt x="327" y="3791"/>
                    <a:pt x="1257" y="3791"/>
                  </a:cubicBezTo>
                  <a:cubicBezTo>
                    <a:pt x="2188" y="3791"/>
                    <a:pt x="2281" y="4094"/>
                    <a:pt x="2816" y="4722"/>
                  </a:cubicBezTo>
                  <a:cubicBezTo>
                    <a:pt x="3029" y="4984"/>
                    <a:pt x="3462" y="5210"/>
                    <a:pt x="3893" y="5210"/>
                  </a:cubicBezTo>
                  <a:cubicBezTo>
                    <a:pt x="4495" y="5210"/>
                    <a:pt x="5096" y="4769"/>
                    <a:pt x="5096" y="3373"/>
                  </a:cubicBezTo>
                  <a:cubicBezTo>
                    <a:pt x="5096" y="1215"/>
                    <a:pt x="4662" y="1"/>
                    <a:pt x="38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6"/>
            <p:cNvSpPr/>
            <p:nvPr/>
          </p:nvSpPr>
          <p:spPr>
            <a:xfrm>
              <a:off x="10492046" y="367667"/>
              <a:ext cx="74630" cy="75684"/>
            </a:xfrm>
            <a:custGeom>
              <a:avLst/>
              <a:gdLst/>
              <a:ahLst/>
              <a:cxnLst/>
              <a:rect l="l" t="t" r="r" b="b"/>
              <a:pathLst>
                <a:path w="3328" h="3375" extrusionOk="0">
                  <a:moveTo>
                    <a:pt x="432" y="0"/>
                  </a:moveTo>
                  <a:cubicBezTo>
                    <a:pt x="115" y="0"/>
                    <a:pt x="1" y="141"/>
                    <a:pt x="1" y="141"/>
                  </a:cubicBezTo>
                  <a:cubicBezTo>
                    <a:pt x="303" y="862"/>
                    <a:pt x="210" y="3374"/>
                    <a:pt x="1443" y="3374"/>
                  </a:cubicBezTo>
                  <a:cubicBezTo>
                    <a:pt x="2699" y="3374"/>
                    <a:pt x="3327" y="1490"/>
                    <a:pt x="1862" y="559"/>
                  </a:cubicBezTo>
                  <a:cubicBezTo>
                    <a:pt x="1175" y="116"/>
                    <a:pt x="720" y="0"/>
                    <a:pt x="4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6"/>
            <p:cNvSpPr/>
            <p:nvPr/>
          </p:nvSpPr>
          <p:spPr>
            <a:xfrm>
              <a:off x="10522297" y="623783"/>
              <a:ext cx="58933" cy="71289"/>
            </a:xfrm>
            <a:custGeom>
              <a:avLst/>
              <a:gdLst/>
              <a:ahLst/>
              <a:cxnLst/>
              <a:rect l="l" t="t" r="r" b="b"/>
              <a:pathLst>
                <a:path w="2628" h="3179" extrusionOk="0">
                  <a:moveTo>
                    <a:pt x="1442" y="0"/>
                  </a:moveTo>
                  <a:cubicBezTo>
                    <a:pt x="1263" y="0"/>
                    <a:pt x="1141" y="142"/>
                    <a:pt x="1141" y="142"/>
                  </a:cubicBezTo>
                  <a:cubicBezTo>
                    <a:pt x="210" y="1073"/>
                    <a:pt x="1" y="2120"/>
                    <a:pt x="722" y="2538"/>
                  </a:cubicBezTo>
                  <a:cubicBezTo>
                    <a:pt x="1101" y="2758"/>
                    <a:pt x="1686" y="3178"/>
                    <a:pt x="2078" y="3178"/>
                  </a:cubicBezTo>
                  <a:cubicBezTo>
                    <a:pt x="2431" y="3178"/>
                    <a:pt x="2627" y="2837"/>
                    <a:pt x="2374" y="1701"/>
                  </a:cubicBezTo>
                  <a:cubicBezTo>
                    <a:pt x="2073" y="290"/>
                    <a:pt x="1699" y="0"/>
                    <a:pt x="144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6"/>
            <p:cNvSpPr/>
            <p:nvPr/>
          </p:nvSpPr>
          <p:spPr>
            <a:xfrm>
              <a:off x="9243646" y="724516"/>
              <a:ext cx="2029395" cy="1894800"/>
            </a:xfrm>
            <a:custGeom>
              <a:avLst/>
              <a:gdLst/>
              <a:ahLst/>
              <a:cxnLst/>
              <a:rect l="l" t="t" r="r" b="b"/>
              <a:pathLst>
                <a:path w="90497" h="84495" extrusionOk="0">
                  <a:moveTo>
                    <a:pt x="59253" y="0"/>
                  </a:moveTo>
                  <a:cubicBezTo>
                    <a:pt x="58043" y="0"/>
                    <a:pt x="58183" y="1675"/>
                    <a:pt x="57950" y="3281"/>
                  </a:cubicBezTo>
                  <a:cubicBezTo>
                    <a:pt x="57718" y="4863"/>
                    <a:pt x="58183" y="5095"/>
                    <a:pt x="57950" y="6514"/>
                  </a:cubicBezTo>
                  <a:cubicBezTo>
                    <a:pt x="57718" y="7910"/>
                    <a:pt x="57462" y="8655"/>
                    <a:pt x="57462" y="10330"/>
                  </a:cubicBezTo>
                  <a:cubicBezTo>
                    <a:pt x="57462" y="12005"/>
                    <a:pt x="58695" y="11772"/>
                    <a:pt x="59393" y="12423"/>
                  </a:cubicBezTo>
                  <a:cubicBezTo>
                    <a:pt x="60091" y="13098"/>
                    <a:pt x="59672" y="14401"/>
                    <a:pt x="59253" y="14610"/>
                  </a:cubicBezTo>
                  <a:cubicBezTo>
                    <a:pt x="58067" y="15168"/>
                    <a:pt x="58160" y="15308"/>
                    <a:pt x="58183" y="16518"/>
                  </a:cubicBezTo>
                  <a:cubicBezTo>
                    <a:pt x="58187" y="16666"/>
                    <a:pt x="58172" y="16729"/>
                    <a:pt x="58144" y="16729"/>
                  </a:cubicBezTo>
                  <a:cubicBezTo>
                    <a:pt x="58020" y="16729"/>
                    <a:pt x="57640" y="15452"/>
                    <a:pt x="57601" y="14843"/>
                  </a:cubicBezTo>
                  <a:cubicBezTo>
                    <a:pt x="57585" y="14321"/>
                    <a:pt x="57055" y="14256"/>
                    <a:pt x="56538" y="14256"/>
                  </a:cubicBezTo>
                  <a:cubicBezTo>
                    <a:pt x="56368" y="14256"/>
                    <a:pt x="56200" y="14263"/>
                    <a:pt x="56052" y="14263"/>
                  </a:cubicBezTo>
                  <a:cubicBezTo>
                    <a:pt x="56008" y="14263"/>
                    <a:pt x="55966" y="14263"/>
                    <a:pt x="55926" y="14261"/>
                  </a:cubicBezTo>
                  <a:cubicBezTo>
                    <a:pt x="55915" y="14260"/>
                    <a:pt x="55904" y="14260"/>
                    <a:pt x="55893" y="14260"/>
                  </a:cubicBezTo>
                  <a:cubicBezTo>
                    <a:pt x="55356" y="14260"/>
                    <a:pt x="55615" y="15359"/>
                    <a:pt x="55159" y="15587"/>
                  </a:cubicBezTo>
                  <a:cubicBezTo>
                    <a:pt x="55020" y="15657"/>
                    <a:pt x="54850" y="15687"/>
                    <a:pt x="54634" y="15687"/>
                  </a:cubicBezTo>
                  <a:cubicBezTo>
                    <a:pt x="54127" y="15687"/>
                    <a:pt x="53366" y="15520"/>
                    <a:pt x="52158" y="15308"/>
                  </a:cubicBezTo>
                  <a:cubicBezTo>
                    <a:pt x="50436" y="14982"/>
                    <a:pt x="50320" y="14168"/>
                    <a:pt x="49948" y="13633"/>
                  </a:cubicBezTo>
                  <a:cubicBezTo>
                    <a:pt x="49868" y="13521"/>
                    <a:pt x="49753" y="13474"/>
                    <a:pt x="49616" y="13474"/>
                  </a:cubicBezTo>
                  <a:cubicBezTo>
                    <a:pt x="49075" y="13474"/>
                    <a:pt x="48202" y="14206"/>
                    <a:pt x="47924" y="14447"/>
                  </a:cubicBezTo>
                  <a:cubicBezTo>
                    <a:pt x="47551" y="14750"/>
                    <a:pt x="48342" y="14959"/>
                    <a:pt x="48156" y="15936"/>
                  </a:cubicBezTo>
                  <a:cubicBezTo>
                    <a:pt x="48096" y="16212"/>
                    <a:pt x="47978" y="16319"/>
                    <a:pt x="47832" y="16319"/>
                  </a:cubicBezTo>
                  <a:cubicBezTo>
                    <a:pt x="47472" y="16319"/>
                    <a:pt x="46935" y="15678"/>
                    <a:pt x="46621" y="15331"/>
                  </a:cubicBezTo>
                  <a:cubicBezTo>
                    <a:pt x="46532" y="15232"/>
                    <a:pt x="46367" y="15193"/>
                    <a:pt x="46151" y="15193"/>
                  </a:cubicBezTo>
                  <a:cubicBezTo>
                    <a:pt x="45351" y="15193"/>
                    <a:pt x="43851" y="15727"/>
                    <a:pt x="42899" y="15727"/>
                  </a:cubicBezTo>
                  <a:cubicBezTo>
                    <a:pt x="41689" y="15727"/>
                    <a:pt x="42457" y="15075"/>
                    <a:pt x="43131" y="14680"/>
                  </a:cubicBezTo>
                  <a:cubicBezTo>
                    <a:pt x="43783" y="14284"/>
                    <a:pt x="43131" y="13935"/>
                    <a:pt x="42433" y="13517"/>
                  </a:cubicBezTo>
                  <a:cubicBezTo>
                    <a:pt x="41712" y="13075"/>
                    <a:pt x="40991" y="13284"/>
                    <a:pt x="40014" y="12842"/>
                  </a:cubicBezTo>
                  <a:cubicBezTo>
                    <a:pt x="39037" y="12423"/>
                    <a:pt x="38362" y="11981"/>
                    <a:pt x="37827" y="11632"/>
                  </a:cubicBezTo>
                  <a:cubicBezTo>
                    <a:pt x="37472" y="11400"/>
                    <a:pt x="36900" y="11117"/>
                    <a:pt x="36475" y="11117"/>
                  </a:cubicBezTo>
                  <a:cubicBezTo>
                    <a:pt x="36260" y="11117"/>
                    <a:pt x="36083" y="11189"/>
                    <a:pt x="35989" y="11376"/>
                  </a:cubicBezTo>
                  <a:cubicBezTo>
                    <a:pt x="35887" y="11591"/>
                    <a:pt x="35787" y="11713"/>
                    <a:pt x="35683" y="11713"/>
                  </a:cubicBezTo>
                  <a:cubicBezTo>
                    <a:pt x="35528" y="11713"/>
                    <a:pt x="35361" y="11444"/>
                    <a:pt x="35152" y="10818"/>
                  </a:cubicBezTo>
                  <a:cubicBezTo>
                    <a:pt x="35041" y="10507"/>
                    <a:pt x="34933" y="10381"/>
                    <a:pt x="34822" y="10381"/>
                  </a:cubicBezTo>
                  <a:cubicBezTo>
                    <a:pt x="34560" y="10381"/>
                    <a:pt x="34286" y="11088"/>
                    <a:pt x="33942" y="11725"/>
                  </a:cubicBezTo>
                  <a:cubicBezTo>
                    <a:pt x="33841" y="11900"/>
                    <a:pt x="33748" y="11975"/>
                    <a:pt x="33660" y="11975"/>
                  </a:cubicBezTo>
                  <a:cubicBezTo>
                    <a:pt x="33305" y="11975"/>
                    <a:pt x="33040" y="10750"/>
                    <a:pt x="32686" y="10004"/>
                  </a:cubicBezTo>
                  <a:cubicBezTo>
                    <a:pt x="32539" y="9677"/>
                    <a:pt x="32417" y="9557"/>
                    <a:pt x="32319" y="9557"/>
                  </a:cubicBezTo>
                  <a:cubicBezTo>
                    <a:pt x="32137" y="9557"/>
                    <a:pt x="32033" y="9965"/>
                    <a:pt x="31988" y="10237"/>
                  </a:cubicBezTo>
                  <a:cubicBezTo>
                    <a:pt x="31944" y="10513"/>
                    <a:pt x="31728" y="10626"/>
                    <a:pt x="31497" y="10626"/>
                  </a:cubicBezTo>
                  <a:cubicBezTo>
                    <a:pt x="31360" y="10626"/>
                    <a:pt x="31217" y="10585"/>
                    <a:pt x="31104" y="10516"/>
                  </a:cubicBezTo>
                  <a:cubicBezTo>
                    <a:pt x="31000" y="10456"/>
                    <a:pt x="30927" y="10428"/>
                    <a:pt x="30836" y="10428"/>
                  </a:cubicBezTo>
                  <a:cubicBezTo>
                    <a:pt x="30642" y="10428"/>
                    <a:pt x="30369" y="10557"/>
                    <a:pt x="29545" y="10795"/>
                  </a:cubicBezTo>
                  <a:cubicBezTo>
                    <a:pt x="28336" y="11144"/>
                    <a:pt x="27428" y="12028"/>
                    <a:pt x="26149" y="12702"/>
                  </a:cubicBezTo>
                  <a:cubicBezTo>
                    <a:pt x="25937" y="12810"/>
                    <a:pt x="25723" y="12856"/>
                    <a:pt x="25508" y="12856"/>
                  </a:cubicBezTo>
                  <a:cubicBezTo>
                    <a:pt x="24420" y="12856"/>
                    <a:pt x="23297" y="11698"/>
                    <a:pt x="22287" y="11563"/>
                  </a:cubicBezTo>
                  <a:cubicBezTo>
                    <a:pt x="21218" y="11437"/>
                    <a:pt x="21112" y="10406"/>
                    <a:pt x="20303" y="10406"/>
                  </a:cubicBezTo>
                  <a:cubicBezTo>
                    <a:pt x="20214" y="10406"/>
                    <a:pt x="20116" y="10418"/>
                    <a:pt x="20007" y="10446"/>
                  </a:cubicBezTo>
                  <a:cubicBezTo>
                    <a:pt x="19692" y="10520"/>
                    <a:pt x="19464" y="10547"/>
                    <a:pt x="19273" y="10547"/>
                  </a:cubicBezTo>
                  <a:cubicBezTo>
                    <a:pt x="18798" y="10547"/>
                    <a:pt x="18546" y="10379"/>
                    <a:pt x="17750" y="10330"/>
                  </a:cubicBezTo>
                  <a:cubicBezTo>
                    <a:pt x="16736" y="10247"/>
                    <a:pt x="15740" y="9722"/>
                    <a:pt x="14730" y="9722"/>
                  </a:cubicBezTo>
                  <a:cubicBezTo>
                    <a:pt x="14605" y="9722"/>
                    <a:pt x="14480" y="9730"/>
                    <a:pt x="14354" y="9748"/>
                  </a:cubicBezTo>
                  <a:cubicBezTo>
                    <a:pt x="14279" y="9757"/>
                    <a:pt x="14204" y="9762"/>
                    <a:pt x="14131" y="9762"/>
                  </a:cubicBezTo>
                  <a:cubicBezTo>
                    <a:pt x="13091" y="9762"/>
                    <a:pt x="12217" y="8894"/>
                    <a:pt x="11283" y="8655"/>
                  </a:cubicBezTo>
                  <a:cubicBezTo>
                    <a:pt x="10536" y="8451"/>
                    <a:pt x="10074" y="8173"/>
                    <a:pt x="9500" y="8173"/>
                  </a:cubicBezTo>
                  <a:cubicBezTo>
                    <a:pt x="9287" y="8173"/>
                    <a:pt x="9058" y="8211"/>
                    <a:pt x="8794" y="8306"/>
                  </a:cubicBezTo>
                  <a:cubicBezTo>
                    <a:pt x="7817" y="8655"/>
                    <a:pt x="6188" y="9632"/>
                    <a:pt x="5444" y="9981"/>
                  </a:cubicBezTo>
                  <a:cubicBezTo>
                    <a:pt x="4699" y="10330"/>
                    <a:pt x="4397" y="11214"/>
                    <a:pt x="3955" y="12074"/>
                  </a:cubicBezTo>
                  <a:cubicBezTo>
                    <a:pt x="3536" y="12935"/>
                    <a:pt x="3071" y="13238"/>
                    <a:pt x="2373" y="13284"/>
                  </a:cubicBezTo>
                  <a:cubicBezTo>
                    <a:pt x="2224" y="13294"/>
                    <a:pt x="2109" y="13296"/>
                    <a:pt x="2021" y="13296"/>
                  </a:cubicBezTo>
                  <a:cubicBezTo>
                    <a:pt x="1913" y="13296"/>
                    <a:pt x="1844" y="13292"/>
                    <a:pt x="1798" y="13292"/>
                  </a:cubicBezTo>
                  <a:cubicBezTo>
                    <a:pt x="1698" y="13292"/>
                    <a:pt x="1702" y="13310"/>
                    <a:pt x="1652" y="13424"/>
                  </a:cubicBezTo>
                  <a:cubicBezTo>
                    <a:pt x="1652" y="13424"/>
                    <a:pt x="1512" y="14377"/>
                    <a:pt x="1652" y="14680"/>
                  </a:cubicBezTo>
                  <a:cubicBezTo>
                    <a:pt x="1791" y="14959"/>
                    <a:pt x="2931" y="15610"/>
                    <a:pt x="3187" y="15959"/>
                  </a:cubicBezTo>
                  <a:cubicBezTo>
                    <a:pt x="3443" y="16332"/>
                    <a:pt x="3722" y="16936"/>
                    <a:pt x="3955" y="17053"/>
                  </a:cubicBezTo>
                  <a:cubicBezTo>
                    <a:pt x="4188" y="17192"/>
                    <a:pt x="5188" y="17914"/>
                    <a:pt x="5467" y="18449"/>
                  </a:cubicBezTo>
                  <a:cubicBezTo>
                    <a:pt x="5746" y="19007"/>
                    <a:pt x="4374" y="19170"/>
                    <a:pt x="3955" y="19170"/>
                  </a:cubicBezTo>
                  <a:cubicBezTo>
                    <a:pt x="3536" y="19170"/>
                    <a:pt x="4048" y="18518"/>
                    <a:pt x="3955" y="18263"/>
                  </a:cubicBezTo>
                  <a:cubicBezTo>
                    <a:pt x="3906" y="18068"/>
                    <a:pt x="3688" y="17986"/>
                    <a:pt x="3450" y="17986"/>
                  </a:cubicBezTo>
                  <a:cubicBezTo>
                    <a:pt x="3347" y="17986"/>
                    <a:pt x="3239" y="18002"/>
                    <a:pt x="3141" y="18030"/>
                  </a:cubicBezTo>
                  <a:cubicBezTo>
                    <a:pt x="2792" y="18100"/>
                    <a:pt x="1698" y="18984"/>
                    <a:pt x="838" y="19449"/>
                  </a:cubicBezTo>
                  <a:cubicBezTo>
                    <a:pt x="0" y="19914"/>
                    <a:pt x="233" y="20217"/>
                    <a:pt x="558" y="20380"/>
                  </a:cubicBezTo>
                  <a:cubicBezTo>
                    <a:pt x="907" y="20542"/>
                    <a:pt x="1280" y="20775"/>
                    <a:pt x="1396" y="21519"/>
                  </a:cubicBezTo>
                  <a:cubicBezTo>
                    <a:pt x="1467" y="22109"/>
                    <a:pt x="2114" y="22177"/>
                    <a:pt x="2411" y="22177"/>
                  </a:cubicBezTo>
                  <a:cubicBezTo>
                    <a:pt x="2501" y="22177"/>
                    <a:pt x="2559" y="22171"/>
                    <a:pt x="2559" y="22171"/>
                  </a:cubicBezTo>
                  <a:cubicBezTo>
                    <a:pt x="2918" y="22171"/>
                    <a:pt x="3718" y="21980"/>
                    <a:pt x="4420" y="21980"/>
                  </a:cubicBezTo>
                  <a:cubicBezTo>
                    <a:pt x="5038" y="21980"/>
                    <a:pt x="5579" y="22128"/>
                    <a:pt x="5677" y="22683"/>
                  </a:cubicBezTo>
                  <a:cubicBezTo>
                    <a:pt x="5886" y="23892"/>
                    <a:pt x="4839" y="24148"/>
                    <a:pt x="3955" y="24148"/>
                  </a:cubicBezTo>
                  <a:cubicBezTo>
                    <a:pt x="3071" y="24148"/>
                    <a:pt x="2513" y="25288"/>
                    <a:pt x="1791" y="26684"/>
                  </a:cubicBezTo>
                  <a:cubicBezTo>
                    <a:pt x="1047" y="28080"/>
                    <a:pt x="2978" y="30220"/>
                    <a:pt x="3234" y="30220"/>
                  </a:cubicBezTo>
                  <a:cubicBezTo>
                    <a:pt x="3344" y="30220"/>
                    <a:pt x="3619" y="30173"/>
                    <a:pt x="3918" y="30173"/>
                  </a:cubicBezTo>
                  <a:cubicBezTo>
                    <a:pt x="4313" y="30173"/>
                    <a:pt x="4750" y="30255"/>
                    <a:pt x="4909" y="30639"/>
                  </a:cubicBezTo>
                  <a:cubicBezTo>
                    <a:pt x="5139" y="31245"/>
                    <a:pt x="5125" y="32019"/>
                    <a:pt x="5490" y="32019"/>
                  </a:cubicBezTo>
                  <a:cubicBezTo>
                    <a:pt x="5531" y="32019"/>
                    <a:pt x="5578" y="32010"/>
                    <a:pt x="5630" y="31988"/>
                  </a:cubicBezTo>
                  <a:cubicBezTo>
                    <a:pt x="5795" y="31921"/>
                    <a:pt x="5955" y="31897"/>
                    <a:pt x="6125" y="31897"/>
                  </a:cubicBezTo>
                  <a:cubicBezTo>
                    <a:pt x="6485" y="31897"/>
                    <a:pt x="6892" y="32003"/>
                    <a:pt x="7491" y="32035"/>
                  </a:cubicBezTo>
                  <a:cubicBezTo>
                    <a:pt x="8375" y="32081"/>
                    <a:pt x="8422" y="32244"/>
                    <a:pt x="8422" y="32756"/>
                  </a:cubicBezTo>
                  <a:cubicBezTo>
                    <a:pt x="8422" y="33291"/>
                    <a:pt x="7747" y="34361"/>
                    <a:pt x="6933" y="35106"/>
                  </a:cubicBezTo>
                  <a:cubicBezTo>
                    <a:pt x="6095" y="35827"/>
                    <a:pt x="4234" y="36548"/>
                    <a:pt x="3141" y="37223"/>
                  </a:cubicBezTo>
                  <a:cubicBezTo>
                    <a:pt x="2047" y="37897"/>
                    <a:pt x="2396" y="38223"/>
                    <a:pt x="2978" y="38316"/>
                  </a:cubicBezTo>
                  <a:cubicBezTo>
                    <a:pt x="3005" y="38322"/>
                    <a:pt x="3034" y="38324"/>
                    <a:pt x="3065" y="38324"/>
                  </a:cubicBezTo>
                  <a:cubicBezTo>
                    <a:pt x="3658" y="38324"/>
                    <a:pt x="4862" y="37275"/>
                    <a:pt x="7119" y="36036"/>
                  </a:cubicBezTo>
                  <a:cubicBezTo>
                    <a:pt x="9515" y="34733"/>
                    <a:pt x="11120" y="32872"/>
                    <a:pt x="11958" y="31569"/>
                  </a:cubicBezTo>
                  <a:cubicBezTo>
                    <a:pt x="12795" y="30267"/>
                    <a:pt x="11493" y="31151"/>
                    <a:pt x="11958" y="30267"/>
                  </a:cubicBezTo>
                  <a:cubicBezTo>
                    <a:pt x="12185" y="29835"/>
                    <a:pt x="12484" y="29664"/>
                    <a:pt x="12738" y="29664"/>
                  </a:cubicBezTo>
                  <a:cubicBezTo>
                    <a:pt x="13006" y="29664"/>
                    <a:pt x="13225" y="29853"/>
                    <a:pt x="13261" y="30127"/>
                  </a:cubicBezTo>
                  <a:cubicBezTo>
                    <a:pt x="13300" y="30556"/>
                    <a:pt x="13420" y="30887"/>
                    <a:pt x="13732" y="30887"/>
                  </a:cubicBezTo>
                  <a:cubicBezTo>
                    <a:pt x="13793" y="30887"/>
                    <a:pt x="13860" y="30875"/>
                    <a:pt x="13935" y="30848"/>
                  </a:cubicBezTo>
                  <a:cubicBezTo>
                    <a:pt x="14400" y="30685"/>
                    <a:pt x="16052" y="29848"/>
                    <a:pt x="16052" y="29708"/>
                  </a:cubicBezTo>
                  <a:cubicBezTo>
                    <a:pt x="16052" y="29545"/>
                    <a:pt x="16308" y="28661"/>
                    <a:pt x="16843" y="28499"/>
                  </a:cubicBezTo>
                  <a:cubicBezTo>
                    <a:pt x="16877" y="28489"/>
                    <a:pt x="16916" y="28485"/>
                    <a:pt x="16958" y="28485"/>
                  </a:cubicBezTo>
                  <a:cubicBezTo>
                    <a:pt x="17559" y="28485"/>
                    <a:pt x="18986" y="29350"/>
                    <a:pt x="20007" y="29545"/>
                  </a:cubicBezTo>
                  <a:cubicBezTo>
                    <a:pt x="21100" y="29755"/>
                    <a:pt x="24311" y="31872"/>
                    <a:pt x="25358" y="32919"/>
                  </a:cubicBezTo>
                  <a:cubicBezTo>
                    <a:pt x="26381" y="33966"/>
                    <a:pt x="29243" y="37432"/>
                    <a:pt x="29964" y="38572"/>
                  </a:cubicBezTo>
                  <a:cubicBezTo>
                    <a:pt x="30685" y="39712"/>
                    <a:pt x="31569" y="41061"/>
                    <a:pt x="32104" y="42061"/>
                  </a:cubicBezTo>
                  <a:cubicBezTo>
                    <a:pt x="32616" y="43038"/>
                    <a:pt x="31732" y="42620"/>
                    <a:pt x="31476" y="42945"/>
                  </a:cubicBezTo>
                  <a:cubicBezTo>
                    <a:pt x="31220" y="43248"/>
                    <a:pt x="33035" y="44155"/>
                    <a:pt x="34012" y="44900"/>
                  </a:cubicBezTo>
                  <a:cubicBezTo>
                    <a:pt x="34989" y="45644"/>
                    <a:pt x="35059" y="46924"/>
                    <a:pt x="35222" y="47668"/>
                  </a:cubicBezTo>
                  <a:cubicBezTo>
                    <a:pt x="35384" y="48389"/>
                    <a:pt x="34570" y="52833"/>
                    <a:pt x="35222" y="55205"/>
                  </a:cubicBezTo>
                  <a:cubicBezTo>
                    <a:pt x="35896" y="57578"/>
                    <a:pt x="37595" y="59951"/>
                    <a:pt x="37944" y="60417"/>
                  </a:cubicBezTo>
                  <a:cubicBezTo>
                    <a:pt x="38292" y="60905"/>
                    <a:pt x="39712" y="61556"/>
                    <a:pt x="40479" y="62301"/>
                  </a:cubicBezTo>
                  <a:cubicBezTo>
                    <a:pt x="41270" y="63045"/>
                    <a:pt x="42852" y="66070"/>
                    <a:pt x="42969" y="66302"/>
                  </a:cubicBezTo>
                  <a:cubicBezTo>
                    <a:pt x="43085" y="66535"/>
                    <a:pt x="42340" y="66581"/>
                    <a:pt x="42271" y="66814"/>
                  </a:cubicBezTo>
                  <a:cubicBezTo>
                    <a:pt x="42201" y="67047"/>
                    <a:pt x="43317" y="67931"/>
                    <a:pt x="43992" y="68024"/>
                  </a:cubicBezTo>
                  <a:cubicBezTo>
                    <a:pt x="44644" y="68094"/>
                    <a:pt x="44806" y="69536"/>
                    <a:pt x="46016" y="70699"/>
                  </a:cubicBezTo>
                  <a:cubicBezTo>
                    <a:pt x="46404" y="71079"/>
                    <a:pt x="46634" y="71216"/>
                    <a:pt x="46757" y="71216"/>
                  </a:cubicBezTo>
                  <a:cubicBezTo>
                    <a:pt x="47019" y="71216"/>
                    <a:pt x="46803" y="70602"/>
                    <a:pt x="46598" y="70397"/>
                  </a:cubicBezTo>
                  <a:cubicBezTo>
                    <a:pt x="46272" y="70094"/>
                    <a:pt x="43946" y="66233"/>
                    <a:pt x="43062" y="64674"/>
                  </a:cubicBezTo>
                  <a:cubicBezTo>
                    <a:pt x="42545" y="63787"/>
                    <a:pt x="42692" y="63352"/>
                    <a:pt x="43034" y="63352"/>
                  </a:cubicBezTo>
                  <a:cubicBezTo>
                    <a:pt x="43294" y="63352"/>
                    <a:pt x="43665" y="63601"/>
                    <a:pt x="43946" y="64092"/>
                  </a:cubicBezTo>
                  <a:cubicBezTo>
                    <a:pt x="44620" y="65209"/>
                    <a:pt x="49366" y="71141"/>
                    <a:pt x="49948" y="72025"/>
                  </a:cubicBezTo>
                  <a:cubicBezTo>
                    <a:pt x="50529" y="72932"/>
                    <a:pt x="49203" y="72932"/>
                    <a:pt x="50715" y="74747"/>
                  </a:cubicBezTo>
                  <a:cubicBezTo>
                    <a:pt x="52010" y="76297"/>
                    <a:pt x="56003" y="76954"/>
                    <a:pt x="57738" y="76954"/>
                  </a:cubicBezTo>
                  <a:cubicBezTo>
                    <a:pt x="58060" y="76954"/>
                    <a:pt x="58304" y="76931"/>
                    <a:pt x="58439" y="76887"/>
                  </a:cubicBezTo>
                  <a:cubicBezTo>
                    <a:pt x="58505" y="76868"/>
                    <a:pt x="58572" y="76858"/>
                    <a:pt x="58639" y="76858"/>
                  </a:cubicBezTo>
                  <a:cubicBezTo>
                    <a:pt x="59443" y="76858"/>
                    <a:pt x="60298" y="78185"/>
                    <a:pt x="61114" y="78679"/>
                  </a:cubicBezTo>
                  <a:cubicBezTo>
                    <a:pt x="62022" y="79237"/>
                    <a:pt x="63953" y="79307"/>
                    <a:pt x="64348" y="79539"/>
                  </a:cubicBezTo>
                  <a:cubicBezTo>
                    <a:pt x="64743" y="79772"/>
                    <a:pt x="64534" y="80400"/>
                    <a:pt x="64930" y="80586"/>
                  </a:cubicBezTo>
                  <a:cubicBezTo>
                    <a:pt x="65325" y="80796"/>
                    <a:pt x="65628" y="81494"/>
                    <a:pt x="65628" y="81912"/>
                  </a:cubicBezTo>
                  <a:cubicBezTo>
                    <a:pt x="65628" y="82331"/>
                    <a:pt x="66418" y="82308"/>
                    <a:pt x="66954" y="82610"/>
                  </a:cubicBezTo>
                  <a:cubicBezTo>
                    <a:pt x="67512" y="82936"/>
                    <a:pt x="68442" y="83308"/>
                    <a:pt x="69443" y="84099"/>
                  </a:cubicBezTo>
                  <a:cubicBezTo>
                    <a:pt x="69658" y="84260"/>
                    <a:pt x="69821" y="84324"/>
                    <a:pt x="69944" y="84324"/>
                  </a:cubicBezTo>
                  <a:cubicBezTo>
                    <a:pt x="70405" y="84324"/>
                    <a:pt x="70304" y="83424"/>
                    <a:pt x="70304" y="83424"/>
                  </a:cubicBezTo>
                  <a:cubicBezTo>
                    <a:pt x="70304" y="83424"/>
                    <a:pt x="70632" y="83074"/>
                    <a:pt x="71288" y="83074"/>
                  </a:cubicBezTo>
                  <a:cubicBezTo>
                    <a:pt x="71308" y="83074"/>
                    <a:pt x="71329" y="83075"/>
                    <a:pt x="71350" y="83076"/>
                  </a:cubicBezTo>
                  <a:cubicBezTo>
                    <a:pt x="72048" y="83122"/>
                    <a:pt x="71746" y="83866"/>
                    <a:pt x="72141" y="84495"/>
                  </a:cubicBezTo>
                  <a:lnTo>
                    <a:pt x="72863" y="83238"/>
                  </a:lnTo>
                  <a:cubicBezTo>
                    <a:pt x="72863" y="83238"/>
                    <a:pt x="72029" y="82423"/>
                    <a:pt x="71082" y="82423"/>
                  </a:cubicBezTo>
                  <a:cubicBezTo>
                    <a:pt x="70956" y="82423"/>
                    <a:pt x="70828" y="82438"/>
                    <a:pt x="70699" y="82471"/>
                  </a:cubicBezTo>
                  <a:cubicBezTo>
                    <a:pt x="70233" y="82580"/>
                    <a:pt x="69844" y="82642"/>
                    <a:pt x="69487" y="82642"/>
                  </a:cubicBezTo>
                  <a:cubicBezTo>
                    <a:pt x="69006" y="82642"/>
                    <a:pt x="68584" y="82528"/>
                    <a:pt x="68117" y="82261"/>
                  </a:cubicBezTo>
                  <a:cubicBezTo>
                    <a:pt x="67303" y="81796"/>
                    <a:pt x="67465" y="80912"/>
                    <a:pt x="67698" y="79260"/>
                  </a:cubicBezTo>
                  <a:cubicBezTo>
                    <a:pt x="67931" y="77632"/>
                    <a:pt x="67419" y="77399"/>
                    <a:pt x="66837" y="77097"/>
                  </a:cubicBezTo>
                  <a:cubicBezTo>
                    <a:pt x="66668" y="77002"/>
                    <a:pt x="66419" y="76968"/>
                    <a:pt x="66136" y="76968"/>
                  </a:cubicBezTo>
                  <a:cubicBezTo>
                    <a:pt x="65451" y="76968"/>
                    <a:pt x="64567" y="77166"/>
                    <a:pt x="64139" y="77166"/>
                  </a:cubicBezTo>
                  <a:cubicBezTo>
                    <a:pt x="63557" y="77166"/>
                    <a:pt x="63766" y="76585"/>
                    <a:pt x="63836" y="75771"/>
                  </a:cubicBezTo>
                  <a:cubicBezTo>
                    <a:pt x="63906" y="74956"/>
                    <a:pt x="64767" y="73468"/>
                    <a:pt x="65046" y="72770"/>
                  </a:cubicBezTo>
                  <a:cubicBezTo>
                    <a:pt x="65166" y="72471"/>
                    <a:pt x="64926" y="72385"/>
                    <a:pt x="64550" y="72385"/>
                  </a:cubicBezTo>
                  <a:cubicBezTo>
                    <a:pt x="64047" y="72385"/>
                    <a:pt x="63301" y="72537"/>
                    <a:pt x="62836" y="72537"/>
                  </a:cubicBezTo>
                  <a:cubicBezTo>
                    <a:pt x="61998" y="72537"/>
                    <a:pt x="62161" y="73002"/>
                    <a:pt x="62161" y="73584"/>
                  </a:cubicBezTo>
                  <a:cubicBezTo>
                    <a:pt x="62161" y="74165"/>
                    <a:pt x="61393" y="74561"/>
                    <a:pt x="60719" y="74980"/>
                  </a:cubicBezTo>
                  <a:cubicBezTo>
                    <a:pt x="60484" y="75139"/>
                    <a:pt x="60118" y="75205"/>
                    <a:pt x="59714" y="75205"/>
                  </a:cubicBezTo>
                  <a:cubicBezTo>
                    <a:pt x="58999" y="75205"/>
                    <a:pt x="58164" y="75000"/>
                    <a:pt x="57718" y="74747"/>
                  </a:cubicBezTo>
                  <a:cubicBezTo>
                    <a:pt x="57020" y="74352"/>
                    <a:pt x="56601" y="72653"/>
                    <a:pt x="56322" y="71909"/>
                  </a:cubicBezTo>
                  <a:cubicBezTo>
                    <a:pt x="56043" y="71164"/>
                    <a:pt x="56438" y="69071"/>
                    <a:pt x="56624" y="68768"/>
                  </a:cubicBezTo>
                  <a:cubicBezTo>
                    <a:pt x="56834" y="68443"/>
                    <a:pt x="56136" y="67791"/>
                    <a:pt x="57229" y="66535"/>
                  </a:cubicBezTo>
                  <a:cubicBezTo>
                    <a:pt x="58049" y="65590"/>
                    <a:pt x="59210" y="65301"/>
                    <a:pt x="60315" y="65301"/>
                  </a:cubicBezTo>
                  <a:cubicBezTo>
                    <a:pt x="60652" y="65301"/>
                    <a:pt x="60985" y="65328"/>
                    <a:pt x="61300" y="65372"/>
                  </a:cubicBezTo>
                  <a:cubicBezTo>
                    <a:pt x="61557" y="65407"/>
                    <a:pt x="61762" y="65422"/>
                    <a:pt x="61929" y="65422"/>
                  </a:cubicBezTo>
                  <a:cubicBezTo>
                    <a:pt x="62654" y="65422"/>
                    <a:pt x="62665" y="65133"/>
                    <a:pt x="63138" y="64906"/>
                  </a:cubicBezTo>
                  <a:cubicBezTo>
                    <a:pt x="63273" y="64842"/>
                    <a:pt x="63505" y="64817"/>
                    <a:pt x="63794" y="64817"/>
                  </a:cubicBezTo>
                  <a:cubicBezTo>
                    <a:pt x="64718" y="64817"/>
                    <a:pt x="66230" y="65070"/>
                    <a:pt x="67039" y="65070"/>
                  </a:cubicBezTo>
                  <a:cubicBezTo>
                    <a:pt x="67065" y="65070"/>
                    <a:pt x="67091" y="65070"/>
                    <a:pt x="67116" y="65069"/>
                  </a:cubicBezTo>
                  <a:cubicBezTo>
                    <a:pt x="67131" y="65069"/>
                    <a:pt x="67145" y="65068"/>
                    <a:pt x="67159" y="65068"/>
                  </a:cubicBezTo>
                  <a:cubicBezTo>
                    <a:pt x="68120" y="65068"/>
                    <a:pt x="68236" y="66636"/>
                    <a:pt x="68419" y="67163"/>
                  </a:cubicBezTo>
                  <a:cubicBezTo>
                    <a:pt x="68629" y="67698"/>
                    <a:pt x="69257" y="69373"/>
                    <a:pt x="69978" y="69420"/>
                  </a:cubicBezTo>
                  <a:cubicBezTo>
                    <a:pt x="69984" y="69420"/>
                    <a:pt x="69990" y="69420"/>
                    <a:pt x="69996" y="69420"/>
                  </a:cubicBezTo>
                  <a:cubicBezTo>
                    <a:pt x="70711" y="69420"/>
                    <a:pt x="70021" y="66709"/>
                    <a:pt x="69606" y="65325"/>
                  </a:cubicBezTo>
                  <a:cubicBezTo>
                    <a:pt x="69164" y="63929"/>
                    <a:pt x="69629" y="63464"/>
                    <a:pt x="69675" y="63069"/>
                  </a:cubicBezTo>
                  <a:cubicBezTo>
                    <a:pt x="69722" y="62696"/>
                    <a:pt x="71653" y="61487"/>
                    <a:pt x="73072" y="60510"/>
                  </a:cubicBezTo>
                  <a:cubicBezTo>
                    <a:pt x="74468" y="59533"/>
                    <a:pt x="73770" y="58718"/>
                    <a:pt x="73491" y="57788"/>
                  </a:cubicBezTo>
                  <a:cubicBezTo>
                    <a:pt x="73360" y="57351"/>
                    <a:pt x="73352" y="57222"/>
                    <a:pt x="73404" y="57222"/>
                  </a:cubicBezTo>
                  <a:cubicBezTo>
                    <a:pt x="73463" y="57222"/>
                    <a:pt x="73600" y="57388"/>
                    <a:pt x="73723" y="57462"/>
                  </a:cubicBezTo>
                  <a:cubicBezTo>
                    <a:pt x="73787" y="57507"/>
                    <a:pt x="73843" y="57531"/>
                    <a:pt x="73897" y="57531"/>
                  </a:cubicBezTo>
                  <a:cubicBezTo>
                    <a:pt x="74038" y="57531"/>
                    <a:pt x="74169" y="57367"/>
                    <a:pt x="74421" y="56997"/>
                  </a:cubicBezTo>
                  <a:cubicBezTo>
                    <a:pt x="74770" y="56485"/>
                    <a:pt x="75282" y="54880"/>
                    <a:pt x="75282" y="54880"/>
                  </a:cubicBezTo>
                  <a:cubicBezTo>
                    <a:pt x="75631" y="54089"/>
                    <a:pt x="76166" y="54135"/>
                    <a:pt x="77399" y="53740"/>
                  </a:cubicBezTo>
                  <a:cubicBezTo>
                    <a:pt x="78655" y="53321"/>
                    <a:pt x="78283" y="52856"/>
                    <a:pt x="77981" y="52391"/>
                  </a:cubicBezTo>
                  <a:cubicBezTo>
                    <a:pt x="77655" y="51925"/>
                    <a:pt x="78074" y="51553"/>
                    <a:pt x="78190" y="51088"/>
                  </a:cubicBezTo>
                  <a:cubicBezTo>
                    <a:pt x="78283" y="50622"/>
                    <a:pt x="81493" y="49692"/>
                    <a:pt x="82284" y="49203"/>
                  </a:cubicBezTo>
                  <a:cubicBezTo>
                    <a:pt x="82441" y="49109"/>
                    <a:pt x="82544" y="49070"/>
                    <a:pt x="82605" y="49070"/>
                  </a:cubicBezTo>
                  <a:cubicBezTo>
                    <a:pt x="82846" y="49070"/>
                    <a:pt x="82446" y="49665"/>
                    <a:pt x="82075" y="49832"/>
                  </a:cubicBezTo>
                  <a:cubicBezTo>
                    <a:pt x="81610" y="50041"/>
                    <a:pt x="81447" y="50762"/>
                    <a:pt x="81563" y="51344"/>
                  </a:cubicBezTo>
                  <a:cubicBezTo>
                    <a:pt x="81581" y="51452"/>
                    <a:pt x="81643" y="51496"/>
                    <a:pt x="81733" y="51496"/>
                  </a:cubicBezTo>
                  <a:cubicBezTo>
                    <a:pt x="82108" y="51496"/>
                    <a:pt x="82980" y="50722"/>
                    <a:pt x="83262" y="50553"/>
                  </a:cubicBezTo>
                  <a:cubicBezTo>
                    <a:pt x="83634" y="50343"/>
                    <a:pt x="84681" y="49669"/>
                    <a:pt x="85914" y="48994"/>
                  </a:cubicBezTo>
                  <a:cubicBezTo>
                    <a:pt x="87170" y="48319"/>
                    <a:pt x="86076" y="47761"/>
                    <a:pt x="85751" y="47552"/>
                  </a:cubicBezTo>
                  <a:cubicBezTo>
                    <a:pt x="85724" y="47533"/>
                    <a:pt x="85693" y="47525"/>
                    <a:pt x="85659" y="47525"/>
                  </a:cubicBezTo>
                  <a:cubicBezTo>
                    <a:pt x="85305" y="47525"/>
                    <a:pt x="84563" y="48391"/>
                    <a:pt x="84172" y="48391"/>
                  </a:cubicBezTo>
                  <a:cubicBezTo>
                    <a:pt x="84163" y="48391"/>
                    <a:pt x="84154" y="48390"/>
                    <a:pt x="84146" y="48389"/>
                  </a:cubicBezTo>
                  <a:cubicBezTo>
                    <a:pt x="83727" y="48319"/>
                    <a:pt x="83424" y="47877"/>
                    <a:pt x="82866" y="47715"/>
                  </a:cubicBezTo>
                  <a:cubicBezTo>
                    <a:pt x="82284" y="47552"/>
                    <a:pt x="82494" y="47179"/>
                    <a:pt x="82540" y="46505"/>
                  </a:cubicBezTo>
                  <a:cubicBezTo>
                    <a:pt x="82587" y="45830"/>
                    <a:pt x="82657" y="45109"/>
                    <a:pt x="82657" y="44807"/>
                  </a:cubicBezTo>
                  <a:cubicBezTo>
                    <a:pt x="82657" y="44747"/>
                    <a:pt x="82588" y="44721"/>
                    <a:pt x="82473" y="44721"/>
                  </a:cubicBezTo>
                  <a:cubicBezTo>
                    <a:pt x="81960" y="44721"/>
                    <a:pt x="80526" y="45233"/>
                    <a:pt x="80051" y="45574"/>
                  </a:cubicBezTo>
                  <a:cubicBezTo>
                    <a:pt x="79654" y="45872"/>
                    <a:pt x="79244" y="46017"/>
                    <a:pt x="78983" y="46017"/>
                  </a:cubicBezTo>
                  <a:cubicBezTo>
                    <a:pt x="78877" y="46017"/>
                    <a:pt x="78795" y="45993"/>
                    <a:pt x="78748" y="45946"/>
                  </a:cubicBezTo>
                  <a:cubicBezTo>
                    <a:pt x="78609" y="45784"/>
                    <a:pt x="80586" y="44481"/>
                    <a:pt x="81610" y="43760"/>
                  </a:cubicBezTo>
                  <a:cubicBezTo>
                    <a:pt x="82051" y="43456"/>
                    <a:pt x="82728" y="43371"/>
                    <a:pt x="83451" y="43371"/>
                  </a:cubicBezTo>
                  <a:cubicBezTo>
                    <a:pt x="84365" y="43371"/>
                    <a:pt x="85353" y="43507"/>
                    <a:pt x="86029" y="43507"/>
                  </a:cubicBezTo>
                  <a:cubicBezTo>
                    <a:pt x="86086" y="43507"/>
                    <a:pt x="86141" y="43506"/>
                    <a:pt x="86193" y="43504"/>
                  </a:cubicBezTo>
                  <a:cubicBezTo>
                    <a:pt x="87333" y="43457"/>
                    <a:pt x="89031" y="41689"/>
                    <a:pt x="89775" y="40805"/>
                  </a:cubicBezTo>
                  <a:cubicBezTo>
                    <a:pt x="90497" y="39921"/>
                    <a:pt x="89031" y="38991"/>
                    <a:pt x="88473" y="38572"/>
                  </a:cubicBezTo>
                  <a:cubicBezTo>
                    <a:pt x="87891" y="38153"/>
                    <a:pt x="87891" y="37595"/>
                    <a:pt x="87170" y="37269"/>
                  </a:cubicBezTo>
                  <a:cubicBezTo>
                    <a:pt x="86449" y="36967"/>
                    <a:pt x="85565" y="35199"/>
                    <a:pt x="84983" y="33966"/>
                  </a:cubicBezTo>
                  <a:cubicBezTo>
                    <a:pt x="84425" y="32709"/>
                    <a:pt x="83494" y="30848"/>
                    <a:pt x="82820" y="29336"/>
                  </a:cubicBezTo>
                  <a:lnTo>
                    <a:pt x="82796" y="29336"/>
                  </a:lnTo>
                  <a:cubicBezTo>
                    <a:pt x="82796" y="29336"/>
                    <a:pt x="82755" y="29246"/>
                    <a:pt x="82653" y="29246"/>
                  </a:cubicBezTo>
                  <a:cubicBezTo>
                    <a:pt x="82584" y="29246"/>
                    <a:pt x="82486" y="29288"/>
                    <a:pt x="82354" y="29429"/>
                  </a:cubicBezTo>
                  <a:cubicBezTo>
                    <a:pt x="82052" y="29778"/>
                    <a:pt x="81307" y="31732"/>
                    <a:pt x="80191" y="31965"/>
                  </a:cubicBezTo>
                  <a:cubicBezTo>
                    <a:pt x="80105" y="31982"/>
                    <a:pt x="80025" y="31991"/>
                    <a:pt x="79949" y="31991"/>
                  </a:cubicBezTo>
                  <a:cubicBezTo>
                    <a:pt x="79010" y="31991"/>
                    <a:pt x="78766" y="30723"/>
                    <a:pt x="78702" y="29755"/>
                  </a:cubicBezTo>
                  <a:cubicBezTo>
                    <a:pt x="78632" y="28708"/>
                    <a:pt x="78934" y="28545"/>
                    <a:pt x="78120" y="28219"/>
                  </a:cubicBezTo>
                  <a:cubicBezTo>
                    <a:pt x="77306" y="27917"/>
                    <a:pt x="76794" y="26707"/>
                    <a:pt x="75864" y="25963"/>
                  </a:cubicBezTo>
                  <a:cubicBezTo>
                    <a:pt x="75541" y="25712"/>
                    <a:pt x="75262" y="25647"/>
                    <a:pt x="74985" y="25647"/>
                  </a:cubicBezTo>
                  <a:cubicBezTo>
                    <a:pt x="74683" y="25647"/>
                    <a:pt x="74382" y="25725"/>
                    <a:pt x="74025" y="25725"/>
                  </a:cubicBezTo>
                  <a:cubicBezTo>
                    <a:pt x="73767" y="25725"/>
                    <a:pt x="73480" y="25684"/>
                    <a:pt x="73142" y="25544"/>
                  </a:cubicBezTo>
                  <a:cubicBezTo>
                    <a:pt x="72975" y="25476"/>
                    <a:pt x="72834" y="25446"/>
                    <a:pt x="72713" y="25446"/>
                  </a:cubicBezTo>
                  <a:cubicBezTo>
                    <a:pt x="71925" y="25446"/>
                    <a:pt x="72042" y="26761"/>
                    <a:pt x="72002" y="27568"/>
                  </a:cubicBezTo>
                  <a:cubicBezTo>
                    <a:pt x="71979" y="28499"/>
                    <a:pt x="72467" y="28731"/>
                    <a:pt x="72327" y="30150"/>
                  </a:cubicBezTo>
                  <a:cubicBezTo>
                    <a:pt x="72165" y="31546"/>
                    <a:pt x="71350" y="31616"/>
                    <a:pt x="72444" y="32989"/>
                  </a:cubicBezTo>
                  <a:cubicBezTo>
                    <a:pt x="73537" y="34338"/>
                    <a:pt x="72816" y="36292"/>
                    <a:pt x="71699" y="36943"/>
                  </a:cubicBezTo>
                  <a:cubicBezTo>
                    <a:pt x="70559" y="37618"/>
                    <a:pt x="70443" y="37688"/>
                    <a:pt x="71164" y="38735"/>
                  </a:cubicBezTo>
                  <a:cubicBezTo>
                    <a:pt x="71862" y="39782"/>
                    <a:pt x="71281" y="42061"/>
                    <a:pt x="70420" y="42085"/>
                  </a:cubicBezTo>
                  <a:cubicBezTo>
                    <a:pt x="70414" y="42085"/>
                    <a:pt x="70409" y="42085"/>
                    <a:pt x="70403" y="42085"/>
                  </a:cubicBezTo>
                  <a:cubicBezTo>
                    <a:pt x="69548" y="42085"/>
                    <a:pt x="68697" y="38587"/>
                    <a:pt x="68466" y="37385"/>
                  </a:cubicBezTo>
                  <a:cubicBezTo>
                    <a:pt x="68233" y="36176"/>
                    <a:pt x="65511" y="35966"/>
                    <a:pt x="64022" y="35431"/>
                  </a:cubicBezTo>
                  <a:cubicBezTo>
                    <a:pt x="62557" y="34896"/>
                    <a:pt x="60091" y="32709"/>
                    <a:pt x="59253" y="31546"/>
                  </a:cubicBezTo>
                  <a:cubicBezTo>
                    <a:pt x="58392" y="30383"/>
                    <a:pt x="58741" y="29755"/>
                    <a:pt x="58928" y="28778"/>
                  </a:cubicBezTo>
                  <a:cubicBezTo>
                    <a:pt x="59137" y="27801"/>
                    <a:pt x="60137" y="26079"/>
                    <a:pt x="60533" y="25660"/>
                  </a:cubicBezTo>
                  <a:cubicBezTo>
                    <a:pt x="60928" y="25242"/>
                    <a:pt x="61742" y="24846"/>
                    <a:pt x="61742" y="24846"/>
                  </a:cubicBezTo>
                  <a:cubicBezTo>
                    <a:pt x="62208" y="24381"/>
                    <a:pt x="61649" y="24055"/>
                    <a:pt x="61463" y="23823"/>
                  </a:cubicBezTo>
                  <a:cubicBezTo>
                    <a:pt x="61393" y="23734"/>
                    <a:pt x="61419" y="23713"/>
                    <a:pt x="61504" y="23713"/>
                  </a:cubicBezTo>
                  <a:cubicBezTo>
                    <a:pt x="61582" y="23713"/>
                    <a:pt x="61709" y="23731"/>
                    <a:pt x="61855" y="23731"/>
                  </a:cubicBezTo>
                  <a:cubicBezTo>
                    <a:pt x="61967" y="23731"/>
                    <a:pt x="62089" y="23721"/>
                    <a:pt x="62208" y="23683"/>
                  </a:cubicBezTo>
                  <a:cubicBezTo>
                    <a:pt x="62626" y="23520"/>
                    <a:pt x="62440" y="23101"/>
                    <a:pt x="63301" y="23101"/>
                  </a:cubicBezTo>
                  <a:cubicBezTo>
                    <a:pt x="64139" y="23101"/>
                    <a:pt x="64348" y="21915"/>
                    <a:pt x="64650" y="21333"/>
                  </a:cubicBezTo>
                  <a:cubicBezTo>
                    <a:pt x="64883" y="20918"/>
                    <a:pt x="64783" y="20859"/>
                    <a:pt x="64606" y="20859"/>
                  </a:cubicBezTo>
                  <a:cubicBezTo>
                    <a:pt x="64535" y="20859"/>
                    <a:pt x="64451" y="20868"/>
                    <a:pt x="64371" y="20868"/>
                  </a:cubicBezTo>
                  <a:cubicBezTo>
                    <a:pt x="64115" y="20868"/>
                    <a:pt x="63557" y="20519"/>
                    <a:pt x="62859" y="20170"/>
                  </a:cubicBezTo>
                  <a:cubicBezTo>
                    <a:pt x="62526" y="20004"/>
                    <a:pt x="62468" y="19917"/>
                    <a:pt x="62583" y="19917"/>
                  </a:cubicBezTo>
                  <a:cubicBezTo>
                    <a:pt x="62708" y="19917"/>
                    <a:pt x="63039" y="20021"/>
                    <a:pt x="63441" y="20240"/>
                  </a:cubicBezTo>
                  <a:cubicBezTo>
                    <a:pt x="63871" y="20480"/>
                    <a:pt x="64108" y="20556"/>
                    <a:pt x="64299" y="20556"/>
                  </a:cubicBezTo>
                  <a:cubicBezTo>
                    <a:pt x="64459" y="20556"/>
                    <a:pt x="64586" y="20502"/>
                    <a:pt x="64767" y="20449"/>
                  </a:cubicBezTo>
                  <a:cubicBezTo>
                    <a:pt x="65162" y="20333"/>
                    <a:pt x="65558" y="19542"/>
                    <a:pt x="65441" y="18844"/>
                  </a:cubicBezTo>
                  <a:cubicBezTo>
                    <a:pt x="65371" y="18423"/>
                    <a:pt x="65309" y="18281"/>
                    <a:pt x="65410" y="18281"/>
                  </a:cubicBezTo>
                  <a:cubicBezTo>
                    <a:pt x="65475" y="18281"/>
                    <a:pt x="65611" y="18342"/>
                    <a:pt x="65860" y="18425"/>
                  </a:cubicBezTo>
                  <a:cubicBezTo>
                    <a:pt x="66210" y="18529"/>
                    <a:pt x="66473" y="18611"/>
                    <a:pt x="66751" y="18611"/>
                  </a:cubicBezTo>
                  <a:cubicBezTo>
                    <a:pt x="66971" y="18611"/>
                    <a:pt x="67200" y="18559"/>
                    <a:pt x="67489" y="18425"/>
                  </a:cubicBezTo>
                  <a:cubicBezTo>
                    <a:pt x="68163" y="18100"/>
                    <a:pt x="68675" y="17634"/>
                    <a:pt x="69280" y="16750"/>
                  </a:cubicBezTo>
                  <a:cubicBezTo>
                    <a:pt x="69908" y="15843"/>
                    <a:pt x="68582" y="14796"/>
                    <a:pt x="68698" y="14215"/>
                  </a:cubicBezTo>
                  <a:cubicBezTo>
                    <a:pt x="68815" y="13633"/>
                    <a:pt x="69326" y="12982"/>
                    <a:pt x="68396" y="11772"/>
                  </a:cubicBezTo>
                  <a:cubicBezTo>
                    <a:pt x="68067" y="11345"/>
                    <a:pt x="67684" y="11193"/>
                    <a:pt x="67315" y="11193"/>
                  </a:cubicBezTo>
                  <a:cubicBezTo>
                    <a:pt x="66638" y="11193"/>
                    <a:pt x="66011" y="11702"/>
                    <a:pt x="65860" y="11958"/>
                  </a:cubicBezTo>
                  <a:cubicBezTo>
                    <a:pt x="65628" y="12354"/>
                    <a:pt x="66488" y="13447"/>
                    <a:pt x="66209" y="13517"/>
                  </a:cubicBezTo>
                  <a:cubicBezTo>
                    <a:pt x="65930" y="13586"/>
                    <a:pt x="65744" y="15122"/>
                    <a:pt x="65092" y="16169"/>
                  </a:cubicBezTo>
                  <a:cubicBezTo>
                    <a:pt x="64939" y="16407"/>
                    <a:pt x="64790" y="16507"/>
                    <a:pt x="64652" y="16507"/>
                  </a:cubicBezTo>
                  <a:cubicBezTo>
                    <a:pt x="64186" y="16507"/>
                    <a:pt x="63852" y="15364"/>
                    <a:pt x="63906" y="14610"/>
                  </a:cubicBezTo>
                  <a:cubicBezTo>
                    <a:pt x="63999" y="13633"/>
                    <a:pt x="63953" y="13447"/>
                    <a:pt x="63255" y="12726"/>
                  </a:cubicBezTo>
                  <a:cubicBezTo>
                    <a:pt x="63135" y="12606"/>
                    <a:pt x="63037" y="12554"/>
                    <a:pt x="62957" y="12554"/>
                  </a:cubicBezTo>
                  <a:cubicBezTo>
                    <a:pt x="62570" y="12554"/>
                    <a:pt x="62575" y="13761"/>
                    <a:pt x="62324" y="14377"/>
                  </a:cubicBezTo>
                  <a:cubicBezTo>
                    <a:pt x="62259" y="14521"/>
                    <a:pt x="62202" y="14583"/>
                    <a:pt x="62153" y="14583"/>
                  </a:cubicBezTo>
                  <a:cubicBezTo>
                    <a:pt x="61957" y="14583"/>
                    <a:pt x="61882" y="13592"/>
                    <a:pt x="61882" y="12958"/>
                  </a:cubicBezTo>
                  <a:cubicBezTo>
                    <a:pt x="61882" y="12191"/>
                    <a:pt x="61626" y="12260"/>
                    <a:pt x="60998" y="12121"/>
                  </a:cubicBezTo>
                  <a:cubicBezTo>
                    <a:pt x="60370" y="11958"/>
                    <a:pt x="60649" y="10934"/>
                    <a:pt x="60835" y="10097"/>
                  </a:cubicBezTo>
                  <a:cubicBezTo>
                    <a:pt x="61021" y="9236"/>
                    <a:pt x="59974" y="7491"/>
                    <a:pt x="59090" y="6700"/>
                  </a:cubicBezTo>
                  <a:cubicBezTo>
                    <a:pt x="58183" y="5933"/>
                    <a:pt x="58741" y="6305"/>
                    <a:pt x="59044" y="5654"/>
                  </a:cubicBezTo>
                  <a:cubicBezTo>
                    <a:pt x="59370" y="5002"/>
                    <a:pt x="59323" y="4630"/>
                    <a:pt x="59137" y="4095"/>
                  </a:cubicBezTo>
                  <a:cubicBezTo>
                    <a:pt x="59053" y="3881"/>
                    <a:pt x="59066" y="3820"/>
                    <a:pt x="59175" y="3820"/>
                  </a:cubicBezTo>
                  <a:cubicBezTo>
                    <a:pt x="59324" y="3820"/>
                    <a:pt x="59654" y="3936"/>
                    <a:pt x="60165" y="3936"/>
                  </a:cubicBezTo>
                  <a:cubicBezTo>
                    <a:pt x="60216" y="3936"/>
                    <a:pt x="60269" y="3935"/>
                    <a:pt x="60323" y="3932"/>
                  </a:cubicBezTo>
                  <a:cubicBezTo>
                    <a:pt x="61347" y="3909"/>
                    <a:pt x="61045" y="3699"/>
                    <a:pt x="61696" y="1768"/>
                  </a:cubicBezTo>
                  <a:cubicBezTo>
                    <a:pt x="62129" y="514"/>
                    <a:pt x="62035" y="324"/>
                    <a:pt x="61758" y="324"/>
                  </a:cubicBezTo>
                  <a:cubicBezTo>
                    <a:pt x="61637" y="324"/>
                    <a:pt x="61482" y="360"/>
                    <a:pt x="61321" y="360"/>
                  </a:cubicBezTo>
                  <a:cubicBezTo>
                    <a:pt x="61276" y="360"/>
                    <a:pt x="61230" y="357"/>
                    <a:pt x="61184" y="349"/>
                  </a:cubicBezTo>
                  <a:cubicBezTo>
                    <a:pt x="60603" y="280"/>
                    <a:pt x="60463" y="0"/>
                    <a:pt x="592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6"/>
            <p:cNvSpPr/>
            <p:nvPr/>
          </p:nvSpPr>
          <p:spPr>
            <a:xfrm>
              <a:off x="11100862" y="1707897"/>
              <a:ext cx="49582" cy="28121"/>
            </a:xfrm>
            <a:custGeom>
              <a:avLst/>
              <a:gdLst/>
              <a:ahLst/>
              <a:cxnLst/>
              <a:rect l="l" t="t" r="r" b="b"/>
              <a:pathLst>
                <a:path w="2211" h="1254" extrusionOk="0">
                  <a:moveTo>
                    <a:pt x="94" y="1"/>
                  </a:moveTo>
                  <a:cubicBezTo>
                    <a:pt x="1" y="1"/>
                    <a:pt x="1" y="140"/>
                    <a:pt x="1" y="233"/>
                  </a:cubicBezTo>
                  <a:cubicBezTo>
                    <a:pt x="140" y="280"/>
                    <a:pt x="94" y="303"/>
                    <a:pt x="187" y="443"/>
                  </a:cubicBezTo>
                  <a:cubicBezTo>
                    <a:pt x="489" y="838"/>
                    <a:pt x="954" y="1141"/>
                    <a:pt x="1466" y="1234"/>
                  </a:cubicBezTo>
                  <a:cubicBezTo>
                    <a:pt x="1534" y="1246"/>
                    <a:pt x="1606" y="1253"/>
                    <a:pt x="1678" y="1253"/>
                  </a:cubicBezTo>
                  <a:cubicBezTo>
                    <a:pt x="1879" y="1253"/>
                    <a:pt x="2078" y="1196"/>
                    <a:pt x="2164" y="1024"/>
                  </a:cubicBezTo>
                  <a:cubicBezTo>
                    <a:pt x="2211" y="931"/>
                    <a:pt x="2211" y="815"/>
                    <a:pt x="2187" y="722"/>
                  </a:cubicBezTo>
                  <a:cubicBezTo>
                    <a:pt x="2048" y="373"/>
                    <a:pt x="1536" y="443"/>
                    <a:pt x="1257" y="210"/>
                  </a:cubicBezTo>
                  <a:cubicBezTo>
                    <a:pt x="1187" y="164"/>
                    <a:pt x="1117" y="71"/>
                    <a:pt x="1047" y="47"/>
                  </a:cubicBezTo>
                  <a:cubicBezTo>
                    <a:pt x="978" y="24"/>
                    <a:pt x="908" y="1"/>
                    <a:pt x="81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6"/>
            <p:cNvSpPr/>
            <p:nvPr/>
          </p:nvSpPr>
          <p:spPr>
            <a:xfrm>
              <a:off x="11187983" y="1665872"/>
              <a:ext cx="124190" cy="130626"/>
            </a:xfrm>
            <a:custGeom>
              <a:avLst/>
              <a:gdLst/>
              <a:ahLst/>
              <a:cxnLst/>
              <a:rect l="l" t="t" r="r" b="b"/>
              <a:pathLst>
                <a:path w="5538" h="5825" extrusionOk="0">
                  <a:moveTo>
                    <a:pt x="3153" y="0"/>
                  </a:moveTo>
                  <a:cubicBezTo>
                    <a:pt x="2805" y="0"/>
                    <a:pt x="2164" y="339"/>
                    <a:pt x="2164" y="339"/>
                  </a:cubicBezTo>
                  <a:lnTo>
                    <a:pt x="2187" y="339"/>
                  </a:lnTo>
                  <a:cubicBezTo>
                    <a:pt x="1606" y="1177"/>
                    <a:pt x="1" y="4131"/>
                    <a:pt x="163" y="4387"/>
                  </a:cubicBezTo>
                  <a:cubicBezTo>
                    <a:pt x="286" y="4612"/>
                    <a:pt x="427" y="5090"/>
                    <a:pt x="1094" y="5090"/>
                  </a:cubicBezTo>
                  <a:cubicBezTo>
                    <a:pt x="1185" y="5090"/>
                    <a:pt x="1285" y="5081"/>
                    <a:pt x="1396" y="5062"/>
                  </a:cubicBezTo>
                  <a:cubicBezTo>
                    <a:pt x="2049" y="4948"/>
                    <a:pt x="2599" y="4662"/>
                    <a:pt x="2893" y="4662"/>
                  </a:cubicBezTo>
                  <a:cubicBezTo>
                    <a:pt x="3018" y="4662"/>
                    <a:pt x="3097" y="4714"/>
                    <a:pt x="3118" y="4852"/>
                  </a:cubicBezTo>
                  <a:cubicBezTo>
                    <a:pt x="3161" y="5282"/>
                    <a:pt x="3125" y="5533"/>
                    <a:pt x="3557" y="5533"/>
                  </a:cubicBezTo>
                  <a:cubicBezTo>
                    <a:pt x="3593" y="5533"/>
                    <a:pt x="3633" y="5531"/>
                    <a:pt x="3676" y="5527"/>
                  </a:cubicBezTo>
                  <a:cubicBezTo>
                    <a:pt x="3698" y="5525"/>
                    <a:pt x="3720" y="5525"/>
                    <a:pt x="3743" y="5525"/>
                  </a:cubicBezTo>
                  <a:cubicBezTo>
                    <a:pt x="4173" y="5525"/>
                    <a:pt x="4739" y="5825"/>
                    <a:pt x="5085" y="5825"/>
                  </a:cubicBezTo>
                  <a:cubicBezTo>
                    <a:pt x="5205" y="5825"/>
                    <a:pt x="5299" y="5788"/>
                    <a:pt x="5351" y="5690"/>
                  </a:cubicBezTo>
                  <a:cubicBezTo>
                    <a:pt x="5537" y="5271"/>
                    <a:pt x="5281" y="4271"/>
                    <a:pt x="5026" y="3875"/>
                  </a:cubicBezTo>
                  <a:cubicBezTo>
                    <a:pt x="4770" y="3457"/>
                    <a:pt x="5142" y="2363"/>
                    <a:pt x="4397" y="2363"/>
                  </a:cubicBezTo>
                  <a:cubicBezTo>
                    <a:pt x="4125" y="2363"/>
                    <a:pt x="3808" y="2387"/>
                    <a:pt x="3521" y="2387"/>
                  </a:cubicBezTo>
                  <a:cubicBezTo>
                    <a:pt x="3048" y="2387"/>
                    <a:pt x="2653" y="2324"/>
                    <a:pt x="2653" y="1991"/>
                  </a:cubicBezTo>
                  <a:cubicBezTo>
                    <a:pt x="2653" y="1479"/>
                    <a:pt x="3583" y="130"/>
                    <a:pt x="3258" y="14"/>
                  </a:cubicBezTo>
                  <a:cubicBezTo>
                    <a:pt x="3227" y="4"/>
                    <a:pt x="3192" y="0"/>
                    <a:pt x="31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6"/>
            <p:cNvSpPr/>
            <p:nvPr/>
          </p:nvSpPr>
          <p:spPr>
            <a:xfrm>
              <a:off x="9483100" y="1450480"/>
              <a:ext cx="51151" cy="52093"/>
            </a:xfrm>
            <a:custGeom>
              <a:avLst/>
              <a:gdLst/>
              <a:ahLst/>
              <a:cxnLst/>
              <a:rect l="l" t="t" r="r" b="b"/>
              <a:pathLst>
                <a:path w="2281" h="2323" extrusionOk="0">
                  <a:moveTo>
                    <a:pt x="2003" y="0"/>
                  </a:moveTo>
                  <a:cubicBezTo>
                    <a:pt x="1854" y="0"/>
                    <a:pt x="1682" y="110"/>
                    <a:pt x="1582" y="243"/>
                  </a:cubicBezTo>
                  <a:cubicBezTo>
                    <a:pt x="1466" y="383"/>
                    <a:pt x="1350" y="569"/>
                    <a:pt x="1187" y="639"/>
                  </a:cubicBezTo>
                  <a:cubicBezTo>
                    <a:pt x="1094" y="639"/>
                    <a:pt x="977" y="685"/>
                    <a:pt x="908" y="732"/>
                  </a:cubicBezTo>
                  <a:cubicBezTo>
                    <a:pt x="582" y="941"/>
                    <a:pt x="303" y="1197"/>
                    <a:pt x="93" y="1523"/>
                  </a:cubicBezTo>
                  <a:cubicBezTo>
                    <a:pt x="47" y="1593"/>
                    <a:pt x="0" y="1709"/>
                    <a:pt x="24" y="1779"/>
                  </a:cubicBezTo>
                  <a:cubicBezTo>
                    <a:pt x="47" y="1825"/>
                    <a:pt x="70" y="1872"/>
                    <a:pt x="93" y="1895"/>
                  </a:cubicBezTo>
                  <a:cubicBezTo>
                    <a:pt x="279" y="2104"/>
                    <a:pt x="489" y="2314"/>
                    <a:pt x="768" y="2314"/>
                  </a:cubicBezTo>
                  <a:cubicBezTo>
                    <a:pt x="793" y="2320"/>
                    <a:pt x="820" y="2323"/>
                    <a:pt x="847" y="2323"/>
                  </a:cubicBezTo>
                  <a:cubicBezTo>
                    <a:pt x="922" y="2323"/>
                    <a:pt x="1002" y="2301"/>
                    <a:pt x="1070" y="2267"/>
                  </a:cubicBezTo>
                  <a:cubicBezTo>
                    <a:pt x="1768" y="2035"/>
                    <a:pt x="2164" y="1244"/>
                    <a:pt x="2257" y="499"/>
                  </a:cubicBezTo>
                  <a:cubicBezTo>
                    <a:pt x="2280" y="336"/>
                    <a:pt x="2280" y="174"/>
                    <a:pt x="2164" y="57"/>
                  </a:cubicBezTo>
                  <a:cubicBezTo>
                    <a:pt x="2118" y="18"/>
                    <a:pt x="2062" y="0"/>
                    <a:pt x="200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6"/>
            <p:cNvSpPr/>
            <p:nvPr/>
          </p:nvSpPr>
          <p:spPr>
            <a:xfrm>
              <a:off x="10472738" y="970540"/>
              <a:ext cx="73061" cy="73509"/>
            </a:xfrm>
            <a:custGeom>
              <a:avLst/>
              <a:gdLst/>
              <a:ahLst/>
              <a:cxnLst/>
              <a:rect l="l" t="t" r="r" b="b"/>
              <a:pathLst>
                <a:path w="3258" h="3278" extrusionOk="0">
                  <a:moveTo>
                    <a:pt x="1325" y="0"/>
                  </a:moveTo>
                  <a:cubicBezTo>
                    <a:pt x="1226" y="0"/>
                    <a:pt x="1164" y="33"/>
                    <a:pt x="1164" y="33"/>
                  </a:cubicBezTo>
                  <a:cubicBezTo>
                    <a:pt x="1001" y="498"/>
                    <a:pt x="1141" y="1289"/>
                    <a:pt x="769" y="1522"/>
                  </a:cubicBezTo>
                  <a:cubicBezTo>
                    <a:pt x="396" y="1755"/>
                    <a:pt x="1" y="1964"/>
                    <a:pt x="489" y="2290"/>
                  </a:cubicBezTo>
                  <a:cubicBezTo>
                    <a:pt x="924" y="2600"/>
                    <a:pt x="1744" y="3278"/>
                    <a:pt x="2296" y="3278"/>
                  </a:cubicBezTo>
                  <a:cubicBezTo>
                    <a:pt x="2365" y="3278"/>
                    <a:pt x="2431" y="3267"/>
                    <a:pt x="2490" y="3244"/>
                  </a:cubicBezTo>
                  <a:cubicBezTo>
                    <a:pt x="3025" y="3058"/>
                    <a:pt x="3258" y="2755"/>
                    <a:pt x="2886" y="1987"/>
                  </a:cubicBezTo>
                  <a:cubicBezTo>
                    <a:pt x="2490" y="1220"/>
                    <a:pt x="2071" y="615"/>
                    <a:pt x="1885" y="359"/>
                  </a:cubicBezTo>
                  <a:cubicBezTo>
                    <a:pt x="1670" y="63"/>
                    <a:pt x="1462" y="0"/>
                    <a:pt x="13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6"/>
            <p:cNvSpPr/>
            <p:nvPr/>
          </p:nvSpPr>
          <p:spPr>
            <a:xfrm>
              <a:off x="10447712" y="1007788"/>
              <a:ext cx="25049" cy="25071"/>
            </a:xfrm>
            <a:custGeom>
              <a:avLst/>
              <a:gdLst/>
              <a:ahLst/>
              <a:cxnLst/>
              <a:rect l="l" t="t" r="r" b="b"/>
              <a:pathLst>
                <a:path w="1117" h="1118" extrusionOk="0">
                  <a:moveTo>
                    <a:pt x="558" y="1"/>
                  </a:moveTo>
                  <a:cubicBezTo>
                    <a:pt x="512" y="24"/>
                    <a:pt x="465" y="24"/>
                    <a:pt x="442" y="47"/>
                  </a:cubicBezTo>
                  <a:cubicBezTo>
                    <a:pt x="419" y="70"/>
                    <a:pt x="396" y="117"/>
                    <a:pt x="396" y="140"/>
                  </a:cubicBezTo>
                  <a:cubicBezTo>
                    <a:pt x="372" y="164"/>
                    <a:pt x="372" y="187"/>
                    <a:pt x="372" y="210"/>
                  </a:cubicBezTo>
                  <a:cubicBezTo>
                    <a:pt x="256" y="489"/>
                    <a:pt x="0" y="1117"/>
                    <a:pt x="465" y="1117"/>
                  </a:cubicBezTo>
                  <a:cubicBezTo>
                    <a:pt x="558" y="1117"/>
                    <a:pt x="675" y="1071"/>
                    <a:pt x="745" y="1001"/>
                  </a:cubicBezTo>
                  <a:cubicBezTo>
                    <a:pt x="814" y="908"/>
                    <a:pt x="814" y="815"/>
                    <a:pt x="861" y="699"/>
                  </a:cubicBezTo>
                  <a:cubicBezTo>
                    <a:pt x="931" y="559"/>
                    <a:pt x="1047" y="443"/>
                    <a:pt x="1094" y="280"/>
                  </a:cubicBezTo>
                  <a:cubicBezTo>
                    <a:pt x="1117" y="233"/>
                    <a:pt x="1117" y="164"/>
                    <a:pt x="1094" y="117"/>
                  </a:cubicBezTo>
                  <a:cubicBezTo>
                    <a:pt x="1070" y="70"/>
                    <a:pt x="1024" y="47"/>
                    <a:pt x="977" y="47"/>
                  </a:cubicBezTo>
                  <a:cubicBezTo>
                    <a:pt x="838" y="1"/>
                    <a:pt x="698" y="1"/>
                    <a:pt x="5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9" name="Google Shape;7769;p26"/>
          <p:cNvGrpSpPr/>
          <p:nvPr/>
        </p:nvGrpSpPr>
        <p:grpSpPr>
          <a:xfrm flipH="1">
            <a:off x="7118341" y="3800707"/>
            <a:ext cx="3711338" cy="3560485"/>
            <a:chOff x="11940791" y="128482"/>
            <a:chExt cx="3711338" cy="3560485"/>
          </a:xfrm>
        </p:grpSpPr>
        <p:sp>
          <p:nvSpPr>
            <p:cNvPr id="7770" name="Google Shape;7770;p26"/>
            <p:cNvSpPr/>
            <p:nvPr/>
          </p:nvSpPr>
          <p:spPr>
            <a:xfrm>
              <a:off x="14784527" y="1586376"/>
              <a:ext cx="48886" cy="232480"/>
            </a:xfrm>
            <a:custGeom>
              <a:avLst/>
              <a:gdLst/>
              <a:ahLst/>
              <a:cxnLst/>
              <a:rect l="l" t="t" r="r" b="b"/>
              <a:pathLst>
                <a:path w="2180" h="10367" extrusionOk="0">
                  <a:moveTo>
                    <a:pt x="1135" y="0"/>
                  </a:moveTo>
                  <a:cubicBezTo>
                    <a:pt x="1093" y="0"/>
                    <a:pt x="1041" y="44"/>
                    <a:pt x="978" y="139"/>
                  </a:cubicBezTo>
                  <a:cubicBezTo>
                    <a:pt x="582" y="767"/>
                    <a:pt x="1" y="2023"/>
                    <a:pt x="163" y="2954"/>
                  </a:cubicBezTo>
                  <a:cubicBezTo>
                    <a:pt x="303" y="3884"/>
                    <a:pt x="210" y="6211"/>
                    <a:pt x="210" y="6722"/>
                  </a:cubicBezTo>
                  <a:cubicBezTo>
                    <a:pt x="210" y="7258"/>
                    <a:pt x="163" y="7351"/>
                    <a:pt x="303" y="8142"/>
                  </a:cubicBezTo>
                  <a:cubicBezTo>
                    <a:pt x="466" y="8909"/>
                    <a:pt x="1" y="10049"/>
                    <a:pt x="94" y="10305"/>
                  </a:cubicBezTo>
                  <a:cubicBezTo>
                    <a:pt x="112" y="10348"/>
                    <a:pt x="141" y="10367"/>
                    <a:pt x="177" y="10367"/>
                  </a:cubicBezTo>
                  <a:cubicBezTo>
                    <a:pt x="376" y="10367"/>
                    <a:pt x="792" y="9807"/>
                    <a:pt x="792" y="9630"/>
                  </a:cubicBezTo>
                  <a:cubicBezTo>
                    <a:pt x="792" y="9582"/>
                    <a:pt x="826" y="9563"/>
                    <a:pt x="881" y="9563"/>
                  </a:cubicBezTo>
                  <a:cubicBezTo>
                    <a:pt x="1035" y="9563"/>
                    <a:pt x="1346" y="9712"/>
                    <a:pt x="1466" y="9747"/>
                  </a:cubicBezTo>
                  <a:cubicBezTo>
                    <a:pt x="1470" y="9748"/>
                    <a:pt x="1473" y="9748"/>
                    <a:pt x="1475" y="9748"/>
                  </a:cubicBezTo>
                  <a:cubicBezTo>
                    <a:pt x="1576" y="9748"/>
                    <a:pt x="978" y="8848"/>
                    <a:pt x="978" y="8235"/>
                  </a:cubicBezTo>
                  <a:cubicBezTo>
                    <a:pt x="978" y="7637"/>
                    <a:pt x="1083" y="6199"/>
                    <a:pt x="1453" y="6199"/>
                  </a:cubicBezTo>
                  <a:cubicBezTo>
                    <a:pt x="1472" y="6199"/>
                    <a:pt x="1492" y="6203"/>
                    <a:pt x="1513" y="6211"/>
                  </a:cubicBezTo>
                  <a:cubicBezTo>
                    <a:pt x="1659" y="6267"/>
                    <a:pt x="1805" y="6330"/>
                    <a:pt x="1912" y="6330"/>
                  </a:cubicBezTo>
                  <a:cubicBezTo>
                    <a:pt x="2113" y="6330"/>
                    <a:pt x="2180" y="6112"/>
                    <a:pt x="1862" y="5234"/>
                  </a:cubicBezTo>
                  <a:cubicBezTo>
                    <a:pt x="1396" y="3884"/>
                    <a:pt x="1303" y="2582"/>
                    <a:pt x="1303" y="2582"/>
                  </a:cubicBezTo>
                  <a:cubicBezTo>
                    <a:pt x="1303" y="1358"/>
                    <a:pt x="1370" y="0"/>
                    <a:pt x="113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6"/>
            <p:cNvSpPr/>
            <p:nvPr/>
          </p:nvSpPr>
          <p:spPr>
            <a:xfrm>
              <a:off x="14570122" y="1825785"/>
              <a:ext cx="285896" cy="328280"/>
            </a:xfrm>
            <a:custGeom>
              <a:avLst/>
              <a:gdLst/>
              <a:ahLst/>
              <a:cxnLst/>
              <a:rect l="l" t="t" r="r" b="b"/>
              <a:pathLst>
                <a:path w="12749" h="14639" extrusionOk="0">
                  <a:moveTo>
                    <a:pt x="9855" y="1"/>
                  </a:moveTo>
                  <a:cubicBezTo>
                    <a:pt x="9809" y="1"/>
                    <a:pt x="9778" y="36"/>
                    <a:pt x="9771" y="118"/>
                  </a:cubicBezTo>
                  <a:cubicBezTo>
                    <a:pt x="9724" y="629"/>
                    <a:pt x="9934" y="1862"/>
                    <a:pt x="9469" y="2235"/>
                  </a:cubicBezTo>
                  <a:cubicBezTo>
                    <a:pt x="9003" y="2607"/>
                    <a:pt x="7956" y="3212"/>
                    <a:pt x="8049" y="3747"/>
                  </a:cubicBezTo>
                  <a:cubicBezTo>
                    <a:pt x="8166" y="4259"/>
                    <a:pt x="8585" y="4631"/>
                    <a:pt x="8422" y="4933"/>
                  </a:cubicBezTo>
                  <a:cubicBezTo>
                    <a:pt x="8259" y="5259"/>
                    <a:pt x="8049" y="5771"/>
                    <a:pt x="8049" y="6143"/>
                  </a:cubicBezTo>
                  <a:cubicBezTo>
                    <a:pt x="8049" y="6492"/>
                    <a:pt x="7794" y="8469"/>
                    <a:pt x="7119" y="8562"/>
                  </a:cubicBezTo>
                  <a:cubicBezTo>
                    <a:pt x="6444" y="8679"/>
                    <a:pt x="5514" y="8842"/>
                    <a:pt x="5351" y="9307"/>
                  </a:cubicBezTo>
                  <a:cubicBezTo>
                    <a:pt x="5211" y="9772"/>
                    <a:pt x="4793" y="10191"/>
                    <a:pt x="4164" y="10400"/>
                  </a:cubicBezTo>
                  <a:cubicBezTo>
                    <a:pt x="3536" y="10586"/>
                    <a:pt x="2350" y="10540"/>
                    <a:pt x="1885" y="11168"/>
                  </a:cubicBezTo>
                  <a:cubicBezTo>
                    <a:pt x="1419" y="11796"/>
                    <a:pt x="675" y="12145"/>
                    <a:pt x="675" y="12145"/>
                  </a:cubicBezTo>
                  <a:cubicBezTo>
                    <a:pt x="675" y="12145"/>
                    <a:pt x="0" y="12634"/>
                    <a:pt x="70" y="12889"/>
                  </a:cubicBezTo>
                  <a:cubicBezTo>
                    <a:pt x="87" y="12985"/>
                    <a:pt x="140" y="12999"/>
                    <a:pt x="208" y="12999"/>
                  </a:cubicBezTo>
                  <a:cubicBezTo>
                    <a:pt x="238" y="12999"/>
                    <a:pt x="271" y="12997"/>
                    <a:pt x="304" y="12997"/>
                  </a:cubicBezTo>
                  <a:cubicBezTo>
                    <a:pt x="401" y="12997"/>
                    <a:pt x="506" y="13019"/>
                    <a:pt x="582" y="13192"/>
                  </a:cubicBezTo>
                  <a:cubicBezTo>
                    <a:pt x="745" y="13564"/>
                    <a:pt x="675" y="14239"/>
                    <a:pt x="745" y="14495"/>
                  </a:cubicBezTo>
                  <a:cubicBezTo>
                    <a:pt x="761" y="14586"/>
                    <a:pt x="857" y="14638"/>
                    <a:pt x="978" y="14638"/>
                  </a:cubicBezTo>
                  <a:cubicBezTo>
                    <a:pt x="1197" y="14638"/>
                    <a:pt x="1499" y="14464"/>
                    <a:pt x="1559" y="14029"/>
                  </a:cubicBezTo>
                  <a:cubicBezTo>
                    <a:pt x="1675" y="13355"/>
                    <a:pt x="1768" y="12680"/>
                    <a:pt x="1722" y="12471"/>
                  </a:cubicBezTo>
                  <a:cubicBezTo>
                    <a:pt x="1675" y="12261"/>
                    <a:pt x="1931" y="11843"/>
                    <a:pt x="2234" y="11843"/>
                  </a:cubicBezTo>
                  <a:cubicBezTo>
                    <a:pt x="2461" y="11843"/>
                    <a:pt x="3394" y="11433"/>
                    <a:pt x="3934" y="11433"/>
                  </a:cubicBezTo>
                  <a:cubicBezTo>
                    <a:pt x="4167" y="11433"/>
                    <a:pt x="4327" y="11509"/>
                    <a:pt x="4327" y="11726"/>
                  </a:cubicBezTo>
                  <a:cubicBezTo>
                    <a:pt x="4327" y="12108"/>
                    <a:pt x="4486" y="12294"/>
                    <a:pt x="4741" y="12294"/>
                  </a:cubicBezTo>
                  <a:cubicBezTo>
                    <a:pt x="4984" y="12294"/>
                    <a:pt x="5313" y="12125"/>
                    <a:pt x="5677" y="11796"/>
                  </a:cubicBezTo>
                  <a:cubicBezTo>
                    <a:pt x="6398" y="11121"/>
                    <a:pt x="8259" y="10749"/>
                    <a:pt x="8678" y="10540"/>
                  </a:cubicBezTo>
                  <a:cubicBezTo>
                    <a:pt x="9096" y="10330"/>
                    <a:pt x="8468" y="9144"/>
                    <a:pt x="8934" y="8516"/>
                  </a:cubicBezTo>
                  <a:cubicBezTo>
                    <a:pt x="9399" y="7911"/>
                    <a:pt x="10073" y="7167"/>
                    <a:pt x="9934" y="6236"/>
                  </a:cubicBezTo>
                  <a:cubicBezTo>
                    <a:pt x="9771" y="5305"/>
                    <a:pt x="9143" y="3863"/>
                    <a:pt x="9306" y="3700"/>
                  </a:cubicBezTo>
                  <a:cubicBezTo>
                    <a:pt x="9387" y="3619"/>
                    <a:pt x="9643" y="3578"/>
                    <a:pt x="9899" y="3578"/>
                  </a:cubicBezTo>
                  <a:cubicBezTo>
                    <a:pt x="10155" y="3578"/>
                    <a:pt x="10411" y="3619"/>
                    <a:pt x="10492" y="3700"/>
                  </a:cubicBezTo>
                  <a:cubicBezTo>
                    <a:pt x="10539" y="3747"/>
                    <a:pt x="10619" y="3771"/>
                    <a:pt x="10714" y="3771"/>
                  </a:cubicBezTo>
                  <a:cubicBezTo>
                    <a:pt x="10948" y="3771"/>
                    <a:pt x="11274" y="3626"/>
                    <a:pt x="11423" y="3328"/>
                  </a:cubicBezTo>
                  <a:cubicBezTo>
                    <a:pt x="11632" y="2909"/>
                    <a:pt x="12679" y="2909"/>
                    <a:pt x="12726" y="2700"/>
                  </a:cubicBezTo>
                  <a:cubicBezTo>
                    <a:pt x="12749" y="2653"/>
                    <a:pt x="12726" y="2584"/>
                    <a:pt x="12726" y="2467"/>
                  </a:cubicBezTo>
                  <a:cubicBezTo>
                    <a:pt x="12656" y="1955"/>
                    <a:pt x="12260" y="1560"/>
                    <a:pt x="11748" y="1490"/>
                  </a:cubicBezTo>
                  <a:cubicBezTo>
                    <a:pt x="11306" y="1397"/>
                    <a:pt x="10864" y="1281"/>
                    <a:pt x="10864" y="1188"/>
                  </a:cubicBezTo>
                  <a:cubicBezTo>
                    <a:pt x="10864" y="1070"/>
                    <a:pt x="10114" y="1"/>
                    <a:pt x="98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6"/>
            <p:cNvSpPr/>
            <p:nvPr/>
          </p:nvSpPr>
          <p:spPr>
            <a:xfrm>
              <a:off x="14618111" y="2087709"/>
              <a:ext cx="49940" cy="35880"/>
            </a:xfrm>
            <a:custGeom>
              <a:avLst/>
              <a:gdLst/>
              <a:ahLst/>
              <a:cxnLst/>
              <a:rect l="l" t="t" r="r" b="b"/>
              <a:pathLst>
                <a:path w="2227" h="1600" extrusionOk="0">
                  <a:moveTo>
                    <a:pt x="1367" y="0"/>
                  </a:moveTo>
                  <a:cubicBezTo>
                    <a:pt x="1244" y="0"/>
                    <a:pt x="1100" y="14"/>
                    <a:pt x="931" y="46"/>
                  </a:cubicBezTo>
                  <a:cubicBezTo>
                    <a:pt x="373" y="163"/>
                    <a:pt x="373" y="512"/>
                    <a:pt x="373" y="512"/>
                  </a:cubicBezTo>
                  <a:cubicBezTo>
                    <a:pt x="47" y="674"/>
                    <a:pt x="0" y="1465"/>
                    <a:pt x="0" y="1465"/>
                  </a:cubicBezTo>
                  <a:cubicBezTo>
                    <a:pt x="0" y="1465"/>
                    <a:pt x="300" y="1600"/>
                    <a:pt x="500" y="1600"/>
                  </a:cubicBezTo>
                  <a:cubicBezTo>
                    <a:pt x="600" y="1600"/>
                    <a:pt x="675" y="1566"/>
                    <a:pt x="675" y="1465"/>
                  </a:cubicBezTo>
                  <a:cubicBezTo>
                    <a:pt x="675" y="1140"/>
                    <a:pt x="884" y="884"/>
                    <a:pt x="1047" y="884"/>
                  </a:cubicBezTo>
                  <a:cubicBezTo>
                    <a:pt x="1129" y="884"/>
                    <a:pt x="1252" y="924"/>
                    <a:pt x="1405" y="924"/>
                  </a:cubicBezTo>
                  <a:cubicBezTo>
                    <a:pt x="1512" y="924"/>
                    <a:pt x="1634" y="904"/>
                    <a:pt x="1769" y="837"/>
                  </a:cubicBezTo>
                  <a:cubicBezTo>
                    <a:pt x="2033" y="695"/>
                    <a:pt x="2227" y="0"/>
                    <a:pt x="136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6"/>
            <p:cNvSpPr/>
            <p:nvPr/>
          </p:nvSpPr>
          <p:spPr>
            <a:xfrm>
              <a:off x="14853641" y="1850318"/>
              <a:ext cx="24286" cy="21618"/>
            </a:xfrm>
            <a:custGeom>
              <a:avLst/>
              <a:gdLst/>
              <a:ahLst/>
              <a:cxnLst/>
              <a:rect l="l" t="t" r="r" b="b"/>
              <a:pathLst>
                <a:path w="1083" h="964" extrusionOk="0">
                  <a:moveTo>
                    <a:pt x="804" y="1"/>
                  </a:moveTo>
                  <a:cubicBezTo>
                    <a:pt x="533" y="230"/>
                    <a:pt x="1" y="963"/>
                    <a:pt x="193" y="963"/>
                  </a:cubicBezTo>
                  <a:cubicBezTo>
                    <a:pt x="216" y="963"/>
                    <a:pt x="248" y="953"/>
                    <a:pt x="292" y="931"/>
                  </a:cubicBezTo>
                  <a:cubicBezTo>
                    <a:pt x="711" y="722"/>
                    <a:pt x="1083" y="94"/>
                    <a:pt x="1083" y="94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6"/>
            <p:cNvSpPr/>
            <p:nvPr/>
          </p:nvSpPr>
          <p:spPr>
            <a:xfrm>
              <a:off x="14879990" y="1826839"/>
              <a:ext cx="38638" cy="19039"/>
            </a:xfrm>
            <a:custGeom>
              <a:avLst/>
              <a:gdLst/>
              <a:ahLst/>
              <a:cxnLst/>
              <a:rect l="l" t="t" r="r" b="b"/>
              <a:pathLst>
                <a:path w="1723" h="849" extrusionOk="0">
                  <a:moveTo>
                    <a:pt x="1257" y="1"/>
                  </a:moveTo>
                  <a:cubicBezTo>
                    <a:pt x="1094" y="1"/>
                    <a:pt x="1" y="745"/>
                    <a:pt x="257" y="838"/>
                  </a:cubicBezTo>
                  <a:cubicBezTo>
                    <a:pt x="273" y="846"/>
                    <a:pt x="292" y="849"/>
                    <a:pt x="315" y="849"/>
                  </a:cubicBezTo>
                  <a:cubicBezTo>
                    <a:pt x="657" y="849"/>
                    <a:pt x="1722" y="71"/>
                    <a:pt x="1722" y="71"/>
                  </a:cubicBezTo>
                  <a:lnTo>
                    <a:pt x="125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6"/>
            <p:cNvSpPr/>
            <p:nvPr/>
          </p:nvSpPr>
          <p:spPr>
            <a:xfrm>
              <a:off x="14920692" y="1808069"/>
              <a:ext cx="23501" cy="13051"/>
            </a:xfrm>
            <a:custGeom>
              <a:avLst/>
              <a:gdLst/>
              <a:ahLst/>
              <a:cxnLst/>
              <a:rect l="l" t="t" r="r" b="b"/>
              <a:pathLst>
                <a:path w="1048" h="582" extrusionOk="0">
                  <a:moveTo>
                    <a:pt x="675" y="0"/>
                  </a:moveTo>
                  <a:lnTo>
                    <a:pt x="675" y="24"/>
                  </a:lnTo>
                  <a:cubicBezTo>
                    <a:pt x="419" y="210"/>
                    <a:pt x="0" y="582"/>
                    <a:pt x="419" y="582"/>
                  </a:cubicBezTo>
                  <a:cubicBezTo>
                    <a:pt x="838" y="582"/>
                    <a:pt x="1047" y="117"/>
                    <a:pt x="1047" y="117"/>
                  </a:cubicBezTo>
                  <a:lnTo>
                    <a:pt x="675" y="0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6"/>
            <p:cNvSpPr/>
            <p:nvPr/>
          </p:nvSpPr>
          <p:spPr>
            <a:xfrm>
              <a:off x="14965026" y="1785106"/>
              <a:ext cx="12558" cy="6817"/>
            </a:xfrm>
            <a:custGeom>
              <a:avLst/>
              <a:gdLst/>
              <a:ahLst/>
              <a:cxnLst/>
              <a:rect l="l" t="t" r="r" b="b"/>
              <a:pathLst>
                <a:path w="560" h="304" extrusionOk="0">
                  <a:moveTo>
                    <a:pt x="303" y="1"/>
                  </a:moveTo>
                  <a:lnTo>
                    <a:pt x="1" y="303"/>
                  </a:lnTo>
                  <a:lnTo>
                    <a:pt x="559" y="257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6"/>
            <p:cNvSpPr/>
            <p:nvPr/>
          </p:nvSpPr>
          <p:spPr>
            <a:xfrm>
              <a:off x="14267541" y="2932010"/>
              <a:ext cx="744981" cy="560625"/>
            </a:xfrm>
            <a:custGeom>
              <a:avLst/>
              <a:gdLst/>
              <a:ahLst/>
              <a:cxnLst/>
              <a:rect l="l" t="t" r="r" b="b"/>
              <a:pathLst>
                <a:path w="33221" h="25000" extrusionOk="0">
                  <a:moveTo>
                    <a:pt x="23900" y="0"/>
                  </a:moveTo>
                  <a:cubicBezTo>
                    <a:pt x="23710" y="0"/>
                    <a:pt x="23439" y="163"/>
                    <a:pt x="23311" y="456"/>
                  </a:cubicBezTo>
                  <a:cubicBezTo>
                    <a:pt x="23148" y="805"/>
                    <a:pt x="22892" y="2945"/>
                    <a:pt x="22962" y="4504"/>
                  </a:cubicBezTo>
                  <a:cubicBezTo>
                    <a:pt x="22994" y="5595"/>
                    <a:pt x="22445" y="5786"/>
                    <a:pt x="21985" y="5786"/>
                  </a:cubicBezTo>
                  <a:cubicBezTo>
                    <a:pt x="21788" y="5786"/>
                    <a:pt x="21608" y="5751"/>
                    <a:pt x="21496" y="5737"/>
                  </a:cubicBezTo>
                  <a:cubicBezTo>
                    <a:pt x="21124" y="5690"/>
                    <a:pt x="18541" y="3666"/>
                    <a:pt x="18332" y="3294"/>
                  </a:cubicBezTo>
                  <a:cubicBezTo>
                    <a:pt x="18123" y="2945"/>
                    <a:pt x="19100" y="1991"/>
                    <a:pt x="19263" y="1433"/>
                  </a:cubicBezTo>
                  <a:cubicBezTo>
                    <a:pt x="19344" y="1142"/>
                    <a:pt x="18489" y="1037"/>
                    <a:pt x="17503" y="1037"/>
                  </a:cubicBezTo>
                  <a:cubicBezTo>
                    <a:pt x="16517" y="1037"/>
                    <a:pt x="15401" y="1142"/>
                    <a:pt x="14959" y="1270"/>
                  </a:cubicBezTo>
                  <a:cubicBezTo>
                    <a:pt x="14075" y="1526"/>
                    <a:pt x="13656" y="2782"/>
                    <a:pt x="13400" y="3341"/>
                  </a:cubicBezTo>
                  <a:cubicBezTo>
                    <a:pt x="13321" y="3521"/>
                    <a:pt x="13226" y="3589"/>
                    <a:pt x="13124" y="3589"/>
                  </a:cubicBezTo>
                  <a:cubicBezTo>
                    <a:pt x="12896" y="3589"/>
                    <a:pt x="12632" y="3247"/>
                    <a:pt x="12423" y="3038"/>
                  </a:cubicBezTo>
                  <a:cubicBezTo>
                    <a:pt x="12232" y="2861"/>
                    <a:pt x="11905" y="2700"/>
                    <a:pt x="11531" y="2700"/>
                  </a:cubicBezTo>
                  <a:cubicBezTo>
                    <a:pt x="11268" y="2700"/>
                    <a:pt x="10981" y="2780"/>
                    <a:pt x="10702" y="2992"/>
                  </a:cubicBezTo>
                  <a:cubicBezTo>
                    <a:pt x="10027" y="3503"/>
                    <a:pt x="8771" y="4597"/>
                    <a:pt x="8166" y="4760"/>
                  </a:cubicBezTo>
                  <a:cubicBezTo>
                    <a:pt x="7538" y="4899"/>
                    <a:pt x="7538" y="5225"/>
                    <a:pt x="7584" y="5946"/>
                  </a:cubicBezTo>
                  <a:cubicBezTo>
                    <a:pt x="7631" y="6667"/>
                    <a:pt x="6700" y="7458"/>
                    <a:pt x="5514" y="7807"/>
                  </a:cubicBezTo>
                  <a:cubicBezTo>
                    <a:pt x="4327" y="8179"/>
                    <a:pt x="2350" y="8901"/>
                    <a:pt x="1349" y="9436"/>
                  </a:cubicBezTo>
                  <a:cubicBezTo>
                    <a:pt x="372" y="9948"/>
                    <a:pt x="675" y="10669"/>
                    <a:pt x="535" y="11669"/>
                  </a:cubicBezTo>
                  <a:cubicBezTo>
                    <a:pt x="372" y="12646"/>
                    <a:pt x="0" y="12274"/>
                    <a:pt x="1140" y="14670"/>
                  </a:cubicBezTo>
                  <a:cubicBezTo>
                    <a:pt x="2303" y="17066"/>
                    <a:pt x="2257" y="19602"/>
                    <a:pt x="1978" y="20323"/>
                  </a:cubicBezTo>
                  <a:cubicBezTo>
                    <a:pt x="1792" y="20847"/>
                    <a:pt x="2649" y="21457"/>
                    <a:pt x="3570" y="21457"/>
                  </a:cubicBezTo>
                  <a:cubicBezTo>
                    <a:pt x="3916" y="21457"/>
                    <a:pt x="4271" y="21371"/>
                    <a:pt x="4583" y="21161"/>
                  </a:cubicBezTo>
                  <a:cubicBezTo>
                    <a:pt x="5723" y="20370"/>
                    <a:pt x="6747" y="20533"/>
                    <a:pt x="8049" y="20370"/>
                  </a:cubicBezTo>
                  <a:cubicBezTo>
                    <a:pt x="9352" y="20230"/>
                    <a:pt x="8724" y="20277"/>
                    <a:pt x="11679" y="18718"/>
                  </a:cubicBezTo>
                  <a:cubicBezTo>
                    <a:pt x="12500" y="18288"/>
                    <a:pt x="13260" y="18108"/>
                    <a:pt x="13946" y="18108"/>
                  </a:cubicBezTo>
                  <a:cubicBezTo>
                    <a:pt x="15746" y="18108"/>
                    <a:pt x="17038" y="19349"/>
                    <a:pt x="17611" y="20579"/>
                  </a:cubicBezTo>
                  <a:cubicBezTo>
                    <a:pt x="17872" y="21165"/>
                    <a:pt x="18104" y="21371"/>
                    <a:pt x="18317" y="21371"/>
                  </a:cubicBezTo>
                  <a:cubicBezTo>
                    <a:pt x="18730" y="21371"/>
                    <a:pt x="19073" y="20599"/>
                    <a:pt x="19425" y="20323"/>
                  </a:cubicBezTo>
                  <a:cubicBezTo>
                    <a:pt x="19527" y="20240"/>
                    <a:pt x="19605" y="20198"/>
                    <a:pt x="19671" y="20198"/>
                  </a:cubicBezTo>
                  <a:cubicBezTo>
                    <a:pt x="19941" y="20198"/>
                    <a:pt x="20029" y="20883"/>
                    <a:pt x="20775" y="22301"/>
                  </a:cubicBezTo>
                  <a:cubicBezTo>
                    <a:pt x="21705" y="24069"/>
                    <a:pt x="23683" y="24999"/>
                    <a:pt x="24986" y="24999"/>
                  </a:cubicBezTo>
                  <a:cubicBezTo>
                    <a:pt x="26288" y="24999"/>
                    <a:pt x="27428" y="24627"/>
                    <a:pt x="28568" y="24441"/>
                  </a:cubicBezTo>
                  <a:cubicBezTo>
                    <a:pt x="29708" y="24232"/>
                    <a:pt x="29755" y="23906"/>
                    <a:pt x="29964" y="22929"/>
                  </a:cubicBezTo>
                  <a:cubicBezTo>
                    <a:pt x="30173" y="21928"/>
                    <a:pt x="31267" y="19695"/>
                    <a:pt x="32244" y="17625"/>
                  </a:cubicBezTo>
                  <a:cubicBezTo>
                    <a:pt x="33221" y="15554"/>
                    <a:pt x="32244" y="12949"/>
                    <a:pt x="31732" y="12065"/>
                  </a:cubicBezTo>
                  <a:cubicBezTo>
                    <a:pt x="31197" y="11181"/>
                    <a:pt x="29708" y="9157"/>
                    <a:pt x="28824" y="8226"/>
                  </a:cubicBezTo>
                  <a:cubicBezTo>
                    <a:pt x="27940" y="7295"/>
                    <a:pt x="26730" y="6272"/>
                    <a:pt x="26544" y="5178"/>
                  </a:cubicBezTo>
                  <a:cubicBezTo>
                    <a:pt x="26335" y="4085"/>
                    <a:pt x="25753" y="3085"/>
                    <a:pt x="25125" y="2689"/>
                  </a:cubicBezTo>
                  <a:cubicBezTo>
                    <a:pt x="24520" y="2270"/>
                    <a:pt x="24637" y="479"/>
                    <a:pt x="24032" y="37"/>
                  </a:cubicBezTo>
                  <a:cubicBezTo>
                    <a:pt x="23997" y="12"/>
                    <a:pt x="23951" y="0"/>
                    <a:pt x="239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6"/>
            <p:cNvSpPr/>
            <p:nvPr/>
          </p:nvSpPr>
          <p:spPr>
            <a:xfrm>
              <a:off x="14839827" y="3541544"/>
              <a:ext cx="68374" cy="62723"/>
            </a:xfrm>
            <a:custGeom>
              <a:avLst/>
              <a:gdLst/>
              <a:ahLst/>
              <a:cxnLst/>
              <a:rect l="l" t="t" r="r" b="b"/>
              <a:pathLst>
                <a:path w="3049" h="2797" extrusionOk="0">
                  <a:moveTo>
                    <a:pt x="479" y="1"/>
                  </a:moveTo>
                  <a:cubicBezTo>
                    <a:pt x="451" y="1"/>
                    <a:pt x="424" y="2"/>
                    <a:pt x="396" y="5"/>
                  </a:cubicBezTo>
                  <a:cubicBezTo>
                    <a:pt x="1" y="52"/>
                    <a:pt x="163" y="633"/>
                    <a:pt x="280" y="982"/>
                  </a:cubicBezTo>
                  <a:cubicBezTo>
                    <a:pt x="605" y="1820"/>
                    <a:pt x="629" y="2797"/>
                    <a:pt x="1164" y="2797"/>
                  </a:cubicBezTo>
                  <a:cubicBezTo>
                    <a:pt x="1885" y="2797"/>
                    <a:pt x="3048" y="1982"/>
                    <a:pt x="2839" y="1029"/>
                  </a:cubicBezTo>
                  <a:cubicBezTo>
                    <a:pt x="2694" y="387"/>
                    <a:pt x="2550" y="287"/>
                    <a:pt x="2230" y="287"/>
                  </a:cubicBezTo>
                  <a:cubicBezTo>
                    <a:pt x="2086" y="287"/>
                    <a:pt x="1907" y="307"/>
                    <a:pt x="1676" y="307"/>
                  </a:cubicBezTo>
                  <a:cubicBezTo>
                    <a:pt x="1327" y="307"/>
                    <a:pt x="896" y="1"/>
                    <a:pt x="47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6"/>
            <p:cNvSpPr/>
            <p:nvPr/>
          </p:nvSpPr>
          <p:spPr>
            <a:xfrm>
              <a:off x="15339613" y="3401904"/>
              <a:ext cx="113740" cy="160294"/>
            </a:xfrm>
            <a:custGeom>
              <a:avLst/>
              <a:gdLst/>
              <a:ahLst/>
              <a:cxnLst/>
              <a:rect l="l" t="t" r="r" b="b"/>
              <a:pathLst>
                <a:path w="5072" h="7148" extrusionOk="0">
                  <a:moveTo>
                    <a:pt x="81" y="0"/>
                  </a:moveTo>
                  <a:cubicBezTo>
                    <a:pt x="6" y="0"/>
                    <a:pt x="1" y="80"/>
                    <a:pt x="163" y="323"/>
                  </a:cubicBezTo>
                  <a:lnTo>
                    <a:pt x="163" y="300"/>
                  </a:lnTo>
                  <a:cubicBezTo>
                    <a:pt x="1559" y="2393"/>
                    <a:pt x="1768" y="3580"/>
                    <a:pt x="1280" y="4208"/>
                  </a:cubicBezTo>
                  <a:cubicBezTo>
                    <a:pt x="47" y="5767"/>
                    <a:pt x="2676" y="5069"/>
                    <a:pt x="1768" y="6744"/>
                  </a:cubicBezTo>
                  <a:cubicBezTo>
                    <a:pt x="1706" y="6868"/>
                    <a:pt x="1965" y="7147"/>
                    <a:pt x="2241" y="7147"/>
                  </a:cubicBezTo>
                  <a:cubicBezTo>
                    <a:pt x="2378" y="7147"/>
                    <a:pt x="2521" y="7077"/>
                    <a:pt x="2629" y="6883"/>
                  </a:cubicBezTo>
                  <a:cubicBezTo>
                    <a:pt x="3001" y="6232"/>
                    <a:pt x="3164" y="5232"/>
                    <a:pt x="3792" y="4766"/>
                  </a:cubicBezTo>
                  <a:cubicBezTo>
                    <a:pt x="4537" y="4255"/>
                    <a:pt x="5072" y="3068"/>
                    <a:pt x="4025" y="2952"/>
                  </a:cubicBezTo>
                  <a:cubicBezTo>
                    <a:pt x="3001" y="2859"/>
                    <a:pt x="2350" y="3115"/>
                    <a:pt x="2141" y="2277"/>
                  </a:cubicBezTo>
                  <a:cubicBezTo>
                    <a:pt x="2024" y="1812"/>
                    <a:pt x="1722" y="1184"/>
                    <a:pt x="1489" y="742"/>
                  </a:cubicBezTo>
                  <a:cubicBezTo>
                    <a:pt x="1343" y="449"/>
                    <a:pt x="1047" y="269"/>
                    <a:pt x="718" y="269"/>
                  </a:cubicBezTo>
                  <a:cubicBezTo>
                    <a:pt x="681" y="269"/>
                    <a:pt x="643" y="272"/>
                    <a:pt x="605" y="276"/>
                  </a:cubicBezTo>
                  <a:cubicBezTo>
                    <a:pt x="605" y="276"/>
                    <a:pt x="221" y="0"/>
                    <a:pt x="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6"/>
            <p:cNvSpPr/>
            <p:nvPr/>
          </p:nvSpPr>
          <p:spPr>
            <a:xfrm>
              <a:off x="15230336" y="3543607"/>
              <a:ext cx="131724" cy="145359"/>
            </a:xfrm>
            <a:custGeom>
              <a:avLst/>
              <a:gdLst/>
              <a:ahLst/>
              <a:cxnLst/>
              <a:rect l="l" t="t" r="r" b="b"/>
              <a:pathLst>
                <a:path w="5874" h="6482" extrusionOk="0">
                  <a:moveTo>
                    <a:pt x="4948" y="0"/>
                  </a:moveTo>
                  <a:cubicBezTo>
                    <a:pt x="4497" y="0"/>
                    <a:pt x="4083" y="303"/>
                    <a:pt x="3989" y="774"/>
                  </a:cubicBezTo>
                  <a:cubicBezTo>
                    <a:pt x="3850" y="1588"/>
                    <a:pt x="3617" y="2426"/>
                    <a:pt x="3059" y="2495"/>
                  </a:cubicBezTo>
                  <a:cubicBezTo>
                    <a:pt x="2221" y="2612"/>
                    <a:pt x="988" y="4170"/>
                    <a:pt x="663" y="4473"/>
                  </a:cubicBezTo>
                  <a:cubicBezTo>
                    <a:pt x="382" y="4754"/>
                    <a:pt x="0" y="6482"/>
                    <a:pt x="1124" y="6482"/>
                  </a:cubicBezTo>
                  <a:cubicBezTo>
                    <a:pt x="1209" y="6482"/>
                    <a:pt x="1304" y="6472"/>
                    <a:pt x="1407" y="6450"/>
                  </a:cubicBezTo>
                  <a:cubicBezTo>
                    <a:pt x="2849" y="6124"/>
                    <a:pt x="3175" y="5403"/>
                    <a:pt x="3687" y="4380"/>
                  </a:cubicBezTo>
                  <a:cubicBezTo>
                    <a:pt x="4199" y="3333"/>
                    <a:pt x="5455" y="2705"/>
                    <a:pt x="5548" y="1983"/>
                  </a:cubicBezTo>
                  <a:cubicBezTo>
                    <a:pt x="5664" y="1262"/>
                    <a:pt x="5874" y="215"/>
                    <a:pt x="5455" y="122"/>
                  </a:cubicBezTo>
                  <a:cubicBezTo>
                    <a:pt x="5385" y="99"/>
                    <a:pt x="5315" y="76"/>
                    <a:pt x="5246" y="53"/>
                  </a:cubicBezTo>
                  <a:lnTo>
                    <a:pt x="5269" y="53"/>
                  </a:lnTo>
                  <a:cubicBezTo>
                    <a:pt x="5162" y="17"/>
                    <a:pt x="5054" y="0"/>
                    <a:pt x="494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6"/>
            <p:cNvSpPr/>
            <p:nvPr/>
          </p:nvSpPr>
          <p:spPr>
            <a:xfrm>
              <a:off x="14399512" y="2277582"/>
              <a:ext cx="40208" cy="62655"/>
            </a:xfrm>
            <a:custGeom>
              <a:avLst/>
              <a:gdLst/>
              <a:ahLst/>
              <a:cxnLst/>
              <a:rect l="l" t="t" r="r" b="b"/>
              <a:pathLst>
                <a:path w="1793" h="2794" extrusionOk="0">
                  <a:moveTo>
                    <a:pt x="1536" y="1"/>
                  </a:moveTo>
                  <a:cubicBezTo>
                    <a:pt x="1280" y="1"/>
                    <a:pt x="978" y="47"/>
                    <a:pt x="978" y="47"/>
                  </a:cubicBezTo>
                  <a:cubicBezTo>
                    <a:pt x="559" y="350"/>
                    <a:pt x="1" y="1094"/>
                    <a:pt x="47" y="1559"/>
                  </a:cubicBezTo>
                  <a:cubicBezTo>
                    <a:pt x="94" y="2025"/>
                    <a:pt x="187" y="2746"/>
                    <a:pt x="396" y="2792"/>
                  </a:cubicBezTo>
                  <a:cubicBezTo>
                    <a:pt x="400" y="2793"/>
                    <a:pt x="403" y="2794"/>
                    <a:pt x="406" y="2794"/>
                  </a:cubicBezTo>
                  <a:cubicBezTo>
                    <a:pt x="626" y="2794"/>
                    <a:pt x="1280" y="1347"/>
                    <a:pt x="1280" y="1141"/>
                  </a:cubicBezTo>
                  <a:cubicBezTo>
                    <a:pt x="1280" y="931"/>
                    <a:pt x="1792" y="1"/>
                    <a:pt x="1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6"/>
            <p:cNvSpPr/>
            <p:nvPr/>
          </p:nvSpPr>
          <p:spPr>
            <a:xfrm>
              <a:off x="14392224" y="2402735"/>
              <a:ext cx="84834" cy="128249"/>
            </a:xfrm>
            <a:custGeom>
              <a:avLst/>
              <a:gdLst/>
              <a:ahLst/>
              <a:cxnLst/>
              <a:rect l="l" t="t" r="r" b="b"/>
              <a:pathLst>
                <a:path w="3783" h="5719" extrusionOk="0">
                  <a:moveTo>
                    <a:pt x="1814" y="1"/>
                  </a:moveTo>
                  <a:cubicBezTo>
                    <a:pt x="1799" y="1"/>
                    <a:pt x="1784" y="2"/>
                    <a:pt x="1768" y="3"/>
                  </a:cubicBezTo>
                  <a:cubicBezTo>
                    <a:pt x="1629" y="26"/>
                    <a:pt x="1489" y="26"/>
                    <a:pt x="1373" y="50"/>
                  </a:cubicBezTo>
                  <a:cubicBezTo>
                    <a:pt x="954" y="73"/>
                    <a:pt x="628" y="352"/>
                    <a:pt x="559" y="748"/>
                  </a:cubicBezTo>
                  <a:cubicBezTo>
                    <a:pt x="465" y="1190"/>
                    <a:pt x="349" y="1632"/>
                    <a:pt x="210" y="1934"/>
                  </a:cubicBezTo>
                  <a:cubicBezTo>
                    <a:pt x="0" y="2399"/>
                    <a:pt x="47" y="3144"/>
                    <a:pt x="419" y="3609"/>
                  </a:cubicBezTo>
                  <a:cubicBezTo>
                    <a:pt x="763" y="4040"/>
                    <a:pt x="610" y="4550"/>
                    <a:pt x="954" y="4550"/>
                  </a:cubicBezTo>
                  <a:cubicBezTo>
                    <a:pt x="981" y="4550"/>
                    <a:pt x="1012" y="4547"/>
                    <a:pt x="1047" y="4540"/>
                  </a:cubicBezTo>
                  <a:cubicBezTo>
                    <a:pt x="1338" y="4467"/>
                    <a:pt x="1874" y="4385"/>
                    <a:pt x="2258" y="4385"/>
                  </a:cubicBezTo>
                  <a:cubicBezTo>
                    <a:pt x="2488" y="4385"/>
                    <a:pt x="2664" y="4415"/>
                    <a:pt x="2699" y="4493"/>
                  </a:cubicBezTo>
                  <a:cubicBezTo>
                    <a:pt x="2815" y="4679"/>
                    <a:pt x="3280" y="5214"/>
                    <a:pt x="2862" y="5424"/>
                  </a:cubicBezTo>
                  <a:cubicBezTo>
                    <a:pt x="2607" y="5537"/>
                    <a:pt x="3023" y="5718"/>
                    <a:pt x="3367" y="5718"/>
                  </a:cubicBezTo>
                  <a:cubicBezTo>
                    <a:pt x="3589" y="5718"/>
                    <a:pt x="3782" y="5643"/>
                    <a:pt x="3746" y="5424"/>
                  </a:cubicBezTo>
                  <a:cubicBezTo>
                    <a:pt x="3629" y="4842"/>
                    <a:pt x="3327" y="3911"/>
                    <a:pt x="2908" y="3818"/>
                  </a:cubicBezTo>
                  <a:cubicBezTo>
                    <a:pt x="2489" y="3702"/>
                    <a:pt x="1722" y="3330"/>
                    <a:pt x="1675" y="2981"/>
                  </a:cubicBezTo>
                  <a:cubicBezTo>
                    <a:pt x="1605" y="2609"/>
                    <a:pt x="2280" y="1725"/>
                    <a:pt x="2280" y="1213"/>
                  </a:cubicBezTo>
                  <a:cubicBezTo>
                    <a:pt x="2280" y="694"/>
                    <a:pt x="2280" y="1"/>
                    <a:pt x="181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6"/>
            <p:cNvSpPr/>
            <p:nvPr/>
          </p:nvSpPr>
          <p:spPr>
            <a:xfrm>
              <a:off x="14337440" y="2549081"/>
              <a:ext cx="59247" cy="40500"/>
            </a:xfrm>
            <a:custGeom>
              <a:avLst/>
              <a:gdLst/>
              <a:ahLst/>
              <a:cxnLst/>
              <a:rect l="l" t="t" r="r" b="b"/>
              <a:pathLst>
                <a:path w="2642" h="1806" extrusionOk="0">
                  <a:moveTo>
                    <a:pt x="2478" y="0"/>
                  </a:moveTo>
                  <a:cubicBezTo>
                    <a:pt x="2318" y="0"/>
                    <a:pt x="2064" y="55"/>
                    <a:pt x="1978" y="84"/>
                  </a:cubicBezTo>
                  <a:cubicBezTo>
                    <a:pt x="1350" y="340"/>
                    <a:pt x="0" y="1806"/>
                    <a:pt x="466" y="1806"/>
                  </a:cubicBezTo>
                  <a:cubicBezTo>
                    <a:pt x="931" y="1806"/>
                    <a:pt x="2490" y="247"/>
                    <a:pt x="2606" y="84"/>
                  </a:cubicBezTo>
                  <a:cubicBezTo>
                    <a:pt x="2642" y="22"/>
                    <a:pt x="2578" y="0"/>
                    <a:pt x="247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6"/>
            <p:cNvSpPr/>
            <p:nvPr/>
          </p:nvSpPr>
          <p:spPr>
            <a:xfrm>
              <a:off x="14424898" y="2569577"/>
              <a:ext cx="90978" cy="69002"/>
            </a:xfrm>
            <a:custGeom>
              <a:avLst/>
              <a:gdLst/>
              <a:ahLst/>
              <a:cxnLst/>
              <a:rect l="l" t="t" r="r" b="b"/>
              <a:pathLst>
                <a:path w="4057" h="3077" extrusionOk="0">
                  <a:moveTo>
                    <a:pt x="3257" y="1"/>
                  </a:moveTo>
                  <a:cubicBezTo>
                    <a:pt x="3243" y="1"/>
                    <a:pt x="3230" y="3"/>
                    <a:pt x="3219" y="8"/>
                  </a:cubicBezTo>
                  <a:lnTo>
                    <a:pt x="2963" y="473"/>
                  </a:lnTo>
                  <a:cubicBezTo>
                    <a:pt x="2963" y="473"/>
                    <a:pt x="2289" y="775"/>
                    <a:pt x="2289" y="985"/>
                  </a:cubicBezTo>
                  <a:cubicBezTo>
                    <a:pt x="2289" y="1067"/>
                    <a:pt x="2153" y="1091"/>
                    <a:pt x="1969" y="1091"/>
                  </a:cubicBezTo>
                  <a:cubicBezTo>
                    <a:pt x="1682" y="1091"/>
                    <a:pt x="1277" y="1031"/>
                    <a:pt x="1079" y="1031"/>
                  </a:cubicBezTo>
                  <a:cubicBezTo>
                    <a:pt x="777" y="1031"/>
                    <a:pt x="148" y="1706"/>
                    <a:pt x="55" y="2078"/>
                  </a:cubicBezTo>
                  <a:cubicBezTo>
                    <a:pt x="0" y="2254"/>
                    <a:pt x="91" y="2347"/>
                    <a:pt x="211" y="2347"/>
                  </a:cubicBezTo>
                  <a:cubicBezTo>
                    <a:pt x="346" y="2347"/>
                    <a:pt x="518" y="2231"/>
                    <a:pt x="567" y="1985"/>
                  </a:cubicBezTo>
                  <a:cubicBezTo>
                    <a:pt x="625" y="1741"/>
                    <a:pt x="835" y="1659"/>
                    <a:pt x="1082" y="1659"/>
                  </a:cubicBezTo>
                  <a:cubicBezTo>
                    <a:pt x="1329" y="1659"/>
                    <a:pt x="1614" y="1741"/>
                    <a:pt x="1823" y="1822"/>
                  </a:cubicBezTo>
                  <a:cubicBezTo>
                    <a:pt x="2242" y="1985"/>
                    <a:pt x="2172" y="2706"/>
                    <a:pt x="2591" y="2916"/>
                  </a:cubicBezTo>
                  <a:cubicBezTo>
                    <a:pt x="2788" y="3014"/>
                    <a:pt x="2938" y="3076"/>
                    <a:pt x="3052" y="3076"/>
                  </a:cubicBezTo>
                  <a:cubicBezTo>
                    <a:pt x="3181" y="3076"/>
                    <a:pt x="3263" y="2997"/>
                    <a:pt x="3312" y="2799"/>
                  </a:cubicBezTo>
                  <a:cubicBezTo>
                    <a:pt x="3429" y="2450"/>
                    <a:pt x="3126" y="2241"/>
                    <a:pt x="3382" y="2078"/>
                  </a:cubicBezTo>
                  <a:cubicBezTo>
                    <a:pt x="3410" y="2060"/>
                    <a:pt x="3438" y="2052"/>
                    <a:pt x="3465" y="2052"/>
                  </a:cubicBezTo>
                  <a:cubicBezTo>
                    <a:pt x="3631" y="2052"/>
                    <a:pt x="3772" y="2343"/>
                    <a:pt x="3867" y="2343"/>
                  </a:cubicBezTo>
                  <a:cubicBezTo>
                    <a:pt x="3896" y="2343"/>
                    <a:pt x="3921" y="2314"/>
                    <a:pt x="3940" y="2241"/>
                  </a:cubicBezTo>
                  <a:cubicBezTo>
                    <a:pt x="4057" y="1869"/>
                    <a:pt x="3940" y="1147"/>
                    <a:pt x="3987" y="775"/>
                  </a:cubicBezTo>
                  <a:cubicBezTo>
                    <a:pt x="4052" y="449"/>
                    <a:pt x="3467" y="1"/>
                    <a:pt x="325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6"/>
            <p:cNvSpPr/>
            <p:nvPr/>
          </p:nvSpPr>
          <p:spPr>
            <a:xfrm>
              <a:off x="14199190" y="2614584"/>
              <a:ext cx="201399" cy="199134"/>
            </a:xfrm>
            <a:custGeom>
              <a:avLst/>
              <a:gdLst/>
              <a:ahLst/>
              <a:cxnLst/>
              <a:rect l="l" t="t" r="r" b="b"/>
              <a:pathLst>
                <a:path w="8981" h="8880" extrusionOk="0">
                  <a:moveTo>
                    <a:pt x="6573" y="0"/>
                  </a:moveTo>
                  <a:cubicBezTo>
                    <a:pt x="6408" y="0"/>
                    <a:pt x="6119" y="490"/>
                    <a:pt x="6119" y="490"/>
                  </a:cubicBezTo>
                  <a:cubicBezTo>
                    <a:pt x="5142" y="1327"/>
                    <a:pt x="3467" y="2770"/>
                    <a:pt x="2746" y="3281"/>
                  </a:cubicBezTo>
                  <a:cubicBezTo>
                    <a:pt x="2025" y="3793"/>
                    <a:pt x="1699" y="4119"/>
                    <a:pt x="1024" y="4119"/>
                  </a:cubicBezTo>
                  <a:cubicBezTo>
                    <a:pt x="350" y="4119"/>
                    <a:pt x="1" y="4282"/>
                    <a:pt x="47" y="5096"/>
                  </a:cubicBezTo>
                  <a:cubicBezTo>
                    <a:pt x="94" y="5933"/>
                    <a:pt x="675" y="6771"/>
                    <a:pt x="768" y="7329"/>
                  </a:cubicBezTo>
                  <a:cubicBezTo>
                    <a:pt x="885" y="7911"/>
                    <a:pt x="768" y="8213"/>
                    <a:pt x="2234" y="8330"/>
                  </a:cubicBezTo>
                  <a:cubicBezTo>
                    <a:pt x="3676" y="8423"/>
                    <a:pt x="3886" y="8748"/>
                    <a:pt x="4607" y="8841"/>
                  </a:cubicBezTo>
                  <a:cubicBezTo>
                    <a:pt x="4776" y="8863"/>
                    <a:pt x="4950" y="8879"/>
                    <a:pt x="5118" y="8879"/>
                  </a:cubicBezTo>
                  <a:cubicBezTo>
                    <a:pt x="5688" y="8879"/>
                    <a:pt x="6203" y="8691"/>
                    <a:pt x="6328" y="7864"/>
                  </a:cubicBezTo>
                  <a:cubicBezTo>
                    <a:pt x="6491" y="6771"/>
                    <a:pt x="6375" y="5933"/>
                    <a:pt x="7003" y="5631"/>
                  </a:cubicBezTo>
                  <a:cubicBezTo>
                    <a:pt x="7631" y="5305"/>
                    <a:pt x="8143" y="5003"/>
                    <a:pt x="7840" y="4840"/>
                  </a:cubicBezTo>
                  <a:cubicBezTo>
                    <a:pt x="7515" y="4677"/>
                    <a:pt x="6701" y="3537"/>
                    <a:pt x="6956" y="3026"/>
                  </a:cubicBezTo>
                  <a:cubicBezTo>
                    <a:pt x="7212" y="2514"/>
                    <a:pt x="8980" y="1676"/>
                    <a:pt x="7934" y="1211"/>
                  </a:cubicBezTo>
                  <a:cubicBezTo>
                    <a:pt x="6910" y="746"/>
                    <a:pt x="7026" y="94"/>
                    <a:pt x="6584" y="1"/>
                  </a:cubicBezTo>
                  <a:cubicBezTo>
                    <a:pt x="6581" y="1"/>
                    <a:pt x="6577" y="0"/>
                    <a:pt x="65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6"/>
            <p:cNvSpPr/>
            <p:nvPr/>
          </p:nvSpPr>
          <p:spPr>
            <a:xfrm>
              <a:off x="13941998" y="2640171"/>
              <a:ext cx="227995" cy="206265"/>
            </a:xfrm>
            <a:custGeom>
              <a:avLst/>
              <a:gdLst/>
              <a:ahLst/>
              <a:cxnLst/>
              <a:rect l="l" t="t" r="r" b="b"/>
              <a:pathLst>
                <a:path w="10167" h="9198" extrusionOk="0">
                  <a:moveTo>
                    <a:pt x="1071" y="0"/>
                  </a:moveTo>
                  <a:lnTo>
                    <a:pt x="1094" y="23"/>
                  </a:lnTo>
                  <a:cubicBezTo>
                    <a:pt x="605" y="23"/>
                    <a:pt x="0" y="116"/>
                    <a:pt x="931" y="907"/>
                  </a:cubicBezTo>
                  <a:cubicBezTo>
                    <a:pt x="1862" y="1675"/>
                    <a:pt x="2443" y="2303"/>
                    <a:pt x="3257" y="3490"/>
                  </a:cubicBezTo>
                  <a:cubicBezTo>
                    <a:pt x="4095" y="4699"/>
                    <a:pt x="6375" y="8375"/>
                    <a:pt x="7166" y="8840"/>
                  </a:cubicBezTo>
                  <a:cubicBezTo>
                    <a:pt x="7511" y="9050"/>
                    <a:pt x="8026" y="9198"/>
                    <a:pt x="8469" y="9198"/>
                  </a:cubicBezTo>
                  <a:cubicBezTo>
                    <a:pt x="9011" y="9198"/>
                    <a:pt x="9444" y="8977"/>
                    <a:pt x="9329" y="8375"/>
                  </a:cubicBezTo>
                  <a:cubicBezTo>
                    <a:pt x="9120" y="7282"/>
                    <a:pt x="10167" y="6956"/>
                    <a:pt x="9585" y="6491"/>
                  </a:cubicBezTo>
                  <a:cubicBezTo>
                    <a:pt x="9027" y="6025"/>
                    <a:pt x="8724" y="5979"/>
                    <a:pt x="8096" y="5677"/>
                  </a:cubicBezTo>
                  <a:cubicBezTo>
                    <a:pt x="7468" y="5351"/>
                    <a:pt x="7212" y="4676"/>
                    <a:pt x="7049" y="4374"/>
                  </a:cubicBezTo>
                  <a:cubicBezTo>
                    <a:pt x="6887" y="4048"/>
                    <a:pt x="4863" y="2955"/>
                    <a:pt x="4188" y="2094"/>
                  </a:cubicBezTo>
                  <a:cubicBezTo>
                    <a:pt x="2792" y="279"/>
                    <a:pt x="1071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6"/>
            <p:cNvSpPr/>
            <p:nvPr/>
          </p:nvSpPr>
          <p:spPr>
            <a:xfrm>
              <a:off x="14579495" y="2752184"/>
              <a:ext cx="378265" cy="179108"/>
            </a:xfrm>
            <a:custGeom>
              <a:avLst/>
              <a:gdLst/>
              <a:ahLst/>
              <a:cxnLst/>
              <a:rect l="l" t="t" r="r" b="b"/>
              <a:pathLst>
                <a:path w="16868" h="7987" extrusionOk="0">
                  <a:moveTo>
                    <a:pt x="2521" y="1"/>
                  </a:moveTo>
                  <a:cubicBezTo>
                    <a:pt x="2028" y="1"/>
                    <a:pt x="1440" y="133"/>
                    <a:pt x="1094" y="216"/>
                  </a:cubicBezTo>
                  <a:cubicBezTo>
                    <a:pt x="1094" y="216"/>
                    <a:pt x="420" y="356"/>
                    <a:pt x="210" y="519"/>
                  </a:cubicBezTo>
                  <a:cubicBezTo>
                    <a:pt x="1" y="682"/>
                    <a:pt x="1885" y="937"/>
                    <a:pt x="1932" y="1147"/>
                  </a:cubicBezTo>
                  <a:cubicBezTo>
                    <a:pt x="1978" y="1356"/>
                    <a:pt x="1769" y="1659"/>
                    <a:pt x="1676" y="1915"/>
                  </a:cubicBezTo>
                  <a:cubicBezTo>
                    <a:pt x="1560" y="2170"/>
                    <a:pt x="1769" y="2450"/>
                    <a:pt x="2281" y="2589"/>
                  </a:cubicBezTo>
                  <a:cubicBezTo>
                    <a:pt x="2816" y="2752"/>
                    <a:pt x="4375" y="3124"/>
                    <a:pt x="5305" y="3427"/>
                  </a:cubicBezTo>
                  <a:cubicBezTo>
                    <a:pt x="6236" y="3729"/>
                    <a:pt x="7352" y="4939"/>
                    <a:pt x="6747" y="5358"/>
                  </a:cubicBezTo>
                  <a:cubicBezTo>
                    <a:pt x="6073" y="5823"/>
                    <a:pt x="6026" y="6544"/>
                    <a:pt x="6864" y="6544"/>
                  </a:cubicBezTo>
                  <a:cubicBezTo>
                    <a:pt x="7444" y="6544"/>
                    <a:pt x="8681" y="6745"/>
                    <a:pt x="9650" y="6745"/>
                  </a:cubicBezTo>
                  <a:cubicBezTo>
                    <a:pt x="10081" y="6745"/>
                    <a:pt x="10459" y="6705"/>
                    <a:pt x="10702" y="6591"/>
                  </a:cubicBezTo>
                  <a:cubicBezTo>
                    <a:pt x="11253" y="6340"/>
                    <a:pt x="11445" y="5970"/>
                    <a:pt x="11793" y="5970"/>
                  </a:cubicBezTo>
                  <a:cubicBezTo>
                    <a:pt x="11930" y="5970"/>
                    <a:pt x="12091" y="6027"/>
                    <a:pt x="12308" y="6172"/>
                  </a:cubicBezTo>
                  <a:cubicBezTo>
                    <a:pt x="13098" y="6707"/>
                    <a:pt x="14494" y="7986"/>
                    <a:pt x="15681" y="7986"/>
                  </a:cubicBezTo>
                  <a:cubicBezTo>
                    <a:pt x="16867" y="7986"/>
                    <a:pt x="15681" y="7428"/>
                    <a:pt x="15169" y="6916"/>
                  </a:cubicBezTo>
                  <a:cubicBezTo>
                    <a:pt x="14657" y="6381"/>
                    <a:pt x="14029" y="5451"/>
                    <a:pt x="13820" y="4892"/>
                  </a:cubicBezTo>
                  <a:cubicBezTo>
                    <a:pt x="13610" y="4311"/>
                    <a:pt x="12517" y="3473"/>
                    <a:pt x="12098" y="3124"/>
                  </a:cubicBezTo>
                  <a:cubicBezTo>
                    <a:pt x="11679" y="2752"/>
                    <a:pt x="9981" y="2194"/>
                    <a:pt x="8469" y="1519"/>
                  </a:cubicBezTo>
                  <a:cubicBezTo>
                    <a:pt x="7614" y="1138"/>
                    <a:pt x="6863" y="1002"/>
                    <a:pt x="6318" y="1002"/>
                  </a:cubicBezTo>
                  <a:cubicBezTo>
                    <a:pt x="5898" y="1002"/>
                    <a:pt x="5599" y="1082"/>
                    <a:pt x="5468" y="1193"/>
                  </a:cubicBezTo>
                  <a:cubicBezTo>
                    <a:pt x="5142" y="1449"/>
                    <a:pt x="4584" y="2031"/>
                    <a:pt x="4119" y="2124"/>
                  </a:cubicBezTo>
                  <a:cubicBezTo>
                    <a:pt x="4091" y="2131"/>
                    <a:pt x="4063" y="2134"/>
                    <a:pt x="4037" y="2134"/>
                  </a:cubicBezTo>
                  <a:cubicBezTo>
                    <a:pt x="3621" y="2134"/>
                    <a:pt x="3374" y="1306"/>
                    <a:pt x="3374" y="519"/>
                  </a:cubicBezTo>
                  <a:cubicBezTo>
                    <a:pt x="3374" y="121"/>
                    <a:pt x="2991" y="1"/>
                    <a:pt x="252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6"/>
            <p:cNvSpPr/>
            <p:nvPr/>
          </p:nvSpPr>
          <p:spPr>
            <a:xfrm>
              <a:off x="14135032" y="2849800"/>
              <a:ext cx="193550" cy="49133"/>
            </a:xfrm>
            <a:custGeom>
              <a:avLst/>
              <a:gdLst/>
              <a:ahLst/>
              <a:cxnLst/>
              <a:rect l="l" t="t" r="r" b="b"/>
              <a:pathLst>
                <a:path w="8631" h="2191" extrusionOk="0">
                  <a:moveTo>
                    <a:pt x="916" y="1"/>
                  </a:moveTo>
                  <a:cubicBezTo>
                    <a:pt x="888" y="1"/>
                    <a:pt x="862" y="2"/>
                    <a:pt x="838" y="4"/>
                  </a:cubicBezTo>
                  <a:cubicBezTo>
                    <a:pt x="326" y="74"/>
                    <a:pt x="0" y="1005"/>
                    <a:pt x="1140" y="1167"/>
                  </a:cubicBezTo>
                  <a:cubicBezTo>
                    <a:pt x="2280" y="1307"/>
                    <a:pt x="4095" y="1935"/>
                    <a:pt x="5141" y="1935"/>
                  </a:cubicBezTo>
                  <a:cubicBezTo>
                    <a:pt x="6188" y="1935"/>
                    <a:pt x="7584" y="2191"/>
                    <a:pt x="7887" y="2191"/>
                  </a:cubicBezTo>
                  <a:cubicBezTo>
                    <a:pt x="8212" y="2191"/>
                    <a:pt x="8631" y="2028"/>
                    <a:pt x="7956" y="1679"/>
                  </a:cubicBezTo>
                  <a:cubicBezTo>
                    <a:pt x="7282" y="1307"/>
                    <a:pt x="5816" y="1377"/>
                    <a:pt x="6235" y="1260"/>
                  </a:cubicBezTo>
                  <a:cubicBezTo>
                    <a:pt x="6627" y="1173"/>
                    <a:pt x="7141" y="577"/>
                    <a:pt x="6233" y="577"/>
                  </a:cubicBezTo>
                  <a:cubicBezTo>
                    <a:pt x="6171" y="577"/>
                    <a:pt x="6102" y="580"/>
                    <a:pt x="6025" y="586"/>
                  </a:cubicBezTo>
                  <a:cubicBezTo>
                    <a:pt x="4839" y="702"/>
                    <a:pt x="4002" y="749"/>
                    <a:pt x="3629" y="749"/>
                  </a:cubicBezTo>
                  <a:cubicBezTo>
                    <a:pt x="3280" y="749"/>
                    <a:pt x="3071" y="632"/>
                    <a:pt x="3071" y="632"/>
                  </a:cubicBezTo>
                  <a:cubicBezTo>
                    <a:pt x="2827" y="433"/>
                    <a:pt x="1485" y="1"/>
                    <a:pt x="91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6"/>
            <p:cNvSpPr/>
            <p:nvPr/>
          </p:nvSpPr>
          <p:spPr>
            <a:xfrm>
              <a:off x="14314477" y="2892856"/>
              <a:ext cx="69293" cy="13567"/>
            </a:xfrm>
            <a:custGeom>
              <a:avLst/>
              <a:gdLst/>
              <a:ahLst/>
              <a:cxnLst/>
              <a:rect l="l" t="t" r="r" b="b"/>
              <a:pathLst>
                <a:path w="3090" h="605" extrusionOk="0">
                  <a:moveTo>
                    <a:pt x="2084" y="0"/>
                  </a:moveTo>
                  <a:cubicBezTo>
                    <a:pt x="1845" y="0"/>
                    <a:pt x="1653" y="15"/>
                    <a:pt x="1653" y="15"/>
                  </a:cubicBezTo>
                  <a:cubicBezTo>
                    <a:pt x="978" y="108"/>
                    <a:pt x="1" y="573"/>
                    <a:pt x="815" y="573"/>
                  </a:cubicBezTo>
                  <a:cubicBezTo>
                    <a:pt x="1182" y="573"/>
                    <a:pt x="1597" y="605"/>
                    <a:pt x="1966" y="605"/>
                  </a:cubicBezTo>
                  <a:cubicBezTo>
                    <a:pt x="2440" y="605"/>
                    <a:pt x="2838" y="553"/>
                    <a:pt x="2955" y="318"/>
                  </a:cubicBezTo>
                  <a:cubicBezTo>
                    <a:pt x="3090" y="48"/>
                    <a:pt x="2513" y="0"/>
                    <a:pt x="2084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6"/>
            <p:cNvSpPr/>
            <p:nvPr/>
          </p:nvSpPr>
          <p:spPr>
            <a:xfrm>
              <a:off x="14460038" y="2896915"/>
              <a:ext cx="74092" cy="34961"/>
            </a:xfrm>
            <a:custGeom>
              <a:avLst/>
              <a:gdLst/>
              <a:ahLst/>
              <a:cxnLst/>
              <a:rect l="l" t="t" r="r" b="b"/>
              <a:pathLst>
                <a:path w="3304" h="1559" extrusionOk="0">
                  <a:moveTo>
                    <a:pt x="2781" y="0"/>
                  </a:moveTo>
                  <a:cubicBezTo>
                    <a:pt x="2213" y="0"/>
                    <a:pt x="1233" y="206"/>
                    <a:pt x="1233" y="206"/>
                  </a:cubicBezTo>
                  <a:cubicBezTo>
                    <a:pt x="512" y="392"/>
                    <a:pt x="1" y="602"/>
                    <a:pt x="1" y="974"/>
                  </a:cubicBezTo>
                  <a:cubicBezTo>
                    <a:pt x="1" y="1242"/>
                    <a:pt x="266" y="1558"/>
                    <a:pt x="553" y="1558"/>
                  </a:cubicBezTo>
                  <a:cubicBezTo>
                    <a:pt x="665" y="1558"/>
                    <a:pt x="780" y="1510"/>
                    <a:pt x="885" y="1393"/>
                  </a:cubicBezTo>
                  <a:cubicBezTo>
                    <a:pt x="1233" y="974"/>
                    <a:pt x="3304" y="346"/>
                    <a:pt x="3164" y="90"/>
                  </a:cubicBezTo>
                  <a:cubicBezTo>
                    <a:pt x="3123" y="25"/>
                    <a:pt x="2976" y="0"/>
                    <a:pt x="27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6"/>
            <p:cNvSpPr/>
            <p:nvPr/>
          </p:nvSpPr>
          <p:spPr>
            <a:xfrm>
              <a:off x="14387515" y="2880052"/>
              <a:ext cx="85910" cy="24040"/>
            </a:xfrm>
            <a:custGeom>
              <a:avLst/>
              <a:gdLst/>
              <a:ahLst/>
              <a:cxnLst/>
              <a:rect l="l" t="t" r="r" b="b"/>
              <a:pathLst>
                <a:path w="3831" h="1072" extrusionOk="0">
                  <a:moveTo>
                    <a:pt x="3505" y="0"/>
                  </a:moveTo>
                  <a:cubicBezTo>
                    <a:pt x="3444" y="0"/>
                    <a:pt x="3356" y="23"/>
                    <a:pt x="3235" y="74"/>
                  </a:cubicBezTo>
                  <a:cubicBezTo>
                    <a:pt x="2444" y="377"/>
                    <a:pt x="722" y="423"/>
                    <a:pt x="722" y="423"/>
                  </a:cubicBezTo>
                  <a:lnTo>
                    <a:pt x="745" y="423"/>
                  </a:lnTo>
                  <a:cubicBezTo>
                    <a:pt x="327" y="633"/>
                    <a:pt x="1" y="1005"/>
                    <a:pt x="792" y="1005"/>
                  </a:cubicBezTo>
                  <a:cubicBezTo>
                    <a:pt x="1224" y="1005"/>
                    <a:pt x="1773" y="1071"/>
                    <a:pt x="2238" y="1071"/>
                  </a:cubicBezTo>
                  <a:cubicBezTo>
                    <a:pt x="2599" y="1071"/>
                    <a:pt x="2909" y="1031"/>
                    <a:pt x="3072" y="889"/>
                  </a:cubicBezTo>
                  <a:cubicBezTo>
                    <a:pt x="3385" y="634"/>
                    <a:pt x="3830" y="0"/>
                    <a:pt x="350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6"/>
            <p:cNvSpPr/>
            <p:nvPr/>
          </p:nvSpPr>
          <p:spPr>
            <a:xfrm>
              <a:off x="14380743" y="2910751"/>
              <a:ext cx="33929" cy="18523"/>
            </a:xfrm>
            <a:custGeom>
              <a:avLst/>
              <a:gdLst/>
              <a:ahLst/>
              <a:cxnLst/>
              <a:rect l="l" t="t" r="r" b="b"/>
              <a:pathLst>
                <a:path w="1513" h="826" extrusionOk="0">
                  <a:moveTo>
                    <a:pt x="601" y="0"/>
                  </a:moveTo>
                  <a:cubicBezTo>
                    <a:pt x="268" y="0"/>
                    <a:pt x="0" y="148"/>
                    <a:pt x="0" y="148"/>
                  </a:cubicBezTo>
                  <a:cubicBezTo>
                    <a:pt x="156" y="348"/>
                    <a:pt x="823" y="825"/>
                    <a:pt x="1145" y="825"/>
                  </a:cubicBezTo>
                  <a:cubicBezTo>
                    <a:pt x="1160" y="825"/>
                    <a:pt x="1174" y="824"/>
                    <a:pt x="1187" y="822"/>
                  </a:cubicBezTo>
                  <a:cubicBezTo>
                    <a:pt x="1513" y="776"/>
                    <a:pt x="1396" y="194"/>
                    <a:pt x="931" y="55"/>
                  </a:cubicBezTo>
                  <a:cubicBezTo>
                    <a:pt x="819" y="15"/>
                    <a:pt x="706" y="0"/>
                    <a:pt x="6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6"/>
            <p:cNvSpPr/>
            <p:nvPr/>
          </p:nvSpPr>
          <p:spPr>
            <a:xfrm>
              <a:off x="14364036" y="2755839"/>
              <a:ext cx="109412" cy="94701"/>
            </a:xfrm>
            <a:custGeom>
              <a:avLst/>
              <a:gdLst/>
              <a:ahLst/>
              <a:cxnLst/>
              <a:rect l="l" t="t" r="r" b="b"/>
              <a:pathLst>
                <a:path w="4879" h="4223" extrusionOk="0">
                  <a:moveTo>
                    <a:pt x="3130" y="1"/>
                  </a:moveTo>
                  <a:cubicBezTo>
                    <a:pt x="3074" y="1"/>
                    <a:pt x="3023" y="3"/>
                    <a:pt x="2979" y="7"/>
                  </a:cubicBezTo>
                  <a:cubicBezTo>
                    <a:pt x="2304" y="77"/>
                    <a:pt x="1350" y="53"/>
                    <a:pt x="745" y="379"/>
                  </a:cubicBezTo>
                  <a:cubicBezTo>
                    <a:pt x="1" y="774"/>
                    <a:pt x="187" y="937"/>
                    <a:pt x="443" y="1565"/>
                  </a:cubicBezTo>
                  <a:cubicBezTo>
                    <a:pt x="629" y="2007"/>
                    <a:pt x="792" y="2194"/>
                    <a:pt x="815" y="2705"/>
                  </a:cubicBezTo>
                  <a:cubicBezTo>
                    <a:pt x="838" y="3101"/>
                    <a:pt x="699" y="3473"/>
                    <a:pt x="862" y="3845"/>
                  </a:cubicBezTo>
                  <a:cubicBezTo>
                    <a:pt x="946" y="4064"/>
                    <a:pt x="1189" y="4222"/>
                    <a:pt x="1413" y="4222"/>
                  </a:cubicBezTo>
                  <a:cubicBezTo>
                    <a:pt x="1499" y="4222"/>
                    <a:pt x="1582" y="4199"/>
                    <a:pt x="1653" y="4148"/>
                  </a:cubicBezTo>
                  <a:cubicBezTo>
                    <a:pt x="1653" y="3729"/>
                    <a:pt x="1653" y="3310"/>
                    <a:pt x="1653" y="2891"/>
                  </a:cubicBezTo>
                  <a:cubicBezTo>
                    <a:pt x="1653" y="2682"/>
                    <a:pt x="1653" y="2449"/>
                    <a:pt x="1816" y="2310"/>
                  </a:cubicBezTo>
                  <a:cubicBezTo>
                    <a:pt x="1909" y="2248"/>
                    <a:pt x="2022" y="2227"/>
                    <a:pt x="2136" y="2227"/>
                  </a:cubicBezTo>
                  <a:cubicBezTo>
                    <a:pt x="2193" y="2227"/>
                    <a:pt x="2250" y="2232"/>
                    <a:pt x="2304" y="2240"/>
                  </a:cubicBezTo>
                  <a:cubicBezTo>
                    <a:pt x="2420" y="2240"/>
                    <a:pt x="2537" y="2240"/>
                    <a:pt x="2653" y="2310"/>
                  </a:cubicBezTo>
                  <a:cubicBezTo>
                    <a:pt x="2862" y="2426"/>
                    <a:pt x="2909" y="2705"/>
                    <a:pt x="3002" y="2915"/>
                  </a:cubicBezTo>
                  <a:cubicBezTo>
                    <a:pt x="3123" y="3178"/>
                    <a:pt x="3403" y="3370"/>
                    <a:pt x="3673" y="3370"/>
                  </a:cubicBezTo>
                  <a:cubicBezTo>
                    <a:pt x="3713" y="3370"/>
                    <a:pt x="3753" y="3366"/>
                    <a:pt x="3793" y="3357"/>
                  </a:cubicBezTo>
                  <a:cubicBezTo>
                    <a:pt x="4119" y="3287"/>
                    <a:pt x="4351" y="2891"/>
                    <a:pt x="4188" y="2612"/>
                  </a:cubicBezTo>
                  <a:cubicBezTo>
                    <a:pt x="4049" y="2333"/>
                    <a:pt x="3677" y="2287"/>
                    <a:pt x="3444" y="2124"/>
                  </a:cubicBezTo>
                  <a:cubicBezTo>
                    <a:pt x="3142" y="1914"/>
                    <a:pt x="3025" y="1472"/>
                    <a:pt x="3165" y="1147"/>
                  </a:cubicBezTo>
                  <a:lnTo>
                    <a:pt x="3165" y="1147"/>
                  </a:lnTo>
                  <a:cubicBezTo>
                    <a:pt x="3253" y="1167"/>
                    <a:pt x="3345" y="1177"/>
                    <a:pt x="3437" y="1177"/>
                  </a:cubicBezTo>
                  <a:cubicBezTo>
                    <a:pt x="3661" y="1177"/>
                    <a:pt x="3884" y="1116"/>
                    <a:pt x="4049" y="984"/>
                  </a:cubicBezTo>
                  <a:cubicBezTo>
                    <a:pt x="4878" y="239"/>
                    <a:pt x="3725" y="1"/>
                    <a:pt x="313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6"/>
            <p:cNvSpPr/>
            <p:nvPr/>
          </p:nvSpPr>
          <p:spPr>
            <a:xfrm>
              <a:off x="14395341" y="2715228"/>
              <a:ext cx="105936" cy="26170"/>
            </a:xfrm>
            <a:custGeom>
              <a:avLst/>
              <a:gdLst/>
              <a:ahLst/>
              <a:cxnLst/>
              <a:rect l="l" t="t" r="r" b="b"/>
              <a:pathLst>
                <a:path w="4724" h="1167" extrusionOk="0">
                  <a:moveTo>
                    <a:pt x="3980" y="1"/>
                  </a:moveTo>
                  <a:cubicBezTo>
                    <a:pt x="3654" y="1"/>
                    <a:pt x="3328" y="147"/>
                    <a:pt x="3002" y="213"/>
                  </a:cubicBezTo>
                  <a:cubicBezTo>
                    <a:pt x="2852" y="244"/>
                    <a:pt x="2699" y="255"/>
                    <a:pt x="2544" y="255"/>
                  </a:cubicBezTo>
                  <a:cubicBezTo>
                    <a:pt x="2160" y="255"/>
                    <a:pt x="1764" y="187"/>
                    <a:pt x="1377" y="187"/>
                  </a:cubicBezTo>
                  <a:cubicBezTo>
                    <a:pt x="1337" y="187"/>
                    <a:pt x="1297" y="188"/>
                    <a:pt x="1257" y="189"/>
                  </a:cubicBezTo>
                  <a:cubicBezTo>
                    <a:pt x="675" y="213"/>
                    <a:pt x="1" y="561"/>
                    <a:pt x="1" y="1166"/>
                  </a:cubicBezTo>
                  <a:cubicBezTo>
                    <a:pt x="280" y="1050"/>
                    <a:pt x="582" y="1027"/>
                    <a:pt x="908" y="1027"/>
                  </a:cubicBezTo>
                  <a:cubicBezTo>
                    <a:pt x="1908" y="1003"/>
                    <a:pt x="2932" y="957"/>
                    <a:pt x="3956" y="934"/>
                  </a:cubicBezTo>
                  <a:cubicBezTo>
                    <a:pt x="4142" y="934"/>
                    <a:pt x="4374" y="910"/>
                    <a:pt x="4491" y="748"/>
                  </a:cubicBezTo>
                  <a:cubicBezTo>
                    <a:pt x="4723" y="468"/>
                    <a:pt x="4398" y="50"/>
                    <a:pt x="4049" y="3"/>
                  </a:cubicBezTo>
                  <a:cubicBezTo>
                    <a:pt x="4026" y="2"/>
                    <a:pt x="4003" y="1"/>
                    <a:pt x="39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6"/>
            <p:cNvSpPr/>
            <p:nvPr/>
          </p:nvSpPr>
          <p:spPr>
            <a:xfrm>
              <a:off x="14528165" y="2702760"/>
              <a:ext cx="35185" cy="55479"/>
            </a:xfrm>
            <a:custGeom>
              <a:avLst/>
              <a:gdLst/>
              <a:ahLst/>
              <a:cxnLst/>
              <a:rect l="l" t="t" r="r" b="b"/>
              <a:pathLst>
                <a:path w="1569" h="2474" extrusionOk="0">
                  <a:moveTo>
                    <a:pt x="196" y="629"/>
                  </a:moveTo>
                  <a:cubicBezTo>
                    <a:pt x="194" y="646"/>
                    <a:pt x="191" y="664"/>
                    <a:pt x="189" y="681"/>
                  </a:cubicBezTo>
                  <a:lnTo>
                    <a:pt x="189" y="681"/>
                  </a:lnTo>
                  <a:lnTo>
                    <a:pt x="173" y="629"/>
                  </a:lnTo>
                  <a:close/>
                  <a:moveTo>
                    <a:pt x="568" y="1"/>
                  </a:moveTo>
                  <a:cubicBezTo>
                    <a:pt x="336" y="1"/>
                    <a:pt x="126" y="140"/>
                    <a:pt x="57" y="350"/>
                  </a:cubicBezTo>
                  <a:cubicBezTo>
                    <a:pt x="0" y="518"/>
                    <a:pt x="50" y="717"/>
                    <a:pt x="168" y="849"/>
                  </a:cubicBezTo>
                  <a:lnTo>
                    <a:pt x="168" y="849"/>
                  </a:lnTo>
                  <a:cubicBezTo>
                    <a:pt x="138" y="1109"/>
                    <a:pt x="116" y="1381"/>
                    <a:pt x="80" y="1653"/>
                  </a:cubicBezTo>
                  <a:cubicBezTo>
                    <a:pt x="57" y="1839"/>
                    <a:pt x="33" y="2048"/>
                    <a:pt x="126" y="2234"/>
                  </a:cubicBezTo>
                  <a:cubicBezTo>
                    <a:pt x="199" y="2361"/>
                    <a:pt x="342" y="2473"/>
                    <a:pt x="489" y="2473"/>
                  </a:cubicBezTo>
                  <a:cubicBezTo>
                    <a:pt x="531" y="2473"/>
                    <a:pt x="574" y="2464"/>
                    <a:pt x="615" y="2444"/>
                  </a:cubicBezTo>
                  <a:cubicBezTo>
                    <a:pt x="964" y="2257"/>
                    <a:pt x="615" y="1629"/>
                    <a:pt x="894" y="1327"/>
                  </a:cubicBezTo>
                  <a:cubicBezTo>
                    <a:pt x="1034" y="1187"/>
                    <a:pt x="1313" y="1187"/>
                    <a:pt x="1452" y="1024"/>
                  </a:cubicBezTo>
                  <a:cubicBezTo>
                    <a:pt x="1569" y="885"/>
                    <a:pt x="1545" y="652"/>
                    <a:pt x="1429" y="513"/>
                  </a:cubicBezTo>
                  <a:cubicBezTo>
                    <a:pt x="1313" y="350"/>
                    <a:pt x="1150" y="257"/>
                    <a:pt x="987" y="164"/>
                  </a:cubicBezTo>
                  <a:cubicBezTo>
                    <a:pt x="848" y="94"/>
                    <a:pt x="708" y="24"/>
                    <a:pt x="56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6"/>
            <p:cNvSpPr/>
            <p:nvPr/>
          </p:nvSpPr>
          <p:spPr>
            <a:xfrm>
              <a:off x="14537763" y="2784543"/>
              <a:ext cx="64719" cy="26888"/>
            </a:xfrm>
            <a:custGeom>
              <a:avLst/>
              <a:gdLst/>
              <a:ahLst/>
              <a:cxnLst/>
              <a:rect l="l" t="t" r="r" b="b"/>
              <a:pathLst>
                <a:path w="2886" h="1199" extrusionOk="0">
                  <a:moveTo>
                    <a:pt x="861" y="1"/>
                  </a:moveTo>
                  <a:cubicBezTo>
                    <a:pt x="643" y="1"/>
                    <a:pt x="424" y="25"/>
                    <a:pt x="210" y="76"/>
                  </a:cubicBezTo>
                  <a:lnTo>
                    <a:pt x="210" y="99"/>
                  </a:lnTo>
                  <a:cubicBezTo>
                    <a:pt x="280" y="355"/>
                    <a:pt x="1" y="681"/>
                    <a:pt x="187" y="844"/>
                  </a:cubicBezTo>
                  <a:cubicBezTo>
                    <a:pt x="257" y="890"/>
                    <a:pt x="303" y="890"/>
                    <a:pt x="373" y="914"/>
                  </a:cubicBezTo>
                  <a:cubicBezTo>
                    <a:pt x="675" y="960"/>
                    <a:pt x="955" y="1007"/>
                    <a:pt x="1257" y="1053"/>
                  </a:cubicBezTo>
                  <a:cubicBezTo>
                    <a:pt x="1490" y="1100"/>
                    <a:pt x="1699" y="1123"/>
                    <a:pt x="1932" y="1169"/>
                  </a:cubicBezTo>
                  <a:cubicBezTo>
                    <a:pt x="2060" y="1181"/>
                    <a:pt x="2188" y="1198"/>
                    <a:pt x="2313" y="1198"/>
                  </a:cubicBezTo>
                  <a:cubicBezTo>
                    <a:pt x="2438" y="1198"/>
                    <a:pt x="2560" y="1181"/>
                    <a:pt x="2676" y="1123"/>
                  </a:cubicBezTo>
                  <a:cubicBezTo>
                    <a:pt x="2792" y="1076"/>
                    <a:pt x="2886" y="937"/>
                    <a:pt x="2839" y="820"/>
                  </a:cubicBezTo>
                  <a:cubicBezTo>
                    <a:pt x="2816" y="774"/>
                    <a:pt x="2792" y="727"/>
                    <a:pt x="2746" y="704"/>
                  </a:cubicBezTo>
                  <a:cubicBezTo>
                    <a:pt x="2234" y="245"/>
                    <a:pt x="1548" y="1"/>
                    <a:pt x="86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6"/>
            <p:cNvSpPr/>
            <p:nvPr/>
          </p:nvSpPr>
          <p:spPr>
            <a:xfrm>
              <a:off x="14428732" y="2514345"/>
              <a:ext cx="27672" cy="46218"/>
            </a:xfrm>
            <a:custGeom>
              <a:avLst/>
              <a:gdLst/>
              <a:ahLst/>
              <a:cxnLst/>
              <a:rect l="l" t="t" r="r" b="b"/>
              <a:pathLst>
                <a:path w="1234" h="2061" extrusionOk="0">
                  <a:moveTo>
                    <a:pt x="312" y="1"/>
                  </a:moveTo>
                  <a:cubicBezTo>
                    <a:pt x="186" y="1"/>
                    <a:pt x="79" y="49"/>
                    <a:pt x="47" y="167"/>
                  </a:cubicBezTo>
                  <a:lnTo>
                    <a:pt x="164" y="144"/>
                  </a:lnTo>
                  <a:lnTo>
                    <a:pt x="164" y="144"/>
                  </a:lnTo>
                  <a:cubicBezTo>
                    <a:pt x="1" y="726"/>
                    <a:pt x="24" y="1331"/>
                    <a:pt x="210" y="1866"/>
                  </a:cubicBezTo>
                  <a:cubicBezTo>
                    <a:pt x="257" y="1959"/>
                    <a:pt x="280" y="2029"/>
                    <a:pt x="350" y="2052"/>
                  </a:cubicBezTo>
                  <a:cubicBezTo>
                    <a:pt x="368" y="2058"/>
                    <a:pt x="387" y="2061"/>
                    <a:pt x="405" y="2061"/>
                  </a:cubicBezTo>
                  <a:cubicBezTo>
                    <a:pt x="455" y="2061"/>
                    <a:pt x="502" y="2039"/>
                    <a:pt x="536" y="2005"/>
                  </a:cubicBezTo>
                  <a:cubicBezTo>
                    <a:pt x="1141" y="1633"/>
                    <a:pt x="1234" y="679"/>
                    <a:pt x="745" y="167"/>
                  </a:cubicBezTo>
                  <a:cubicBezTo>
                    <a:pt x="632" y="67"/>
                    <a:pt x="459" y="1"/>
                    <a:pt x="3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6"/>
            <p:cNvSpPr/>
            <p:nvPr/>
          </p:nvSpPr>
          <p:spPr>
            <a:xfrm>
              <a:off x="14475690" y="2508245"/>
              <a:ext cx="30790" cy="53798"/>
            </a:xfrm>
            <a:custGeom>
              <a:avLst/>
              <a:gdLst/>
              <a:ahLst/>
              <a:cxnLst/>
              <a:rect l="l" t="t" r="r" b="b"/>
              <a:pathLst>
                <a:path w="1373" h="2399" extrusionOk="0">
                  <a:moveTo>
                    <a:pt x="652" y="44"/>
                  </a:moveTo>
                  <a:cubicBezTo>
                    <a:pt x="652" y="80"/>
                    <a:pt x="651" y="116"/>
                    <a:pt x="650" y="153"/>
                  </a:cubicBezTo>
                  <a:lnTo>
                    <a:pt x="650" y="153"/>
                  </a:lnTo>
                  <a:lnTo>
                    <a:pt x="629" y="44"/>
                  </a:lnTo>
                  <a:close/>
                  <a:moveTo>
                    <a:pt x="520" y="1"/>
                  </a:moveTo>
                  <a:cubicBezTo>
                    <a:pt x="435" y="1"/>
                    <a:pt x="372" y="30"/>
                    <a:pt x="349" y="114"/>
                  </a:cubicBezTo>
                  <a:cubicBezTo>
                    <a:pt x="313" y="240"/>
                    <a:pt x="501" y="310"/>
                    <a:pt x="630" y="411"/>
                  </a:cubicBezTo>
                  <a:lnTo>
                    <a:pt x="630" y="411"/>
                  </a:lnTo>
                  <a:cubicBezTo>
                    <a:pt x="613" y="541"/>
                    <a:pt x="584" y="668"/>
                    <a:pt x="535" y="788"/>
                  </a:cubicBezTo>
                  <a:cubicBezTo>
                    <a:pt x="442" y="1044"/>
                    <a:pt x="256" y="1277"/>
                    <a:pt x="140" y="1533"/>
                  </a:cubicBezTo>
                  <a:cubicBezTo>
                    <a:pt x="47" y="1765"/>
                    <a:pt x="0" y="2091"/>
                    <a:pt x="187" y="2301"/>
                  </a:cubicBezTo>
                  <a:cubicBezTo>
                    <a:pt x="210" y="2347"/>
                    <a:pt x="256" y="2370"/>
                    <a:pt x="303" y="2394"/>
                  </a:cubicBezTo>
                  <a:cubicBezTo>
                    <a:pt x="315" y="2397"/>
                    <a:pt x="327" y="2398"/>
                    <a:pt x="339" y="2398"/>
                  </a:cubicBezTo>
                  <a:cubicBezTo>
                    <a:pt x="415" y="2398"/>
                    <a:pt x="475" y="2338"/>
                    <a:pt x="535" y="2277"/>
                  </a:cubicBezTo>
                  <a:cubicBezTo>
                    <a:pt x="1117" y="1765"/>
                    <a:pt x="1373" y="881"/>
                    <a:pt x="1140" y="137"/>
                  </a:cubicBezTo>
                  <a:cubicBezTo>
                    <a:pt x="953" y="121"/>
                    <a:pt x="692" y="1"/>
                    <a:pt x="52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6"/>
            <p:cNvSpPr/>
            <p:nvPr/>
          </p:nvSpPr>
          <p:spPr>
            <a:xfrm>
              <a:off x="14448556" y="2547287"/>
              <a:ext cx="16191" cy="32494"/>
            </a:xfrm>
            <a:custGeom>
              <a:avLst/>
              <a:gdLst/>
              <a:ahLst/>
              <a:cxnLst/>
              <a:rect l="l" t="t" r="r" b="b"/>
              <a:pathLst>
                <a:path w="722" h="1449" extrusionOk="0">
                  <a:moveTo>
                    <a:pt x="586" y="0"/>
                  </a:moveTo>
                  <a:cubicBezTo>
                    <a:pt x="499" y="0"/>
                    <a:pt x="410" y="26"/>
                    <a:pt x="350" y="71"/>
                  </a:cubicBezTo>
                  <a:lnTo>
                    <a:pt x="210" y="164"/>
                  </a:lnTo>
                  <a:lnTo>
                    <a:pt x="233" y="164"/>
                  </a:lnTo>
                  <a:cubicBezTo>
                    <a:pt x="233" y="350"/>
                    <a:pt x="140" y="536"/>
                    <a:pt x="94" y="699"/>
                  </a:cubicBezTo>
                  <a:cubicBezTo>
                    <a:pt x="24" y="885"/>
                    <a:pt x="1" y="1071"/>
                    <a:pt x="70" y="1234"/>
                  </a:cubicBezTo>
                  <a:cubicBezTo>
                    <a:pt x="119" y="1364"/>
                    <a:pt x="247" y="1448"/>
                    <a:pt x="367" y="1448"/>
                  </a:cubicBezTo>
                  <a:cubicBezTo>
                    <a:pt x="419" y="1448"/>
                    <a:pt x="470" y="1432"/>
                    <a:pt x="513" y="1397"/>
                  </a:cubicBezTo>
                  <a:cubicBezTo>
                    <a:pt x="466" y="932"/>
                    <a:pt x="536" y="443"/>
                    <a:pt x="722" y="24"/>
                  </a:cubicBezTo>
                  <a:cubicBezTo>
                    <a:pt x="681" y="8"/>
                    <a:pt x="634" y="0"/>
                    <a:pt x="58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6"/>
            <p:cNvSpPr/>
            <p:nvPr/>
          </p:nvSpPr>
          <p:spPr>
            <a:xfrm>
              <a:off x="14904008" y="2819011"/>
              <a:ext cx="80865" cy="43415"/>
            </a:xfrm>
            <a:custGeom>
              <a:avLst/>
              <a:gdLst/>
              <a:ahLst/>
              <a:cxnLst/>
              <a:rect l="l" t="t" r="r" b="b"/>
              <a:pathLst>
                <a:path w="3606" h="1936" extrusionOk="0">
                  <a:moveTo>
                    <a:pt x="2811" y="1"/>
                  </a:moveTo>
                  <a:cubicBezTo>
                    <a:pt x="2524" y="1"/>
                    <a:pt x="2233" y="354"/>
                    <a:pt x="2233" y="354"/>
                  </a:cubicBezTo>
                  <a:cubicBezTo>
                    <a:pt x="2210" y="563"/>
                    <a:pt x="2024" y="703"/>
                    <a:pt x="1815" y="749"/>
                  </a:cubicBezTo>
                  <a:cubicBezTo>
                    <a:pt x="1735" y="767"/>
                    <a:pt x="1655" y="774"/>
                    <a:pt x="1575" y="774"/>
                  </a:cubicBezTo>
                  <a:cubicBezTo>
                    <a:pt x="1445" y="774"/>
                    <a:pt x="1316" y="755"/>
                    <a:pt x="1187" y="726"/>
                  </a:cubicBezTo>
                  <a:cubicBezTo>
                    <a:pt x="1070" y="714"/>
                    <a:pt x="954" y="703"/>
                    <a:pt x="838" y="703"/>
                  </a:cubicBezTo>
                  <a:cubicBezTo>
                    <a:pt x="721" y="703"/>
                    <a:pt x="605" y="714"/>
                    <a:pt x="489" y="749"/>
                  </a:cubicBezTo>
                  <a:cubicBezTo>
                    <a:pt x="256" y="819"/>
                    <a:pt x="70" y="1005"/>
                    <a:pt x="47" y="1238"/>
                  </a:cubicBezTo>
                  <a:cubicBezTo>
                    <a:pt x="0" y="1656"/>
                    <a:pt x="512" y="1912"/>
                    <a:pt x="931" y="1936"/>
                  </a:cubicBezTo>
                  <a:cubicBezTo>
                    <a:pt x="1884" y="1936"/>
                    <a:pt x="2722" y="1331"/>
                    <a:pt x="3420" y="703"/>
                  </a:cubicBezTo>
                  <a:cubicBezTo>
                    <a:pt x="3513" y="633"/>
                    <a:pt x="3606" y="493"/>
                    <a:pt x="3559" y="377"/>
                  </a:cubicBezTo>
                  <a:cubicBezTo>
                    <a:pt x="3536" y="330"/>
                    <a:pt x="3490" y="284"/>
                    <a:pt x="3420" y="261"/>
                  </a:cubicBezTo>
                  <a:cubicBezTo>
                    <a:pt x="3420" y="261"/>
                    <a:pt x="3187" y="74"/>
                    <a:pt x="2862" y="5"/>
                  </a:cubicBezTo>
                  <a:cubicBezTo>
                    <a:pt x="2845" y="2"/>
                    <a:pt x="2828" y="1"/>
                    <a:pt x="281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6"/>
            <p:cNvSpPr/>
            <p:nvPr/>
          </p:nvSpPr>
          <p:spPr>
            <a:xfrm>
              <a:off x="15014070" y="2830560"/>
              <a:ext cx="56376" cy="38638"/>
            </a:xfrm>
            <a:custGeom>
              <a:avLst/>
              <a:gdLst/>
              <a:ahLst/>
              <a:cxnLst/>
              <a:rect l="l" t="t" r="r" b="b"/>
              <a:pathLst>
                <a:path w="2514" h="1723" extrusionOk="0">
                  <a:moveTo>
                    <a:pt x="131" y="0"/>
                  </a:moveTo>
                  <a:cubicBezTo>
                    <a:pt x="103" y="0"/>
                    <a:pt x="72" y="8"/>
                    <a:pt x="47" y="25"/>
                  </a:cubicBezTo>
                  <a:cubicBezTo>
                    <a:pt x="1" y="71"/>
                    <a:pt x="1" y="164"/>
                    <a:pt x="1" y="234"/>
                  </a:cubicBezTo>
                  <a:cubicBezTo>
                    <a:pt x="47" y="653"/>
                    <a:pt x="117" y="1141"/>
                    <a:pt x="466" y="1351"/>
                  </a:cubicBezTo>
                  <a:cubicBezTo>
                    <a:pt x="838" y="1560"/>
                    <a:pt x="1304" y="1723"/>
                    <a:pt x="1652" y="1723"/>
                  </a:cubicBezTo>
                  <a:cubicBezTo>
                    <a:pt x="2513" y="1630"/>
                    <a:pt x="978" y="1374"/>
                    <a:pt x="1164" y="653"/>
                  </a:cubicBezTo>
                  <a:cubicBezTo>
                    <a:pt x="1187" y="583"/>
                    <a:pt x="1141" y="490"/>
                    <a:pt x="1094" y="420"/>
                  </a:cubicBezTo>
                  <a:cubicBezTo>
                    <a:pt x="1024" y="374"/>
                    <a:pt x="955" y="327"/>
                    <a:pt x="861" y="304"/>
                  </a:cubicBezTo>
                  <a:lnTo>
                    <a:pt x="210" y="71"/>
                  </a:lnTo>
                  <a:cubicBezTo>
                    <a:pt x="225" y="26"/>
                    <a:pt x="182" y="0"/>
                    <a:pt x="13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6"/>
            <p:cNvSpPr/>
            <p:nvPr/>
          </p:nvSpPr>
          <p:spPr>
            <a:xfrm>
              <a:off x="14947288" y="2787279"/>
              <a:ext cx="43774" cy="39244"/>
            </a:xfrm>
            <a:custGeom>
              <a:avLst/>
              <a:gdLst/>
              <a:ahLst/>
              <a:cxnLst/>
              <a:rect l="l" t="t" r="r" b="b"/>
              <a:pathLst>
                <a:path w="1952" h="1750" extrusionOk="0">
                  <a:moveTo>
                    <a:pt x="94" y="1"/>
                  </a:moveTo>
                  <a:cubicBezTo>
                    <a:pt x="94" y="1"/>
                    <a:pt x="1" y="24"/>
                    <a:pt x="47" y="233"/>
                  </a:cubicBezTo>
                  <a:cubicBezTo>
                    <a:pt x="94" y="419"/>
                    <a:pt x="1327" y="1071"/>
                    <a:pt x="1536" y="1350"/>
                  </a:cubicBezTo>
                  <a:cubicBezTo>
                    <a:pt x="1722" y="1652"/>
                    <a:pt x="1629" y="1699"/>
                    <a:pt x="1722" y="1745"/>
                  </a:cubicBezTo>
                  <a:cubicBezTo>
                    <a:pt x="1728" y="1748"/>
                    <a:pt x="1733" y="1749"/>
                    <a:pt x="1738" y="1749"/>
                  </a:cubicBezTo>
                  <a:cubicBezTo>
                    <a:pt x="1830" y="1749"/>
                    <a:pt x="1951" y="1384"/>
                    <a:pt x="1885" y="1164"/>
                  </a:cubicBezTo>
                  <a:cubicBezTo>
                    <a:pt x="1792" y="931"/>
                    <a:pt x="722" y="326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6"/>
            <p:cNvSpPr/>
            <p:nvPr/>
          </p:nvSpPr>
          <p:spPr>
            <a:xfrm>
              <a:off x="11940791" y="461493"/>
              <a:ext cx="3711338" cy="2943438"/>
            </a:xfrm>
            <a:custGeom>
              <a:avLst/>
              <a:gdLst/>
              <a:ahLst/>
              <a:cxnLst/>
              <a:rect l="l" t="t" r="r" b="b"/>
              <a:pathLst>
                <a:path w="165500" h="131257" extrusionOk="0">
                  <a:moveTo>
                    <a:pt x="44923" y="58978"/>
                  </a:moveTo>
                  <a:cubicBezTo>
                    <a:pt x="45551" y="58978"/>
                    <a:pt x="44923" y="59281"/>
                    <a:pt x="44783" y="59374"/>
                  </a:cubicBezTo>
                  <a:cubicBezTo>
                    <a:pt x="44667" y="59444"/>
                    <a:pt x="44225" y="60072"/>
                    <a:pt x="43876" y="60653"/>
                  </a:cubicBezTo>
                  <a:cubicBezTo>
                    <a:pt x="43550" y="61258"/>
                    <a:pt x="43783" y="61793"/>
                    <a:pt x="44132" y="61886"/>
                  </a:cubicBezTo>
                  <a:cubicBezTo>
                    <a:pt x="44458" y="61956"/>
                    <a:pt x="45458" y="63049"/>
                    <a:pt x="46505" y="63724"/>
                  </a:cubicBezTo>
                  <a:cubicBezTo>
                    <a:pt x="47575" y="64399"/>
                    <a:pt x="46900" y="65376"/>
                    <a:pt x="46691" y="65585"/>
                  </a:cubicBezTo>
                  <a:cubicBezTo>
                    <a:pt x="46582" y="65694"/>
                    <a:pt x="45962" y="65772"/>
                    <a:pt x="45245" y="65772"/>
                  </a:cubicBezTo>
                  <a:cubicBezTo>
                    <a:pt x="44585" y="65772"/>
                    <a:pt x="43843" y="65706"/>
                    <a:pt x="43341" y="65539"/>
                  </a:cubicBezTo>
                  <a:cubicBezTo>
                    <a:pt x="42317" y="65166"/>
                    <a:pt x="41131" y="64841"/>
                    <a:pt x="40456" y="64841"/>
                  </a:cubicBezTo>
                  <a:cubicBezTo>
                    <a:pt x="39782" y="64841"/>
                    <a:pt x="39549" y="65259"/>
                    <a:pt x="39084" y="65608"/>
                  </a:cubicBezTo>
                  <a:cubicBezTo>
                    <a:pt x="38917" y="65741"/>
                    <a:pt x="38683" y="65788"/>
                    <a:pt x="38426" y="65788"/>
                  </a:cubicBezTo>
                  <a:cubicBezTo>
                    <a:pt x="37963" y="65788"/>
                    <a:pt x="37427" y="65637"/>
                    <a:pt x="37083" y="65562"/>
                  </a:cubicBezTo>
                  <a:cubicBezTo>
                    <a:pt x="37083" y="65562"/>
                    <a:pt x="36571" y="65259"/>
                    <a:pt x="36362" y="64934"/>
                  </a:cubicBezTo>
                  <a:cubicBezTo>
                    <a:pt x="36152" y="64631"/>
                    <a:pt x="36059" y="64468"/>
                    <a:pt x="36222" y="63724"/>
                  </a:cubicBezTo>
                  <a:cubicBezTo>
                    <a:pt x="36408" y="62980"/>
                    <a:pt x="36734" y="62747"/>
                    <a:pt x="36780" y="62351"/>
                  </a:cubicBezTo>
                  <a:cubicBezTo>
                    <a:pt x="36827" y="61956"/>
                    <a:pt x="37339" y="61886"/>
                    <a:pt x="37525" y="61421"/>
                  </a:cubicBezTo>
                  <a:cubicBezTo>
                    <a:pt x="37711" y="60956"/>
                    <a:pt x="37781" y="60909"/>
                    <a:pt x="37944" y="60630"/>
                  </a:cubicBezTo>
                  <a:cubicBezTo>
                    <a:pt x="38107" y="60351"/>
                    <a:pt x="38618" y="59769"/>
                    <a:pt x="39200" y="59630"/>
                  </a:cubicBezTo>
                  <a:cubicBezTo>
                    <a:pt x="39270" y="59609"/>
                    <a:pt x="39327" y="59600"/>
                    <a:pt x="39373" y="59600"/>
                  </a:cubicBezTo>
                  <a:cubicBezTo>
                    <a:pt x="39699" y="59600"/>
                    <a:pt x="39511" y="60045"/>
                    <a:pt x="39572" y="60188"/>
                  </a:cubicBezTo>
                  <a:cubicBezTo>
                    <a:pt x="39665" y="60351"/>
                    <a:pt x="40456" y="60234"/>
                    <a:pt x="40735" y="60351"/>
                  </a:cubicBezTo>
                  <a:cubicBezTo>
                    <a:pt x="40991" y="60467"/>
                    <a:pt x="40014" y="60723"/>
                    <a:pt x="39968" y="60793"/>
                  </a:cubicBezTo>
                  <a:cubicBezTo>
                    <a:pt x="39921" y="60863"/>
                    <a:pt x="40596" y="61212"/>
                    <a:pt x="40735" y="61770"/>
                  </a:cubicBezTo>
                  <a:cubicBezTo>
                    <a:pt x="40786" y="62024"/>
                    <a:pt x="40868" y="62109"/>
                    <a:pt x="40977" y="62109"/>
                  </a:cubicBezTo>
                  <a:cubicBezTo>
                    <a:pt x="41118" y="62109"/>
                    <a:pt x="41304" y="61968"/>
                    <a:pt x="41526" y="61863"/>
                  </a:cubicBezTo>
                  <a:cubicBezTo>
                    <a:pt x="41903" y="61686"/>
                    <a:pt x="42323" y="61466"/>
                    <a:pt x="42704" y="61466"/>
                  </a:cubicBezTo>
                  <a:cubicBezTo>
                    <a:pt x="42722" y="61466"/>
                    <a:pt x="42741" y="61466"/>
                    <a:pt x="42759" y="61467"/>
                  </a:cubicBezTo>
                  <a:cubicBezTo>
                    <a:pt x="42772" y="61468"/>
                    <a:pt x="42784" y="61469"/>
                    <a:pt x="42795" y="61469"/>
                  </a:cubicBezTo>
                  <a:cubicBezTo>
                    <a:pt x="43116" y="61469"/>
                    <a:pt x="42897" y="61160"/>
                    <a:pt x="42852" y="61025"/>
                  </a:cubicBezTo>
                  <a:cubicBezTo>
                    <a:pt x="42806" y="60886"/>
                    <a:pt x="42201" y="60909"/>
                    <a:pt x="41899" y="60886"/>
                  </a:cubicBezTo>
                  <a:cubicBezTo>
                    <a:pt x="41573" y="60863"/>
                    <a:pt x="41480" y="60397"/>
                    <a:pt x="41573" y="60118"/>
                  </a:cubicBezTo>
                  <a:cubicBezTo>
                    <a:pt x="41689" y="59816"/>
                    <a:pt x="42457" y="59653"/>
                    <a:pt x="42969" y="59467"/>
                  </a:cubicBezTo>
                  <a:cubicBezTo>
                    <a:pt x="43504" y="59281"/>
                    <a:pt x="44295" y="58978"/>
                    <a:pt x="44923" y="58978"/>
                  </a:cubicBezTo>
                  <a:close/>
                  <a:moveTo>
                    <a:pt x="55025" y="59351"/>
                  </a:moveTo>
                  <a:cubicBezTo>
                    <a:pt x="55276" y="59351"/>
                    <a:pt x="55546" y="59386"/>
                    <a:pt x="55834" y="59467"/>
                  </a:cubicBezTo>
                  <a:cubicBezTo>
                    <a:pt x="55834" y="59467"/>
                    <a:pt x="56159" y="59816"/>
                    <a:pt x="56183" y="60095"/>
                  </a:cubicBezTo>
                  <a:cubicBezTo>
                    <a:pt x="56229" y="60351"/>
                    <a:pt x="55996" y="60770"/>
                    <a:pt x="55880" y="60839"/>
                  </a:cubicBezTo>
                  <a:cubicBezTo>
                    <a:pt x="55554" y="61049"/>
                    <a:pt x="55205" y="61025"/>
                    <a:pt x="54903" y="61072"/>
                  </a:cubicBezTo>
                  <a:cubicBezTo>
                    <a:pt x="54619" y="61116"/>
                    <a:pt x="54725" y="61755"/>
                    <a:pt x="54449" y="61755"/>
                  </a:cubicBezTo>
                  <a:cubicBezTo>
                    <a:pt x="54432" y="61755"/>
                    <a:pt x="54412" y="61752"/>
                    <a:pt x="54391" y="61747"/>
                  </a:cubicBezTo>
                  <a:cubicBezTo>
                    <a:pt x="54331" y="61725"/>
                    <a:pt x="54280" y="61716"/>
                    <a:pt x="54239" y="61716"/>
                  </a:cubicBezTo>
                  <a:cubicBezTo>
                    <a:pt x="54055" y="61716"/>
                    <a:pt x="54045" y="61902"/>
                    <a:pt x="54159" y="62072"/>
                  </a:cubicBezTo>
                  <a:cubicBezTo>
                    <a:pt x="54321" y="62282"/>
                    <a:pt x="54601" y="63282"/>
                    <a:pt x="54857" y="63352"/>
                  </a:cubicBezTo>
                  <a:cubicBezTo>
                    <a:pt x="55089" y="63422"/>
                    <a:pt x="55694" y="63864"/>
                    <a:pt x="55717" y="64050"/>
                  </a:cubicBezTo>
                  <a:cubicBezTo>
                    <a:pt x="55757" y="64208"/>
                    <a:pt x="55662" y="64939"/>
                    <a:pt x="56005" y="64939"/>
                  </a:cubicBezTo>
                  <a:cubicBezTo>
                    <a:pt x="56065" y="64939"/>
                    <a:pt x="56139" y="64916"/>
                    <a:pt x="56229" y="64864"/>
                  </a:cubicBezTo>
                  <a:cubicBezTo>
                    <a:pt x="56347" y="64789"/>
                    <a:pt x="56453" y="64756"/>
                    <a:pt x="56549" y="64756"/>
                  </a:cubicBezTo>
                  <a:cubicBezTo>
                    <a:pt x="56929" y="64756"/>
                    <a:pt x="57155" y="65261"/>
                    <a:pt x="57322" y="65632"/>
                  </a:cubicBezTo>
                  <a:cubicBezTo>
                    <a:pt x="57459" y="65989"/>
                    <a:pt x="57321" y="66123"/>
                    <a:pt x="56917" y="66123"/>
                  </a:cubicBezTo>
                  <a:cubicBezTo>
                    <a:pt x="56770" y="66123"/>
                    <a:pt x="56587" y="66105"/>
                    <a:pt x="56369" y="66074"/>
                  </a:cubicBezTo>
                  <a:cubicBezTo>
                    <a:pt x="56313" y="66067"/>
                    <a:pt x="56262" y="66064"/>
                    <a:pt x="56217" y="66064"/>
                  </a:cubicBezTo>
                  <a:cubicBezTo>
                    <a:pt x="55613" y="66064"/>
                    <a:pt x="55847" y="66602"/>
                    <a:pt x="56020" y="66818"/>
                  </a:cubicBezTo>
                  <a:cubicBezTo>
                    <a:pt x="56183" y="67051"/>
                    <a:pt x="56578" y="67749"/>
                    <a:pt x="56787" y="68354"/>
                  </a:cubicBezTo>
                  <a:cubicBezTo>
                    <a:pt x="56997" y="68982"/>
                    <a:pt x="57067" y="69982"/>
                    <a:pt x="56578" y="70238"/>
                  </a:cubicBezTo>
                  <a:cubicBezTo>
                    <a:pt x="56484" y="70287"/>
                    <a:pt x="56350" y="70310"/>
                    <a:pt x="56188" y="70310"/>
                  </a:cubicBezTo>
                  <a:cubicBezTo>
                    <a:pt x="55512" y="70310"/>
                    <a:pt x="54356" y="69916"/>
                    <a:pt x="53624" y="69447"/>
                  </a:cubicBezTo>
                  <a:cubicBezTo>
                    <a:pt x="52716" y="68889"/>
                    <a:pt x="52972" y="68586"/>
                    <a:pt x="53182" y="67376"/>
                  </a:cubicBezTo>
                  <a:cubicBezTo>
                    <a:pt x="53391" y="66190"/>
                    <a:pt x="52856" y="65190"/>
                    <a:pt x="52367" y="64771"/>
                  </a:cubicBezTo>
                  <a:cubicBezTo>
                    <a:pt x="51902" y="64375"/>
                    <a:pt x="51855" y="63608"/>
                    <a:pt x="51832" y="63049"/>
                  </a:cubicBezTo>
                  <a:cubicBezTo>
                    <a:pt x="51809" y="62468"/>
                    <a:pt x="51437" y="62026"/>
                    <a:pt x="51437" y="61677"/>
                  </a:cubicBezTo>
                  <a:cubicBezTo>
                    <a:pt x="51437" y="61351"/>
                    <a:pt x="52623" y="60490"/>
                    <a:pt x="53205" y="60025"/>
                  </a:cubicBezTo>
                  <a:cubicBezTo>
                    <a:pt x="53660" y="59675"/>
                    <a:pt x="54260" y="59351"/>
                    <a:pt x="55025" y="59351"/>
                  </a:cubicBezTo>
                  <a:close/>
                  <a:moveTo>
                    <a:pt x="96817" y="1"/>
                  </a:moveTo>
                  <a:cubicBezTo>
                    <a:pt x="96686" y="1"/>
                    <a:pt x="96562" y="16"/>
                    <a:pt x="96452" y="51"/>
                  </a:cubicBezTo>
                  <a:cubicBezTo>
                    <a:pt x="95615" y="307"/>
                    <a:pt x="94987" y="1610"/>
                    <a:pt x="94777" y="2657"/>
                  </a:cubicBezTo>
                  <a:cubicBezTo>
                    <a:pt x="94591" y="3703"/>
                    <a:pt x="94265" y="4099"/>
                    <a:pt x="93544" y="4425"/>
                  </a:cubicBezTo>
                  <a:cubicBezTo>
                    <a:pt x="92823" y="4727"/>
                    <a:pt x="92753" y="5448"/>
                    <a:pt x="91613" y="5518"/>
                  </a:cubicBezTo>
                  <a:cubicBezTo>
                    <a:pt x="90473" y="5565"/>
                    <a:pt x="89334" y="5820"/>
                    <a:pt x="88659" y="6076"/>
                  </a:cubicBezTo>
                  <a:cubicBezTo>
                    <a:pt x="87984" y="6332"/>
                    <a:pt x="87519" y="6960"/>
                    <a:pt x="86170" y="6960"/>
                  </a:cubicBezTo>
                  <a:cubicBezTo>
                    <a:pt x="84797" y="6960"/>
                    <a:pt x="83611" y="8566"/>
                    <a:pt x="82680" y="9729"/>
                  </a:cubicBezTo>
                  <a:cubicBezTo>
                    <a:pt x="81750" y="10869"/>
                    <a:pt x="83355" y="11636"/>
                    <a:pt x="83006" y="12404"/>
                  </a:cubicBezTo>
                  <a:cubicBezTo>
                    <a:pt x="82634" y="13195"/>
                    <a:pt x="78330" y="13032"/>
                    <a:pt x="78074" y="13707"/>
                  </a:cubicBezTo>
                  <a:cubicBezTo>
                    <a:pt x="77818" y="14382"/>
                    <a:pt x="78958" y="16312"/>
                    <a:pt x="79423" y="16987"/>
                  </a:cubicBezTo>
                  <a:cubicBezTo>
                    <a:pt x="79888" y="17662"/>
                    <a:pt x="79516" y="18080"/>
                    <a:pt x="79004" y="18080"/>
                  </a:cubicBezTo>
                  <a:cubicBezTo>
                    <a:pt x="78469" y="18080"/>
                    <a:pt x="77446" y="16778"/>
                    <a:pt x="77027" y="16522"/>
                  </a:cubicBezTo>
                  <a:cubicBezTo>
                    <a:pt x="76987" y="16498"/>
                    <a:pt x="76937" y="16486"/>
                    <a:pt x="76878" y="16486"/>
                  </a:cubicBezTo>
                  <a:cubicBezTo>
                    <a:pt x="76308" y="16486"/>
                    <a:pt x="74891" y="17521"/>
                    <a:pt x="73817" y="18174"/>
                  </a:cubicBezTo>
                  <a:cubicBezTo>
                    <a:pt x="72607" y="18895"/>
                    <a:pt x="72979" y="22221"/>
                    <a:pt x="73235" y="23873"/>
                  </a:cubicBezTo>
                  <a:cubicBezTo>
                    <a:pt x="73399" y="24950"/>
                    <a:pt x="73093" y="25142"/>
                    <a:pt x="72717" y="25142"/>
                  </a:cubicBezTo>
                  <a:cubicBezTo>
                    <a:pt x="72508" y="25142"/>
                    <a:pt x="72278" y="25083"/>
                    <a:pt x="72095" y="25083"/>
                  </a:cubicBezTo>
                  <a:cubicBezTo>
                    <a:pt x="71583" y="25083"/>
                    <a:pt x="71932" y="21593"/>
                    <a:pt x="72002" y="20616"/>
                  </a:cubicBezTo>
                  <a:cubicBezTo>
                    <a:pt x="72048" y="19639"/>
                    <a:pt x="71374" y="19430"/>
                    <a:pt x="71839" y="17406"/>
                  </a:cubicBezTo>
                  <a:cubicBezTo>
                    <a:pt x="72304" y="15382"/>
                    <a:pt x="70955" y="15056"/>
                    <a:pt x="70118" y="14847"/>
                  </a:cubicBezTo>
                  <a:cubicBezTo>
                    <a:pt x="70004" y="14821"/>
                    <a:pt x="69903" y="14807"/>
                    <a:pt x="69812" y="14807"/>
                  </a:cubicBezTo>
                  <a:cubicBezTo>
                    <a:pt x="69252" y="14807"/>
                    <a:pt x="69076" y="15330"/>
                    <a:pt x="68675" y="16731"/>
                  </a:cubicBezTo>
                  <a:cubicBezTo>
                    <a:pt x="68210" y="18336"/>
                    <a:pt x="67326" y="20035"/>
                    <a:pt x="67000" y="20826"/>
                  </a:cubicBezTo>
                  <a:cubicBezTo>
                    <a:pt x="66698" y="21593"/>
                    <a:pt x="67489" y="23222"/>
                    <a:pt x="68466" y="24571"/>
                  </a:cubicBezTo>
                  <a:cubicBezTo>
                    <a:pt x="69466" y="25920"/>
                    <a:pt x="68466" y="26130"/>
                    <a:pt x="68163" y="26130"/>
                  </a:cubicBezTo>
                  <a:cubicBezTo>
                    <a:pt x="67861" y="26130"/>
                    <a:pt x="67117" y="25339"/>
                    <a:pt x="66186" y="24315"/>
                  </a:cubicBezTo>
                  <a:cubicBezTo>
                    <a:pt x="65255" y="23268"/>
                    <a:pt x="63790" y="23105"/>
                    <a:pt x="62696" y="22640"/>
                  </a:cubicBezTo>
                  <a:cubicBezTo>
                    <a:pt x="62384" y="22504"/>
                    <a:pt x="62117" y="22452"/>
                    <a:pt x="61910" y="22452"/>
                  </a:cubicBezTo>
                  <a:cubicBezTo>
                    <a:pt x="61405" y="22452"/>
                    <a:pt x="61247" y="22761"/>
                    <a:pt x="61626" y="22943"/>
                  </a:cubicBezTo>
                  <a:cubicBezTo>
                    <a:pt x="62138" y="23222"/>
                    <a:pt x="62603" y="24501"/>
                    <a:pt x="61719" y="24873"/>
                  </a:cubicBezTo>
                  <a:cubicBezTo>
                    <a:pt x="60835" y="25246"/>
                    <a:pt x="59905" y="25292"/>
                    <a:pt x="58974" y="25385"/>
                  </a:cubicBezTo>
                  <a:cubicBezTo>
                    <a:pt x="58435" y="25451"/>
                    <a:pt x="58156" y="25591"/>
                    <a:pt x="57788" y="25591"/>
                  </a:cubicBezTo>
                  <a:cubicBezTo>
                    <a:pt x="57505" y="25591"/>
                    <a:pt x="57170" y="25509"/>
                    <a:pt x="56625" y="25246"/>
                  </a:cubicBezTo>
                  <a:cubicBezTo>
                    <a:pt x="56440" y="25152"/>
                    <a:pt x="56242" y="25109"/>
                    <a:pt x="56033" y="25109"/>
                  </a:cubicBezTo>
                  <a:cubicBezTo>
                    <a:pt x="54842" y="25109"/>
                    <a:pt x="53313" y="26502"/>
                    <a:pt x="52204" y="27828"/>
                  </a:cubicBezTo>
                  <a:cubicBezTo>
                    <a:pt x="51363" y="28853"/>
                    <a:pt x="51206" y="29164"/>
                    <a:pt x="51018" y="29164"/>
                  </a:cubicBezTo>
                  <a:cubicBezTo>
                    <a:pt x="50920" y="29164"/>
                    <a:pt x="50814" y="29079"/>
                    <a:pt x="50599" y="28968"/>
                  </a:cubicBezTo>
                  <a:cubicBezTo>
                    <a:pt x="49994" y="28665"/>
                    <a:pt x="50390" y="27665"/>
                    <a:pt x="51064" y="27316"/>
                  </a:cubicBezTo>
                  <a:cubicBezTo>
                    <a:pt x="51762" y="26944"/>
                    <a:pt x="50297" y="25804"/>
                    <a:pt x="49994" y="25595"/>
                  </a:cubicBezTo>
                  <a:cubicBezTo>
                    <a:pt x="49966" y="25576"/>
                    <a:pt x="49936" y="25568"/>
                    <a:pt x="49904" y="25568"/>
                  </a:cubicBezTo>
                  <a:cubicBezTo>
                    <a:pt x="49574" y="25568"/>
                    <a:pt x="49096" y="26518"/>
                    <a:pt x="48947" y="27409"/>
                  </a:cubicBezTo>
                  <a:cubicBezTo>
                    <a:pt x="48785" y="28410"/>
                    <a:pt x="49320" y="29340"/>
                    <a:pt x="49320" y="29922"/>
                  </a:cubicBezTo>
                  <a:cubicBezTo>
                    <a:pt x="49320" y="30206"/>
                    <a:pt x="49209" y="30323"/>
                    <a:pt x="49003" y="30323"/>
                  </a:cubicBezTo>
                  <a:cubicBezTo>
                    <a:pt x="48788" y="30323"/>
                    <a:pt x="48468" y="30194"/>
                    <a:pt x="48063" y="29992"/>
                  </a:cubicBezTo>
                  <a:cubicBezTo>
                    <a:pt x="47988" y="29955"/>
                    <a:pt x="47910" y="29939"/>
                    <a:pt x="47828" y="29939"/>
                  </a:cubicBezTo>
                  <a:cubicBezTo>
                    <a:pt x="47075" y="29939"/>
                    <a:pt x="46087" y="31356"/>
                    <a:pt x="45667" y="31713"/>
                  </a:cubicBezTo>
                  <a:cubicBezTo>
                    <a:pt x="45202" y="32109"/>
                    <a:pt x="45667" y="32295"/>
                    <a:pt x="46086" y="33039"/>
                  </a:cubicBezTo>
                  <a:cubicBezTo>
                    <a:pt x="46257" y="33327"/>
                    <a:pt x="46080" y="33438"/>
                    <a:pt x="45754" y="33438"/>
                  </a:cubicBezTo>
                  <a:cubicBezTo>
                    <a:pt x="45240" y="33438"/>
                    <a:pt x="44355" y="33161"/>
                    <a:pt x="43899" y="32876"/>
                  </a:cubicBezTo>
                  <a:cubicBezTo>
                    <a:pt x="43705" y="32751"/>
                    <a:pt x="43547" y="32698"/>
                    <a:pt x="43427" y="32698"/>
                  </a:cubicBezTo>
                  <a:cubicBezTo>
                    <a:pt x="43102" y="32698"/>
                    <a:pt x="43050" y="33084"/>
                    <a:pt x="43271" y="33458"/>
                  </a:cubicBezTo>
                  <a:cubicBezTo>
                    <a:pt x="43597" y="33970"/>
                    <a:pt x="44062" y="34249"/>
                    <a:pt x="44178" y="34621"/>
                  </a:cubicBezTo>
                  <a:cubicBezTo>
                    <a:pt x="44272" y="34939"/>
                    <a:pt x="43959" y="35001"/>
                    <a:pt x="43615" y="35001"/>
                  </a:cubicBezTo>
                  <a:cubicBezTo>
                    <a:pt x="43531" y="35001"/>
                    <a:pt x="43446" y="34998"/>
                    <a:pt x="43364" y="34993"/>
                  </a:cubicBezTo>
                  <a:cubicBezTo>
                    <a:pt x="42922" y="34947"/>
                    <a:pt x="42038" y="34202"/>
                    <a:pt x="41875" y="33690"/>
                  </a:cubicBezTo>
                  <a:cubicBezTo>
                    <a:pt x="41736" y="33202"/>
                    <a:pt x="41643" y="31713"/>
                    <a:pt x="41596" y="31131"/>
                  </a:cubicBezTo>
                  <a:cubicBezTo>
                    <a:pt x="41573" y="30550"/>
                    <a:pt x="40549" y="30154"/>
                    <a:pt x="40061" y="29410"/>
                  </a:cubicBezTo>
                  <a:cubicBezTo>
                    <a:pt x="39771" y="28988"/>
                    <a:pt x="39720" y="28873"/>
                    <a:pt x="39772" y="28873"/>
                  </a:cubicBezTo>
                  <a:cubicBezTo>
                    <a:pt x="39812" y="28873"/>
                    <a:pt x="39913" y="28941"/>
                    <a:pt x="40014" y="28991"/>
                  </a:cubicBezTo>
                  <a:cubicBezTo>
                    <a:pt x="40247" y="29107"/>
                    <a:pt x="41247" y="29619"/>
                    <a:pt x="43038" y="30434"/>
                  </a:cubicBezTo>
                  <a:cubicBezTo>
                    <a:pt x="43758" y="30761"/>
                    <a:pt x="44263" y="30900"/>
                    <a:pt x="44665" y="30900"/>
                  </a:cubicBezTo>
                  <a:cubicBezTo>
                    <a:pt x="45264" y="30900"/>
                    <a:pt x="45631" y="30590"/>
                    <a:pt x="46133" y="30131"/>
                  </a:cubicBezTo>
                  <a:cubicBezTo>
                    <a:pt x="46947" y="29340"/>
                    <a:pt x="46714" y="29154"/>
                    <a:pt x="46668" y="28084"/>
                  </a:cubicBezTo>
                  <a:cubicBezTo>
                    <a:pt x="46621" y="27037"/>
                    <a:pt x="44760" y="26432"/>
                    <a:pt x="43620" y="25339"/>
                  </a:cubicBezTo>
                  <a:cubicBezTo>
                    <a:pt x="42503" y="24245"/>
                    <a:pt x="41736" y="24083"/>
                    <a:pt x="40712" y="24013"/>
                  </a:cubicBezTo>
                  <a:cubicBezTo>
                    <a:pt x="39712" y="23943"/>
                    <a:pt x="38037" y="22873"/>
                    <a:pt x="37711" y="22640"/>
                  </a:cubicBezTo>
                  <a:cubicBezTo>
                    <a:pt x="37409" y="22408"/>
                    <a:pt x="37897" y="22059"/>
                    <a:pt x="38502" y="21826"/>
                  </a:cubicBezTo>
                  <a:cubicBezTo>
                    <a:pt x="39084" y="21593"/>
                    <a:pt x="38176" y="21012"/>
                    <a:pt x="37897" y="20942"/>
                  </a:cubicBezTo>
                  <a:cubicBezTo>
                    <a:pt x="37641" y="20849"/>
                    <a:pt x="36013" y="20104"/>
                    <a:pt x="35617" y="20104"/>
                  </a:cubicBezTo>
                  <a:cubicBezTo>
                    <a:pt x="35222" y="20104"/>
                    <a:pt x="33710" y="20337"/>
                    <a:pt x="33035" y="20733"/>
                  </a:cubicBezTo>
                  <a:cubicBezTo>
                    <a:pt x="32384" y="21128"/>
                    <a:pt x="31407" y="21593"/>
                    <a:pt x="29894" y="22012"/>
                  </a:cubicBezTo>
                  <a:cubicBezTo>
                    <a:pt x="28382" y="22454"/>
                    <a:pt x="27242" y="24594"/>
                    <a:pt x="26940" y="25339"/>
                  </a:cubicBezTo>
                  <a:cubicBezTo>
                    <a:pt x="26614" y="26060"/>
                    <a:pt x="26219" y="26804"/>
                    <a:pt x="25614" y="28084"/>
                  </a:cubicBezTo>
                  <a:cubicBezTo>
                    <a:pt x="24986" y="29387"/>
                    <a:pt x="22566" y="33900"/>
                    <a:pt x="21915" y="34900"/>
                  </a:cubicBezTo>
                  <a:cubicBezTo>
                    <a:pt x="21240" y="35924"/>
                    <a:pt x="19449" y="36854"/>
                    <a:pt x="19449" y="36854"/>
                  </a:cubicBezTo>
                  <a:cubicBezTo>
                    <a:pt x="18239" y="37948"/>
                    <a:pt x="17774" y="38320"/>
                    <a:pt x="17983" y="38762"/>
                  </a:cubicBezTo>
                  <a:cubicBezTo>
                    <a:pt x="18169" y="39181"/>
                    <a:pt x="18053" y="41251"/>
                    <a:pt x="18076" y="43043"/>
                  </a:cubicBezTo>
                  <a:cubicBezTo>
                    <a:pt x="18108" y="44253"/>
                    <a:pt x="19011" y="44571"/>
                    <a:pt x="19722" y="44571"/>
                  </a:cubicBezTo>
                  <a:cubicBezTo>
                    <a:pt x="20063" y="44571"/>
                    <a:pt x="20360" y="44498"/>
                    <a:pt x="20496" y="44415"/>
                  </a:cubicBezTo>
                  <a:cubicBezTo>
                    <a:pt x="20938" y="44136"/>
                    <a:pt x="21426" y="43554"/>
                    <a:pt x="22171" y="42810"/>
                  </a:cubicBezTo>
                  <a:cubicBezTo>
                    <a:pt x="22320" y="42660"/>
                    <a:pt x="22433" y="42598"/>
                    <a:pt x="22520" y="42598"/>
                  </a:cubicBezTo>
                  <a:cubicBezTo>
                    <a:pt x="22865" y="42598"/>
                    <a:pt x="22794" y="43583"/>
                    <a:pt x="22962" y="43973"/>
                  </a:cubicBezTo>
                  <a:cubicBezTo>
                    <a:pt x="23148" y="44485"/>
                    <a:pt x="23799" y="45695"/>
                    <a:pt x="23962" y="46672"/>
                  </a:cubicBezTo>
                  <a:cubicBezTo>
                    <a:pt x="24125" y="47625"/>
                    <a:pt x="24311" y="48463"/>
                    <a:pt x="24939" y="48463"/>
                  </a:cubicBezTo>
                  <a:cubicBezTo>
                    <a:pt x="25567" y="48463"/>
                    <a:pt x="25637" y="47719"/>
                    <a:pt x="26498" y="47393"/>
                  </a:cubicBezTo>
                  <a:cubicBezTo>
                    <a:pt x="27359" y="47090"/>
                    <a:pt x="27196" y="45299"/>
                    <a:pt x="27196" y="44718"/>
                  </a:cubicBezTo>
                  <a:cubicBezTo>
                    <a:pt x="27196" y="44136"/>
                    <a:pt x="27777" y="43485"/>
                    <a:pt x="28592" y="43043"/>
                  </a:cubicBezTo>
                  <a:cubicBezTo>
                    <a:pt x="29429" y="42601"/>
                    <a:pt x="28824" y="41205"/>
                    <a:pt x="28405" y="40832"/>
                  </a:cubicBezTo>
                  <a:cubicBezTo>
                    <a:pt x="27987" y="40437"/>
                    <a:pt x="27498" y="40041"/>
                    <a:pt x="27545" y="39181"/>
                  </a:cubicBezTo>
                  <a:cubicBezTo>
                    <a:pt x="27591" y="38320"/>
                    <a:pt x="28638" y="36575"/>
                    <a:pt x="29545" y="35807"/>
                  </a:cubicBezTo>
                  <a:cubicBezTo>
                    <a:pt x="30429" y="35017"/>
                    <a:pt x="30755" y="34132"/>
                    <a:pt x="30848" y="33504"/>
                  </a:cubicBezTo>
                  <a:cubicBezTo>
                    <a:pt x="30988" y="32876"/>
                    <a:pt x="31360" y="31899"/>
                    <a:pt x="31802" y="31364"/>
                  </a:cubicBezTo>
                  <a:cubicBezTo>
                    <a:pt x="31912" y="31224"/>
                    <a:pt x="32060" y="31165"/>
                    <a:pt x="32232" y="31165"/>
                  </a:cubicBezTo>
                  <a:cubicBezTo>
                    <a:pt x="32718" y="31165"/>
                    <a:pt x="33399" y="31633"/>
                    <a:pt x="33966" y="32062"/>
                  </a:cubicBezTo>
                  <a:cubicBezTo>
                    <a:pt x="34757" y="32644"/>
                    <a:pt x="33756" y="33342"/>
                    <a:pt x="33314" y="33737"/>
                  </a:cubicBezTo>
                  <a:cubicBezTo>
                    <a:pt x="32895" y="34132"/>
                    <a:pt x="31686" y="35761"/>
                    <a:pt x="31058" y="36273"/>
                  </a:cubicBezTo>
                  <a:cubicBezTo>
                    <a:pt x="30429" y="36785"/>
                    <a:pt x="30778" y="37320"/>
                    <a:pt x="30941" y="37901"/>
                  </a:cubicBezTo>
                  <a:cubicBezTo>
                    <a:pt x="31104" y="38483"/>
                    <a:pt x="31011" y="39693"/>
                    <a:pt x="31058" y="40507"/>
                  </a:cubicBezTo>
                  <a:cubicBezTo>
                    <a:pt x="31104" y="41344"/>
                    <a:pt x="31942" y="41716"/>
                    <a:pt x="32500" y="41996"/>
                  </a:cubicBezTo>
                  <a:cubicBezTo>
                    <a:pt x="32568" y="42031"/>
                    <a:pt x="32640" y="42047"/>
                    <a:pt x="32717" y="42047"/>
                  </a:cubicBezTo>
                  <a:cubicBezTo>
                    <a:pt x="33249" y="42047"/>
                    <a:pt x="34017" y="41288"/>
                    <a:pt x="35175" y="40902"/>
                  </a:cubicBezTo>
                  <a:cubicBezTo>
                    <a:pt x="35570" y="40778"/>
                    <a:pt x="35867" y="40731"/>
                    <a:pt x="36094" y="40731"/>
                  </a:cubicBezTo>
                  <a:cubicBezTo>
                    <a:pt x="36629" y="40731"/>
                    <a:pt x="36769" y="40990"/>
                    <a:pt x="36850" y="41088"/>
                  </a:cubicBezTo>
                  <a:cubicBezTo>
                    <a:pt x="36967" y="41251"/>
                    <a:pt x="37641" y="41344"/>
                    <a:pt x="37827" y="41530"/>
                  </a:cubicBezTo>
                  <a:cubicBezTo>
                    <a:pt x="38013" y="41716"/>
                    <a:pt x="37478" y="41716"/>
                    <a:pt x="37129" y="41716"/>
                  </a:cubicBezTo>
                  <a:cubicBezTo>
                    <a:pt x="36800" y="41716"/>
                    <a:pt x="36533" y="42422"/>
                    <a:pt x="35818" y="42422"/>
                  </a:cubicBezTo>
                  <a:cubicBezTo>
                    <a:pt x="35776" y="42422"/>
                    <a:pt x="35732" y="42420"/>
                    <a:pt x="35687" y="42414"/>
                  </a:cubicBezTo>
                  <a:cubicBezTo>
                    <a:pt x="35463" y="42395"/>
                    <a:pt x="35209" y="42387"/>
                    <a:pt x="34949" y="42387"/>
                  </a:cubicBezTo>
                  <a:cubicBezTo>
                    <a:pt x="34263" y="42387"/>
                    <a:pt x="33535" y="42446"/>
                    <a:pt x="33198" y="42531"/>
                  </a:cubicBezTo>
                  <a:cubicBezTo>
                    <a:pt x="32733" y="42670"/>
                    <a:pt x="32523" y="43159"/>
                    <a:pt x="32616" y="43740"/>
                  </a:cubicBezTo>
                  <a:cubicBezTo>
                    <a:pt x="32686" y="44345"/>
                    <a:pt x="33314" y="44345"/>
                    <a:pt x="33361" y="44578"/>
                  </a:cubicBezTo>
                  <a:cubicBezTo>
                    <a:pt x="33384" y="44787"/>
                    <a:pt x="33268" y="45974"/>
                    <a:pt x="33035" y="46044"/>
                  </a:cubicBezTo>
                  <a:cubicBezTo>
                    <a:pt x="32998" y="46055"/>
                    <a:pt x="32961" y="46060"/>
                    <a:pt x="32923" y="46060"/>
                  </a:cubicBezTo>
                  <a:cubicBezTo>
                    <a:pt x="32725" y="46060"/>
                    <a:pt x="32514" y="45900"/>
                    <a:pt x="32221" y="45508"/>
                  </a:cubicBezTo>
                  <a:cubicBezTo>
                    <a:pt x="32078" y="45318"/>
                    <a:pt x="31897" y="45249"/>
                    <a:pt x="31719" y="45249"/>
                  </a:cubicBezTo>
                  <a:cubicBezTo>
                    <a:pt x="31462" y="45249"/>
                    <a:pt x="31214" y="45394"/>
                    <a:pt x="31104" y="45532"/>
                  </a:cubicBezTo>
                  <a:cubicBezTo>
                    <a:pt x="30895" y="45764"/>
                    <a:pt x="30499" y="46555"/>
                    <a:pt x="30592" y="47765"/>
                  </a:cubicBezTo>
                  <a:cubicBezTo>
                    <a:pt x="30662" y="48975"/>
                    <a:pt x="30848" y="48882"/>
                    <a:pt x="30476" y="48928"/>
                  </a:cubicBezTo>
                  <a:cubicBezTo>
                    <a:pt x="30476" y="48928"/>
                    <a:pt x="30360" y="49021"/>
                    <a:pt x="30243" y="49021"/>
                  </a:cubicBezTo>
                  <a:cubicBezTo>
                    <a:pt x="30150" y="49021"/>
                    <a:pt x="29801" y="49114"/>
                    <a:pt x="29778" y="49347"/>
                  </a:cubicBezTo>
                  <a:cubicBezTo>
                    <a:pt x="29755" y="49580"/>
                    <a:pt x="29732" y="49859"/>
                    <a:pt x="29127" y="49998"/>
                  </a:cubicBezTo>
                  <a:cubicBezTo>
                    <a:pt x="29057" y="50018"/>
                    <a:pt x="28997" y="50027"/>
                    <a:pt x="28945" y="50027"/>
                  </a:cubicBezTo>
                  <a:cubicBezTo>
                    <a:pt x="28565" y="50027"/>
                    <a:pt x="28630" y="49554"/>
                    <a:pt x="28568" y="49370"/>
                  </a:cubicBezTo>
                  <a:cubicBezTo>
                    <a:pt x="28526" y="49274"/>
                    <a:pt x="28419" y="49242"/>
                    <a:pt x="28279" y="49242"/>
                  </a:cubicBezTo>
                  <a:cubicBezTo>
                    <a:pt x="28116" y="49242"/>
                    <a:pt x="27909" y="49286"/>
                    <a:pt x="27708" y="49324"/>
                  </a:cubicBezTo>
                  <a:cubicBezTo>
                    <a:pt x="27335" y="49417"/>
                    <a:pt x="26195" y="50161"/>
                    <a:pt x="25963" y="50301"/>
                  </a:cubicBezTo>
                  <a:cubicBezTo>
                    <a:pt x="25834" y="50393"/>
                    <a:pt x="25686" y="50434"/>
                    <a:pt x="25531" y="50434"/>
                  </a:cubicBezTo>
                  <a:cubicBezTo>
                    <a:pt x="25294" y="50434"/>
                    <a:pt x="25038" y="50339"/>
                    <a:pt x="24800" y="50185"/>
                  </a:cubicBezTo>
                  <a:cubicBezTo>
                    <a:pt x="24404" y="49929"/>
                    <a:pt x="24776" y="49649"/>
                    <a:pt x="24590" y="49580"/>
                  </a:cubicBezTo>
                  <a:cubicBezTo>
                    <a:pt x="24584" y="49578"/>
                    <a:pt x="24578" y="49577"/>
                    <a:pt x="24570" y="49577"/>
                  </a:cubicBezTo>
                  <a:cubicBezTo>
                    <a:pt x="24334" y="49577"/>
                    <a:pt x="23253" y="50259"/>
                    <a:pt x="22915" y="50417"/>
                  </a:cubicBezTo>
                  <a:cubicBezTo>
                    <a:pt x="22873" y="50436"/>
                    <a:pt x="22839" y="50444"/>
                    <a:pt x="22811" y="50444"/>
                  </a:cubicBezTo>
                  <a:cubicBezTo>
                    <a:pt x="22593" y="50444"/>
                    <a:pt x="22778" y="49933"/>
                    <a:pt x="22799" y="49789"/>
                  </a:cubicBezTo>
                  <a:cubicBezTo>
                    <a:pt x="22805" y="49754"/>
                    <a:pt x="22792" y="49741"/>
                    <a:pt x="22764" y="49741"/>
                  </a:cubicBezTo>
                  <a:cubicBezTo>
                    <a:pt x="22680" y="49741"/>
                    <a:pt x="22462" y="49859"/>
                    <a:pt x="22217" y="49859"/>
                  </a:cubicBezTo>
                  <a:cubicBezTo>
                    <a:pt x="21915" y="49859"/>
                    <a:pt x="21706" y="49114"/>
                    <a:pt x="21706" y="48998"/>
                  </a:cubicBezTo>
                  <a:cubicBezTo>
                    <a:pt x="21706" y="48858"/>
                    <a:pt x="21589" y="48416"/>
                    <a:pt x="21682" y="48416"/>
                  </a:cubicBezTo>
                  <a:cubicBezTo>
                    <a:pt x="21775" y="48416"/>
                    <a:pt x="21868" y="48626"/>
                    <a:pt x="21961" y="48882"/>
                  </a:cubicBezTo>
                  <a:cubicBezTo>
                    <a:pt x="22000" y="48966"/>
                    <a:pt x="22073" y="49000"/>
                    <a:pt x="22156" y="49000"/>
                  </a:cubicBezTo>
                  <a:cubicBezTo>
                    <a:pt x="22326" y="49000"/>
                    <a:pt x="22535" y="48859"/>
                    <a:pt x="22566" y="48719"/>
                  </a:cubicBezTo>
                  <a:cubicBezTo>
                    <a:pt x="22613" y="48510"/>
                    <a:pt x="22357" y="48207"/>
                    <a:pt x="22217" y="48207"/>
                  </a:cubicBezTo>
                  <a:cubicBezTo>
                    <a:pt x="22136" y="48207"/>
                    <a:pt x="21986" y="48287"/>
                    <a:pt x="21904" y="48287"/>
                  </a:cubicBezTo>
                  <a:cubicBezTo>
                    <a:pt x="21868" y="48287"/>
                    <a:pt x="21845" y="48272"/>
                    <a:pt x="21845" y="48230"/>
                  </a:cubicBezTo>
                  <a:cubicBezTo>
                    <a:pt x="21845" y="48114"/>
                    <a:pt x="22310" y="47858"/>
                    <a:pt x="22403" y="47649"/>
                  </a:cubicBezTo>
                  <a:cubicBezTo>
                    <a:pt x="22520" y="47439"/>
                    <a:pt x="22636" y="47021"/>
                    <a:pt x="22636" y="47021"/>
                  </a:cubicBezTo>
                  <a:cubicBezTo>
                    <a:pt x="22566" y="47021"/>
                    <a:pt x="22217" y="46648"/>
                    <a:pt x="22101" y="46532"/>
                  </a:cubicBezTo>
                  <a:cubicBezTo>
                    <a:pt x="21985" y="46416"/>
                    <a:pt x="22310" y="45695"/>
                    <a:pt x="22287" y="45253"/>
                  </a:cubicBezTo>
                  <a:cubicBezTo>
                    <a:pt x="22287" y="45171"/>
                    <a:pt x="22250" y="45137"/>
                    <a:pt x="22187" y="45137"/>
                  </a:cubicBezTo>
                  <a:cubicBezTo>
                    <a:pt x="21911" y="45137"/>
                    <a:pt x="21142" y="45799"/>
                    <a:pt x="20915" y="45950"/>
                  </a:cubicBezTo>
                  <a:cubicBezTo>
                    <a:pt x="20612" y="46137"/>
                    <a:pt x="20473" y="46276"/>
                    <a:pt x="20356" y="46695"/>
                  </a:cubicBezTo>
                  <a:cubicBezTo>
                    <a:pt x="20240" y="47090"/>
                    <a:pt x="20333" y="47812"/>
                    <a:pt x="20356" y="48044"/>
                  </a:cubicBezTo>
                  <a:cubicBezTo>
                    <a:pt x="20356" y="48254"/>
                    <a:pt x="20705" y="48463"/>
                    <a:pt x="20752" y="48672"/>
                  </a:cubicBezTo>
                  <a:cubicBezTo>
                    <a:pt x="20821" y="48882"/>
                    <a:pt x="20961" y="50254"/>
                    <a:pt x="20798" y="50533"/>
                  </a:cubicBezTo>
                  <a:cubicBezTo>
                    <a:pt x="20635" y="50836"/>
                    <a:pt x="19682" y="50999"/>
                    <a:pt x="19402" y="51069"/>
                  </a:cubicBezTo>
                  <a:cubicBezTo>
                    <a:pt x="19146" y="51138"/>
                    <a:pt x="18472" y="51185"/>
                    <a:pt x="18286" y="51348"/>
                  </a:cubicBezTo>
                  <a:cubicBezTo>
                    <a:pt x="18076" y="51487"/>
                    <a:pt x="18286" y="51813"/>
                    <a:pt x="18309" y="51999"/>
                  </a:cubicBezTo>
                  <a:cubicBezTo>
                    <a:pt x="18332" y="52185"/>
                    <a:pt x="18332" y="52348"/>
                    <a:pt x="18100" y="52348"/>
                  </a:cubicBezTo>
                  <a:cubicBezTo>
                    <a:pt x="17890" y="52348"/>
                    <a:pt x="17937" y="51813"/>
                    <a:pt x="17820" y="51743"/>
                  </a:cubicBezTo>
                  <a:cubicBezTo>
                    <a:pt x="17806" y="51732"/>
                    <a:pt x="17793" y="51727"/>
                    <a:pt x="17779" y="51727"/>
                  </a:cubicBezTo>
                  <a:cubicBezTo>
                    <a:pt x="17682" y="51727"/>
                    <a:pt x="17603" y="52001"/>
                    <a:pt x="17541" y="52185"/>
                  </a:cubicBezTo>
                  <a:cubicBezTo>
                    <a:pt x="17495" y="52395"/>
                    <a:pt x="16913" y="53395"/>
                    <a:pt x="16611" y="53721"/>
                  </a:cubicBezTo>
                  <a:cubicBezTo>
                    <a:pt x="16332" y="54046"/>
                    <a:pt x="15610" y="54232"/>
                    <a:pt x="15308" y="54395"/>
                  </a:cubicBezTo>
                  <a:cubicBezTo>
                    <a:pt x="15029" y="54558"/>
                    <a:pt x="15122" y="55233"/>
                    <a:pt x="14796" y="55442"/>
                  </a:cubicBezTo>
                  <a:cubicBezTo>
                    <a:pt x="14494" y="55675"/>
                    <a:pt x="13935" y="56256"/>
                    <a:pt x="13703" y="56396"/>
                  </a:cubicBezTo>
                  <a:cubicBezTo>
                    <a:pt x="13657" y="56417"/>
                    <a:pt x="13610" y="56426"/>
                    <a:pt x="13560" y="56426"/>
                  </a:cubicBezTo>
                  <a:cubicBezTo>
                    <a:pt x="13329" y="56426"/>
                    <a:pt x="13047" y="56218"/>
                    <a:pt x="12702" y="55931"/>
                  </a:cubicBezTo>
                  <a:cubicBezTo>
                    <a:pt x="12648" y="55886"/>
                    <a:pt x="12607" y="55866"/>
                    <a:pt x="12576" y="55866"/>
                  </a:cubicBezTo>
                  <a:cubicBezTo>
                    <a:pt x="12369" y="55866"/>
                    <a:pt x="12639" y="56763"/>
                    <a:pt x="12679" y="56884"/>
                  </a:cubicBezTo>
                  <a:cubicBezTo>
                    <a:pt x="12745" y="57039"/>
                    <a:pt x="12519" y="57235"/>
                    <a:pt x="12217" y="57235"/>
                  </a:cubicBezTo>
                  <a:cubicBezTo>
                    <a:pt x="12201" y="57235"/>
                    <a:pt x="12184" y="57235"/>
                    <a:pt x="12167" y="57233"/>
                  </a:cubicBezTo>
                  <a:cubicBezTo>
                    <a:pt x="11946" y="57216"/>
                    <a:pt x="11376" y="57112"/>
                    <a:pt x="10849" y="57112"/>
                  </a:cubicBezTo>
                  <a:cubicBezTo>
                    <a:pt x="10656" y="57112"/>
                    <a:pt x="10468" y="57126"/>
                    <a:pt x="10306" y="57164"/>
                  </a:cubicBezTo>
                  <a:cubicBezTo>
                    <a:pt x="9701" y="57303"/>
                    <a:pt x="10143" y="57931"/>
                    <a:pt x="10236" y="58187"/>
                  </a:cubicBezTo>
                  <a:cubicBezTo>
                    <a:pt x="10329" y="58466"/>
                    <a:pt x="11237" y="58373"/>
                    <a:pt x="11656" y="58536"/>
                  </a:cubicBezTo>
                  <a:cubicBezTo>
                    <a:pt x="12051" y="58722"/>
                    <a:pt x="12795" y="59444"/>
                    <a:pt x="13051" y="60793"/>
                  </a:cubicBezTo>
                  <a:cubicBezTo>
                    <a:pt x="13307" y="62165"/>
                    <a:pt x="12330" y="63212"/>
                    <a:pt x="12028" y="63236"/>
                  </a:cubicBezTo>
                  <a:cubicBezTo>
                    <a:pt x="12006" y="63237"/>
                    <a:pt x="11975" y="63238"/>
                    <a:pt x="11935" y="63238"/>
                  </a:cubicBezTo>
                  <a:cubicBezTo>
                    <a:pt x="11366" y="63238"/>
                    <a:pt x="9018" y="63090"/>
                    <a:pt x="8236" y="63003"/>
                  </a:cubicBezTo>
                  <a:cubicBezTo>
                    <a:pt x="8140" y="62992"/>
                    <a:pt x="8048" y="62987"/>
                    <a:pt x="7958" y="62987"/>
                  </a:cubicBezTo>
                  <a:cubicBezTo>
                    <a:pt x="7285" y="62987"/>
                    <a:pt x="6789" y="63279"/>
                    <a:pt x="6584" y="63608"/>
                  </a:cubicBezTo>
                  <a:cubicBezTo>
                    <a:pt x="6375" y="63980"/>
                    <a:pt x="6677" y="64073"/>
                    <a:pt x="6840" y="64236"/>
                  </a:cubicBezTo>
                  <a:cubicBezTo>
                    <a:pt x="6956" y="64399"/>
                    <a:pt x="6933" y="65376"/>
                    <a:pt x="7003" y="65771"/>
                  </a:cubicBezTo>
                  <a:cubicBezTo>
                    <a:pt x="7073" y="66167"/>
                    <a:pt x="6537" y="67423"/>
                    <a:pt x="6351" y="67725"/>
                  </a:cubicBezTo>
                  <a:cubicBezTo>
                    <a:pt x="6189" y="68005"/>
                    <a:pt x="6561" y="68703"/>
                    <a:pt x="6677" y="69261"/>
                  </a:cubicBezTo>
                  <a:cubicBezTo>
                    <a:pt x="6801" y="69705"/>
                    <a:pt x="7021" y="69824"/>
                    <a:pt x="7232" y="69824"/>
                  </a:cubicBezTo>
                  <a:cubicBezTo>
                    <a:pt x="7297" y="69824"/>
                    <a:pt x="7361" y="69812"/>
                    <a:pt x="7421" y="69796"/>
                  </a:cubicBezTo>
                  <a:cubicBezTo>
                    <a:pt x="7476" y="69779"/>
                    <a:pt x="7564" y="69768"/>
                    <a:pt x="7669" y="69768"/>
                  </a:cubicBezTo>
                  <a:cubicBezTo>
                    <a:pt x="8012" y="69768"/>
                    <a:pt x="8551" y="69887"/>
                    <a:pt x="8817" y="70331"/>
                  </a:cubicBezTo>
                  <a:cubicBezTo>
                    <a:pt x="9051" y="70721"/>
                    <a:pt x="9316" y="70881"/>
                    <a:pt x="9501" y="70881"/>
                  </a:cubicBezTo>
                  <a:cubicBezTo>
                    <a:pt x="9592" y="70881"/>
                    <a:pt x="9663" y="70842"/>
                    <a:pt x="9701" y="70773"/>
                  </a:cubicBezTo>
                  <a:cubicBezTo>
                    <a:pt x="9818" y="70540"/>
                    <a:pt x="10585" y="70308"/>
                    <a:pt x="11376" y="70261"/>
                  </a:cubicBezTo>
                  <a:cubicBezTo>
                    <a:pt x="12191" y="70215"/>
                    <a:pt x="12423" y="69982"/>
                    <a:pt x="13261" y="69191"/>
                  </a:cubicBezTo>
                  <a:cubicBezTo>
                    <a:pt x="14098" y="68423"/>
                    <a:pt x="13889" y="67912"/>
                    <a:pt x="13726" y="67725"/>
                  </a:cubicBezTo>
                  <a:cubicBezTo>
                    <a:pt x="13540" y="67516"/>
                    <a:pt x="13842" y="66934"/>
                    <a:pt x="14308" y="66306"/>
                  </a:cubicBezTo>
                  <a:cubicBezTo>
                    <a:pt x="14773" y="65701"/>
                    <a:pt x="15192" y="65655"/>
                    <a:pt x="15494" y="65632"/>
                  </a:cubicBezTo>
                  <a:cubicBezTo>
                    <a:pt x="15796" y="65608"/>
                    <a:pt x="16378" y="64957"/>
                    <a:pt x="16378" y="64957"/>
                  </a:cubicBezTo>
                  <a:cubicBezTo>
                    <a:pt x="16657" y="64678"/>
                    <a:pt x="16355" y="64143"/>
                    <a:pt x="16611" y="63445"/>
                  </a:cubicBezTo>
                  <a:cubicBezTo>
                    <a:pt x="16682" y="63231"/>
                    <a:pt x="16854" y="63155"/>
                    <a:pt x="17075" y="63155"/>
                  </a:cubicBezTo>
                  <a:cubicBezTo>
                    <a:pt x="17575" y="63155"/>
                    <a:pt x="18325" y="63543"/>
                    <a:pt x="18728" y="63608"/>
                  </a:cubicBezTo>
                  <a:cubicBezTo>
                    <a:pt x="18770" y="63614"/>
                    <a:pt x="18811" y="63618"/>
                    <a:pt x="18850" y="63618"/>
                  </a:cubicBezTo>
                  <a:cubicBezTo>
                    <a:pt x="19353" y="63618"/>
                    <a:pt x="19630" y="63097"/>
                    <a:pt x="19868" y="62817"/>
                  </a:cubicBezTo>
                  <a:cubicBezTo>
                    <a:pt x="20046" y="62622"/>
                    <a:pt x="20543" y="62461"/>
                    <a:pt x="21048" y="62461"/>
                  </a:cubicBezTo>
                  <a:cubicBezTo>
                    <a:pt x="21266" y="62461"/>
                    <a:pt x="21486" y="62491"/>
                    <a:pt x="21682" y="62561"/>
                  </a:cubicBezTo>
                  <a:cubicBezTo>
                    <a:pt x="22334" y="62817"/>
                    <a:pt x="22543" y="63840"/>
                    <a:pt x="22683" y="64096"/>
                  </a:cubicBezTo>
                  <a:cubicBezTo>
                    <a:pt x="22799" y="64352"/>
                    <a:pt x="24195" y="65376"/>
                    <a:pt x="24660" y="65678"/>
                  </a:cubicBezTo>
                  <a:cubicBezTo>
                    <a:pt x="25125" y="65957"/>
                    <a:pt x="26498" y="67097"/>
                    <a:pt x="26661" y="67470"/>
                  </a:cubicBezTo>
                  <a:cubicBezTo>
                    <a:pt x="26777" y="67865"/>
                    <a:pt x="26661" y="68284"/>
                    <a:pt x="26475" y="68540"/>
                  </a:cubicBezTo>
                  <a:cubicBezTo>
                    <a:pt x="26288" y="68819"/>
                    <a:pt x="26358" y="68958"/>
                    <a:pt x="26498" y="69075"/>
                  </a:cubicBezTo>
                  <a:cubicBezTo>
                    <a:pt x="26515" y="69089"/>
                    <a:pt x="26535" y="69095"/>
                    <a:pt x="26558" y="69095"/>
                  </a:cubicBezTo>
                  <a:cubicBezTo>
                    <a:pt x="26725" y="69095"/>
                    <a:pt x="27035" y="68745"/>
                    <a:pt x="27219" y="68377"/>
                  </a:cubicBezTo>
                  <a:cubicBezTo>
                    <a:pt x="27428" y="67935"/>
                    <a:pt x="27545" y="67563"/>
                    <a:pt x="27335" y="67214"/>
                  </a:cubicBezTo>
                  <a:cubicBezTo>
                    <a:pt x="27103" y="66841"/>
                    <a:pt x="27452" y="66562"/>
                    <a:pt x="27545" y="66469"/>
                  </a:cubicBezTo>
                  <a:cubicBezTo>
                    <a:pt x="27551" y="66463"/>
                    <a:pt x="27560" y="66459"/>
                    <a:pt x="27570" y="66459"/>
                  </a:cubicBezTo>
                  <a:cubicBezTo>
                    <a:pt x="27700" y="66459"/>
                    <a:pt x="28100" y="66991"/>
                    <a:pt x="28359" y="67121"/>
                  </a:cubicBezTo>
                  <a:cubicBezTo>
                    <a:pt x="28396" y="67142"/>
                    <a:pt x="28429" y="67152"/>
                    <a:pt x="28457" y="67152"/>
                  </a:cubicBezTo>
                  <a:cubicBezTo>
                    <a:pt x="28638" y="67152"/>
                    <a:pt x="28638" y="66750"/>
                    <a:pt x="28638" y="66609"/>
                  </a:cubicBezTo>
                  <a:cubicBezTo>
                    <a:pt x="28615" y="66423"/>
                    <a:pt x="27079" y="65585"/>
                    <a:pt x="26754" y="65376"/>
                  </a:cubicBezTo>
                  <a:cubicBezTo>
                    <a:pt x="26451" y="65166"/>
                    <a:pt x="26521" y="64934"/>
                    <a:pt x="26521" y="64934"/>
                  </a:cubicBezTo>
                  <a:cubicBezTo>
                    <a:pt x="26521" y="64934"/>
                    <a:pt x="26033" y="64887"/>
                    <a:pt x="25777" y="64794"/>
                  </a:cubicBezTo>
                  <a:cubicBezTo>
                    <a:pt x="25544" y="64701"/>
                    <a:pt x="24427" y="63189"/>
                    <a:pt x="24102" y="62840"/>
                  </a:cubicBezTo>
                  <a:cubicBezTo>
                    <a:pt x="23799" y="62491"/>
                    <a:pt x="23729" y="61979"/>
                    <a:pt x="23683" y="61723"/>
                  </a:cubicBezTo>
                  <a:cubicBezTo>
                    <a:pt x="23636" y="61467"/>
                    <a:pt x="23869" y="61025"/>
                    <a:pt x="24358" y="60770"/>
                  </a:cubicBezTo>
                  <a:cubicBezTo>
                    <a:pt x="24495" y="60695"/>
                    <a:pt x="24582" y="60663"/>
                    <a:pt x="24636" y="60663"/>
                  </a:cubicBezTo>
                  <a:cubicBezTo>
                    <a:pt x="24783" y="60663"/>
                    <a:pt x="24683" y="60897"/>
                    <a:pt x="24683" y="61119"/>
                  </a:cubicBezTo>
                  <a:cubicBezTo>
                    <a:pt x="24683" y="61418"/>
                    <a:pt x="24958" y="61540"/>
                    <a:pt x="25129" y="61540"/>
                  </a:cubicBezTo>
                  <a:cubicBezTo>
                    <a:pt x="25144" y="61540"/>
                    <a:pt x="25159" y="61539"/>
                    <a:pt x="25172" y="61537"/>
                  </a:cubicBezTo>
                  <a:cubicBezTo>
                    <a:pt x="25306" y="61515"/>
                    <a:pt x="25311" y="61257"/>
                    <a:pt x="25394" y="61257"/>
                  </a:cubicBezTo>
                  <a:cubicBezTo>
                    <a:pt x="25397" y="61257"/>
                    <a:pt x="25401" y="61257"/>
                    <a:pt x="25404" y="61258"/>
                  </a:cubicBezTo>
                  <a:cubicBezTo>
                    <a:pt x="25567" y="61328"/>
                    <a:pt x="25684" y="61467"/>
                    <a:pt x="25753" y="61630"/>
                  </a:cubicBezTo>
                  <a:cubicBezTo>
                    <a:pt x="25940" y="62142"/>
                    <a:pt x="26079" y="62445"/>
                    <a:pt x="26242" y="62654"/>
                  </a:cubicBezTo>
                  <a:cubicBezTo>
                    <a:pt x="26591" y="63119"/>
                    <a:pt x="27079" y="63026"/>
                    <a:pt x="27638" y="63654"/>
                  </a:cubicBezTo>
                  <a:cubicBezTo>
                    <a:pt x="28057" y="64143"/>
                    <a:pt x="29476" y="63840"/>
                    <a:pt x="29359" y="65678"/>
                  </a:cubicBezTo>
                  <a:cubicBezTo>
                    <a:pt x="29290" y="66446"/>
                    <a:pt x="29336" y="67446"/>
                    <a:pt x="29499" y="67865"/>
                  </a:cubicBezTo>
                  <a:cubicBezTo>
                    <a:pt x="29558" y="67998"/>
                    <a:pt x="29654" y="68039"/>
                    <a:pt x="29762" y="68039"/>
                  </a:cubicBezTo>
                  <a:cubicBezTo>
                    <a:pt x="29943" y="68039"/>
                    <a:pt x="30155" y="67923"/>
                    <a:pt x="30278" y="67923"/>
                  </a:cubicBezTo>
                  <a:cubicBezTo>
                    <a:pt x="30314" y="67923"/>
                    <a:pt x="30342" y="67933"/>
                    <a:pt x="30360" y="67958"/>
                  </a:cubicBezTo>
                  <a:cubicBezTo>
                    <a:pt x="30499" y="68121"/>
                    <a:pt x="30569" y="68377"/>
                    <a:pt x="30802" y="68540"/>
                  </a:cubicBezTo>
                  <a:cubicBezTo>
                    <a:pt x="31034" y="68679"/>
                    <a:pt x="31174" y="68679"/>
                    <a:pt x="31174" y="68679"/>
                  </a:cubicBezTo>
                  <a:cubicBezTo>
                    <a:pt x="31174" y="68679"/>
                    <a:pt x="30941" y="68865"/>
                    <a:pt x="30709" y="68865"/>
                  </a:cubicBezTo>
                  <a:cubicBezTo>
                    <a:pt x="30476" y="68865"/>
                    <a:pt x="30918" y="69447"/>
                    <a:pt x="31151" y="69866"/>
                  </a:cubicBezTo>
                  <a:cubicBezTo>
                    <a:pt x="31383" y="70261"/>
                    <a:pt x="31918" y="70424"/>
                    <a:pt x="32244" y="70471"/>
                  </a:cubicBezTo>
                  <a:cubicBezTo>
                    <a:pt x="32261" y="70474"/>
                    <a:pt x="32276" y="70476"/>
                    <a:pt x="32290" y="70476"/>
                  </a:cubicBezTo>
                  <a:cubicBezTo>
                    <a:pt x="32519" y="70476"/>
                    <a:pt x="32289" y="69947"/>
                    <a:pt x="32267" y="69749"/>
                  </a:cubicBezTo>
                  <a:cubicBezTo>
                    <a:pt x="32244" y="69540"/>
                    <a:pt x="32500" y="69331"/>
                    <a:pt x="32337" y="69191"/>
                  </a:cubicBezTo>
                  <a:cubicBezTo>
                    <a:pt x="32219" y="69073"/>
                    <a:pt x="32223" y="68991"/>
                    <a:pt x="32297" y="68991"/>
                  </a:cubicBezTo>
                  <a:cubicBezTo>
                    <a:pt x="32325" y="68991"/>
                    <a:pt x="32362" y="69003"/>
                    <a:pt x="32407" y="69028"/>
                  </a:cubicBezTo>
                  <a:cubicBezTo>
                    <a:pt x="32497" y="69073"/>
                    <a:pt x="32603" y="69113"/>
                    <a:pt x="32744" y="69113"/>
                  </a:cubicBezTo>
                  <a:cubicBezTo>
                    <a:pt x="32895" y="69113"/>
                    <a:pt x="33085" y="69067"/>
                    <a:pt x="33337" y="68935"/>
                  </a:cubicBezTo>
                  <a:cubicBezTo>
                    <a:pt x="33849" y="68656"/>
                    <a:pt x="33175" y="68354"/>
                    <a:pt x="32965" y="68191"/>
                  </a:cubicBezTo>
                  <a:cubicBezTo>
                    <a:pt x="32756" y="68051"/>
                    <a:pt x="32267" y="67470"/>
                    <a:pt x="32035" y="66841"/>
                  </a:cubicBezTo>
                  <a:cubicBezTo>
                    <a:pt x="31930" y="66558"/>
                    <a:pt x="31957" y="66478"/>
                    <a:pt x="32049" y="66478"/>
                  </a:cubicBezTo>
                  <a:cubicBezTo>
                    <a:pt x="32161" y="66478"/>
                    <a:pt x="32368" y="66596"/>
                    <a:pt x="32546" y="66609"/>
                  </a:cubicBezTo>
                  <a:cubicBezTo>
                    <a:pt x="32564" y="66610"/>
                    <a:pt x="32582" y="66611"/>
                    <a:pt x="32599" y="66611"/>
                  </a:cubicBezTo>
                  <a:cubicBezTo>
                    <a:pt x="32909" y="66611"/>
                    <a:pt x="33029" y="66414"/>
                    <a:pt x="32919" y="66260"/>
                  </a:cubicBezTo>
                  <a:cubicBezTo>
                    <a:pt x="32811" y="66116"/>
                    <a:pt x="33205" y="66027"/>
                    <a:pt x="33670" y="66027"/>
                  </a:cubicBezTo>
                  <a:cubicBezTo>
                    <a:pt x="33805" y="66027"/>
                    <a:pt x="33946" y="66035"/>
                    <a:pt x="34082" y="66050"/>
                  </a:cubicBezTo>
                  <a:cubicBezTo>
                    <a:pt x="35175" y="66143"/>
                    <a:pt x="34757" y="67656"/>
                    <a:pt x="34757" y="68005"/>
                  </a:cubicBezTo>
                  <a:cubicBezTo>
                    <a:pt x="34757" y="68354"/>
                    <a:pt x="35222" y="68540"/>
                    <a:pt x="35501" y="69331"/>
                  </a:cubicBezTo>
                  <a:cubicBezTo>
                    <a:pt x="35770" y="70118"/>
                    <a:pt x="36894" y="70636"/>
                    <a:pt x="37658" y="70636"/>
                  </a:cubicBezTo>
                  <a:cubicBezTo>
                    <a:pt x="37820" y="70636"/>
                    <a:pt x="37965" y="70612"/>
                    <a:pt x="38083" y="70564"/>
                  </a:cubicBezTo>
                  <a:cubicBezTo>
                    <a:pt x="38362" y="70454"/>
                    <a:pt x="38572" y="70396"/>
                    <a:pt x="38773" y="70396"/>
                  </a:cubicBezTo>
                  <a:cubicBezTo>
                    <a:pt x="39042" y="70396"/>
                    <a:pt x="39292" y="70500"/>
                    <a:pt x="39665" y="70726"/>
                  </a:cubicBezTo>
                  <a:cubicBezTo>
                    <a:pt x="39942" y="70889"/>
                    <a:pt x="40125" y="70957"/>
                    <a:pt x="40276" y="70957"/>
                  </a:cubicBezTo>
                  <a:cubicBezTo>
                    <a:pt x="40494" y="70957"/>
                    <a:pt x="40647" y="70816"/>
                    <a:pt x="40921" y="70610"/>
                  </a:cubicBezTo>
                  <a:cubicBezTo>
                    <a:pt x="41147" y="70441"/>
                    <a:pt x="41449" y="70354"/>
                    <a:pt x="41750" y="70354"/>
                  </a:cubicBezTo>
                  <a:cubicBezTo>
                    <a:pt x="42071" y="70354"/>
                    <a:pt x="42392" y="70453"/>
                    <a:pt x="42620" y="70657"/>
                  </a:cubicBezTo>
                  <a:cubicBezTo>
                    <a:pt x="43108" y="71052"/>
                    <a:pt x="41922" y="73518"/>
                    <a:pt x="41782" y="74123"/>
                  </a:cubicBezTo>
                  <a:cubicBezTo>
                    <a:pt x="41643" y="74622"/>
                    <a:pt x="41366" y="75428"/>
                    <a:pt x="40630" y="75428"/>
                  </a:cubicBezTo>
                  <a:cubicBezTo>
                    <a:pt x="40508" y="75428"/>
                    <a:pt x="40373" y="75406"/>
                    <a:pt x="40224" y="75356"/>
                  </a:cubicBezTo>
                  <a:cubicBezTo>
                    <a:pt x="39955" y="75266"/>
                    <a:pt x="39677" y="75230"/>
                    <a:pt x="39403" y="75230"/>
                  </a:cubicBezTo>
                  <a:cubicBezTo>
                    <a:pt x="38608" y="75230"/>
                    <a:pt x="37841" y="75532"/>
                    <a:pt x="37409" y="75705"/>
                  </a:cubicBezTo>
                  <a:cubicBezTo>
                    <a:pt x="37333" y="75735"/>
                    <a:pt x="37235" y="75750"/>
                    <a:pt x="37116" y="75750"/>
                  </a:cubicBezTo>
                  <a:cubicBezTo>
                    <a:pt x="36315" y="75750"/>
                    <a:pt x="34555" y="75095"/>
                    <a:pt x="32267" y="74123"/>
                  </a:cubicBezTo>
                  <a:cubicBezTo>
                    <a:pt x="31742" y="73893"/>
                    <a:pt x="31332" y="73801"/>
                    <a:pt x="31012" y="73801"/>
                  </a:cubicBezTo>
                  <a:cubicBezTo>
                    <a:pt x="29746" y="73801"/>
                    <a:pt x="29894" y="75240"/>
                    <a:pt x="29894" y="75240"/>
                  </a:cubicBezTo>
                  <a:cubicBezTo>
                    <a:pt x="29935" y="75922"/>
                    <a:pt x="29628" y="76241"/>
                    <a:pt x="29215" y="76241"/>
                  </a:cubicBezTo>
                  <a:cubicBezTo>
                    <a:pt x="29149" y="76241"/>
                    <a:pt x="29081" y="76233"/>
                    <a:pt x="29010" y="76217"/>
                  </a:cubicBezTo>
                  <a:cubicBezTo>
                    <a:pt x="28499" y="76100"/>
                    <a:pt x="28499" y="75705"/>
                    <a:pt x="27731" y="75682"/>
                  </a:cubicBezTo>
                  <a:cubicBezTo>
                    <a:pt x="26940" y="75635"/>
                    <a:pt x="26428" y="75193"/>
                    <a:pt x="26195" y="74612"/>
                  </a:cubicBezTo>
                  <a:cubicBezTo>
                    <a:pt x="25963" y="74030"/>
                    <a:pt x="23683" y="73890"/>
                    <a:pt x="22962" y="73518"/>
                  </a:cubicBezTo>
                  <a:cubicBezTo>
                    <a:pt x="22264" y="73169"/>
                    <a:pt x="22613" y="72378"/>
                    <a:pt x="22659" y="71075"/>
                  </a:cubicBezTo>
                  <a:cubicBezTo>
                    <a:pt x="22706" y="69796"/>
                    <a:pt x="22264" y="69633"/>
                    <a:pt x="21775" y="69633"/>
                  </a:cubicBezTo>
                  <a:cubicBezTo>
                    <a:pt x="21263" y="69633"/>
                    <a:pt x="18728" y="69866"/>
                    <a:pt x="16471" y="70215"/>
                  </a:cubicBezTo>
                  <a:cubicBezTo>
                    <a:pt x="14215" y="70564"/>
                    <a:pt x="12586" y="71704"/>
                    <a:pt x="11330" y="71750"/>
                  </a:cubicBezTo>
                  <a:cubicBezTo>
                    <a:pt x="11310" y="71750"/>
                    <a:pt x="11291" y="71751"/>
                    <a:pt x="11272" y="71751"/>
                  </a:cubicBezTo>
                  <a:cubicBezTo>
                    <a:pt x="10098" y="71751"/>
                    <a:pt x="9550" y="71075"/>
                    <a:pt x="9184" y="71075"/>
                  </a:cubicBezTo>
                  <a:cubicBezTo>
                    <a:pt x="9178" y="71075"/>
                    <a:pt x="9172" y="71075"/>
                    <a:pt x="9166" y="71075"/>
                  </a:cubicBezTo>
                  <a:cubicBezTo>
                    <a:pt x="8771" y="71122"/>
                    <a:pt x="9283" y="72518"/>
                    <a:pt x="8096" y="73030"/>
                  </a:cubicBezTo>
                  <a:cubicBezTo>
                    <a:pt x="6049" y="73914"/>
                    <a:pt x="6189" y="75914"/>
                    <a:pt x="6119" y="76659"/>
                  </a:cubicBezTo>
                  <a:cubicBezTo>
                    <a:pt x="6049" y="77380"/>
                    <a:pt x="3443" y="78683"/>
                    <a:pt x="3187" y="79125"/>
                  </a:cubicBezTo>
                  <a:cubicBezTo>
                    <a:pt x="2955" y="79613"/>
                    <a:pt x="931" y="82451"/>
                    <a:pt x="559" y="83149"/>
                  </a:cubicBezTo>
                  <a:cubicBezTo>
                    <a:pt x="163" y="83847"/>
                    <a:pt x="117" y="84033"/>
                    <a:pt x="791" y="86267"/>
                  </a:cubicBezTo>
                  <a:cubicBezTo>
                    <a:pt x="1443" y="88477"/>
                    <a:pt x="0" y="89617"/>
                    <a:pt x="0" y="89803"/>
                  </a:cubicBezTo>
                  <a:cubicBezTo>
                    <a:pt x="0" y="89989"/>
                    <a:pt x="210" y="91780"/>
                    <a:pt x="1606" y="92734"/>
                  </a:cubicBezTo>
                  <a:cubicBezTo>
                    <a:pt x="3001" y="93665"/>
                    <a:pt x="3118" y="94595"/>
                    <a:pt x="3281" y="95060"/>
                  </a:cubicBezTo>
                  <a:cubicBezTo>
                    <a:pt x="3426" y="95475"/>
                    <a:pt x="6272" y="98239"/>
                    <a:pt x="7827" y="98239"/>
                  </a:cubicBezTo>
                  <a:cubicBezTo>
                    <a:pt x="8015" y="98239"/>
                    <a:pt x="8185" y="98199"/>
                    <a:pt x="8329" y="98108"/>
                  </a:cubicBezTo>
                  <a:cubicBezTo>
                    <a:pt x="8920" y="97724"/>
                    <a:pt x="9867" y="97618"/>
                    <a:pt x="10735" y="97618"/>
                  </a:cubicBezTo>
                  <a:cubicBezTo>
                    <a:pt x="11815" y="97618"/>
                    <a:pt x="12772" y="97782"/>
                    <a:pt x="12772" y="97782"/>
                  </a:cubicBezTo>
                  <a:cubicBezTo>
                    <a:pt x="14200" y="97076"/>
                    <a:pt x="15455" y="96824"/>
                    <a:pt x="16388" y="96824"/>
                  </a:cubicBezTo>
                  <a:cubicBezTo>
                    <a:pt x="16991" y="96824"/>
                    <a:pt x="17458" y="96929"/>
                    <a:pt x="17751" y="97084"/>
                  </a:cubicBezTo>
                  <a:cubicBezTo>
                    <a:pt x="18409" y="97434"/>
                    <a:pt x="17884" y="98294"/>
                    <a:pt x="19092" y="98294"/>
                  </a:cubicBezTo>
                  <a:cubicBezTo>
                    <a:pt x="19249" y="98294"/>
                    <a:pt x="19436" y="98280"/>
                    <a:pt x="19658" y="98248"/>
                  </a:cubicBezTo>
                  <a:cubicBezTo>
                    <a:pt x="19820" y="98225"/>
                    <a:pt x="19968" y="98214"/>
                    <a:pt x="20106" y="98214"/>
                  </a:cubicBezTo>
                  <a:cubicBezTo>
                    <a:pt x="22381" y="98214"/>
                    <a:pt x="21450" y="101132"/>
                    <a:pt x="21450" y="101132"/>
                  </a:cubicBezTo>
                  <a:cubicBezTo>
                    <a:pt x="21217" y="102179"/>
                    <a:pt x="20589" y="102389"/>
                    <a:pt x="21217" y="103133"/>
                  </a:cubicBezTo>
                  <a:cubicBezTo>
                    <a:pt x="23450" y="105762"/>
                    <a:pt x="24032" y="107274"/>
                    <a:pt x="24520" y="109437"/>
                  </a:cubicBezTo>
                  <a:cubicBezTo>
                    <a:pt x="25032" y="111554"/>
                    <a:pt x="23753" y="112811"/>
                    <a:pt x="23311" y="115067"/>
                  </a:cubicBezTo>
                  <a:cubicBezTo>
                    <a:pt x="22892" y="117324"/>
                    <a:pt x="25032" y="119278"/>
                    <a:pt x="25311" y="119929"/>
                  </a:cubicBezTo>
                  <a:cubicBezTo>
                    <a:pt x="25567" y="120604"/>
                    <a:pt x="25428" y="123396"/>
                    <a:pt x="26126" y="124489"/>
                  </a:cubicBezTo>
                  <a:cubicBezTo>
                    <a:pt x="26824" y="125583"/>
                    <a:pt x="28382" y="128258"/>
                    <a:pt x="28429" y="130096"/>
                  </a:cubicBezTo>
                  <a:cubicBezTo>
                    <a:pt x="28451" y="130990"/>
                    <a:pt x="29163" y="131257"/>
                    <a:pt x="30196" y="131257"/>
                  </a:cubicBezTo>
                  <a:cubicBezTo>
                    <a:pt x="31286" y="131257"/>
                    <a:pt x="32732" y="130961"/>
                    <a:pt x="34105" y="130794"/>
                  </a:cubicBezTo>
                  <a:cubicBezTo>
                    <a:pt x="36804" y="130491"/>
                    <a:pt x="38735" y="126676"/>
                    <a:pt x="39595" y="125629"/>
                  </a:cubicBezTo>
                  <a:cubicBezTo>
                    <a:pt x="41247" y="123582"/>
                    <a:pt x="39084" y="123117"/>
                    <a:pt x="41224" y="122395"/>
                  </a:cubicBezTo>
                  <a:cubicBezTo>
                    <a:pt x="42573" y="121930"/>
                    <a:pt x="42178" y="120860"/>
                    <a:pt x="42015" y="118743"/>
                  </a:cubicBezTo>
                  <a:cubicBezTo>
                    <a:pt x="41852" y="116579"/>
                    <a:pt x="45039" y="115695"/>
                    <a:pt x="46179" y="114137"/>
                  </a:cubicBezTo>
                  <a:cubicBezTo>
                    <a:pt x="47296" y="112578"/>
                    <a:pt x="45086" y="109112"/>
                    <a:pt x="45272" y="105459"/>
                  </a:cubicBezTo>
                  <a:cubicBezTo>
                    <a:pt x="45365" y="104017"/>
                    <a:pt x="50343" y="99899"/>
                    <a:pt x="51855" y="98597"/>
                  </a:cubicBezTo>
                  <a:cubicBezTo>
                    <a:pt x="53368" y="97317"/>
                    <a:pt x="54508" y="94060"/>
                    <a:pt x="54694" y="92757"/>
                  </a:cubicBezTo>
                  <a:cubicBezTo>
                    <a:pt x="54768" y="92305"/>
                    <a:pt x="54650" y="92140"/>
                    <a:pt x="54392" y="92140"/>
                  </a:cubicBezTo>
                  <a:cubicBezTo>
                    <a:pt x="53922" y="92140"/>
                    <a:pt x="52985" y="92691"/>
                    <a:pt x="51902" y="93036"/>
                  </a:cubicBezTo>
                  <a:cubicBezTo>
                    <a:pt x="51337" y="93225"/>
                    <a:pt x="50816" y="93331"/>
                    <a:pt x="50345" y="93331"/>
                  </a:cubicBezTo>
                  <a:cubicBezTo>
                    <a:pt x="49419" y="93331"/>
                    <a:pt x="48681" y="92922"/>
                    <a:pt x="48157" y="91920"/>
                  </a:cubicBezTo>
                  <a:cubicBezTo>
                    <a:pt x="47389" y="90384"/>
                    <a:pt x="46063" y="89849"/>
                    <a:pt x="45365" y="88849"/>
                  </a:cubicBezTo>
                  <a:cubicBezTo>
                    <a:pt x="44644" y="87825"/>
                    <a:pt x="43922" y="86430"/>
                    <a:pt x="43527" y="84824"/>
                  </a:cubicBezTo>
                  <a:cubicBezTo>
                    <a:pt x="43132" y="83242"/>
                    <a:pt x="41899" y="81358"/>
                    <a:pt x="41270" y="80311"/>
                  </a:cubicBezTo>
                  <a:cubicBezTo>
                    <a:pt x="40642" y="79264"/>
                    <a:pt x="40293" y="78962"/>
                    <a:pt x="39782" y="77729"/>
                  </a:cubicBezTo>
                  <a:cubicBezTo>
                    <a:pt x="39612" y="77336"/>
                    <a:pt x="39606" y="77193"/>
                    <a:pt x="39681" y="77193"/>
                  </a:cubicBezTo>
                  <a:cubicBezTo>
                    <a:pt x="39833" y="77193"/>
                    <a:pt x="40316" y="77775"/>
                    <a:pt x="40456" y="78055"/>
                  </a:cubicBezTo>
                  <a:cubicBezTo>
                    <a:pt x="40599" y="78377"/>
                    <a:pt x="40839" y="78506"/>
                    <a:pt x="41314" y="78506"/>
                  </a:cubicBezTo>
                  <a:cubicBezTo>
                    <a:pt x="41455" y="78506"/>
                    <a:pt x="41618" y="78495"/>
                    <a:pt x="41805" y="78473"/>
                  </a:cubicBezTo>
                  <a:cubicBezTo>
                    <a:pt x="41814" y="78473"/>
                    <a:pt x="41822" y="78472"/>
                    <a:pt x="41831" y="78472"/>
                  </a:cubicBezTo>
                  <a:cubicBezTo>
                    <a:pt x="42643" y="78472"/>
                    <a:pt x="43775" y="81781"/>
                    <a:pt x="45272" y="84406"/>
                  </a:cubicBezTo>
                  <a:cubicBezTo>
                    <a:pt x="46807" y="87034"/>
                    <a:pt x="48087" y="88453"/>
                    <a:pt x="48343" y="90664"/>
                  </a:cubicBezTo>
                  <a:cubicBezTo>
                    <a:pt x="48424" y="91313"/>
                    <a:pt x="48852" y="91559"/>
                    <a:pt x="49467" y="91559"/>
                  </a:cubicBezTo>
                  <a:cubicBezTo>
                    <a:pt x="50968" y="91559"/>
                    <a:pt x="53584" y="90097"/>
                    <a:pt x="55019" y="89454"/>
                  </a:cubicBezTo>
                  <a:cubicBezTo>
                    <a:pt x="57043" y="88570"/>
                    <a:pt x="59370" y="86453"/>
                    <a:pt x="60812" y="84708"/>
                  </a:cubicBezTo>
                  <a:cubicBezTo>
                    <a:pt x="62254" y="82963"/>
                    <a:pt x="61394" y="82614"/>
                    <a:pt x="60533" y="82498"/>
                  </a:cubicBezTo>
                  <a:cubicBezTo>
                    <a:pt x="59672" y="82382"/>
                    <a:pt x="59207" y="81754"/>
                    <a:pt x="58974" y="81172"/>
                  </a:cubicBezTo>
                  <a:cubicBezTo>
                    <a:pt x="58794" y="80721"/>
                    <a:pt x="58711" y="80550"/>
                    <a:pt x="58575" y="80550"/>
                  </a:cubicBezTo>
                  <a:cubicBezTo>
                    <a:pt x="58535" y="80550"/>
                    <a:pt x="58491" y="80564"/>
                    <a:pt x="58439" y="80590"/>
                  </a:cubicBezTo>
                  <a:cubicBezTo>
                    <a:pt x="58206" y="80707"/>
                    <a:pt x="57229" y="81916"/>
                    <a:pt x="55950" y="81986"/>
                  </a:cubicBezTo>
                  <a:cubicBezTo>
                    <a:pt x="55913" y="81989"/>
                    <a:pt x="55876" y="81990"/>
                    <a:pt x="55841" y="81990"/>
                  </a:cubicBezTo>
                  <a:cubicBezTo>
                    <a:pt x="54647" y="81990"/>
                    <a:pt x="54253" y="80507"/>
                    <a:pt x="53530" y="79264"/>
                  </a:cubicBezTo>
                  <a:cubicBezTo>
                    <a:pt x="52786" y="77985"/>
                    <a:pt x="51902" y="77194"/>
                    <a:pt x="53019" y="76612"/>
                  </a:cubicBezTo>
                  <a:cubicBezTo>
                    <a:pt x="53184" y="76528"/>
                    <a:pt x="53333" y="76491"/>
                    <a:pt x="53465" y="76491"/>
                  </a:cubicBezTo>
                  <a:cubicBezTo>
                    <a:pt x="54241" y="76491"/>
                    <a:pt x="54468" y="77763"/>
                    <a:pt x="54508" y="78101"/>
                  </a:cubicBezTo>
                  <a:cubicBezTo>
                    <a:pt x="54531" y="78497"/>
                    <a:pt x="56322" y="79381"/>
                    <a:pt x="56485" y="79543"/>
                  </a:cubicBezTo>
                  <a:cubicBezTo>
                    <a:pt x="56648" y="79706"/>
                    <a:pt x="58904" y="79567"/>
                    <a:pt x="59253" y="80358"/>
                  </a:cubicBezTo>
                  <a:cubicBezTo>
                    <a:pt x="59495" y="80904"/>
                    <a:pt x="61025" y="81051"/>
                    <a:pt x="62508" y="81051"/>
                  </a:cubicBezTo>
                  <a:cubicBezTo>
                    <a:pt x="63171" y="81051"/>
                    <a:pt x="63824" y="81022"/>
                    <a:pt x="64348" y="80986"/>
                  </a:cubicBezTo>
                  <a:cubicBezTo>
                    <a:pt x="64935" y="80948"/>
                    <a:pt x="65507" y="80817"/>
                    <a:pt x="66040" y="80817"/>
                  </a:cubicBezTo>
                  <a:cubicBezTo>
                    <a:pt x="66816" y="80817"/>
                    <a:pt x="67509" y="81094"/>
                    <a:pt x="68047" y="82335"/>
                  </a:cubicBezTo>
                  <a:cubicBezTo>
                    <a:pt x="68906" y="84372"/>
                    <a:pt x="69809" y="84776"/>
                    <a:pt x="70443" y="84776"/>
                  </a:cubicBezTo>
                  <a:cubicBezTo>
                    <a:pt x="70736" y="84776"/>
                    <a:pt x="70971" y="84690"/>
                    <a:pt x="71118" y="84638"/>
                  </a:cubicBezTo>
                  <a:cubicBezTo>
                    <a:pt x="71479" y="84512"/>
                    <a:pt x="71630" y="84133"/>
                    <a:pt x="71679" y="84133"/>
                  </a:cubicBezTo>
                  <a:cubicBezTo>
                    <a:pt x="71694" y="84133"/>
                    <a:pt x="71700" y="84165"/>
                    <a:pt x="71700" y="84243"/>
                  </a:cubicBezTo>
                  <a:cubicBezTo>
                    <a:pt x="71700" y="84592"/>
                    <a:pt x="71932" y="87081"/>
                    <a:pt x="72304" y="88570"/>
                  </a:cubicBezTo>
                  <a:cubicBezTo>
                    <a:pt x="72653" y="90059"/>
                    <a:pt x="75050" y="94688"/>
                    <a:pt x="75492" y="95223"/>
                  </a:cubicBezTo>
                  <a:cubicBezTo>
                    <a:pt x="75549" y="95300"/>
                    <a:pt x="75627" y="95335"/>
                    <a:pt x="75718" y="95335"/>
                  </a:cubicBezTo>
                  <a:cubicBezTo>
                    <a:pt x="76285" y="95335"/>
                    <a:pt x="77385" y="93988"/>
                    <a:pt x="77585" y="93246"/>
                  </a:cubicBezTo>
                  <a:cubicBezTo>
                    <a:pt x="77818" y="92385"/>
                    <a:pt x="77702" y="91175"/>
                    <a:pt x="77702" y="90012"/>
                  </a:cubicBezTo>
                  <a:cubicBezTo>
                    <a:pt x="77702" y="88849"/>
                    <a:pt x="79097" y="88616"/>
                    <a:pt x="80354" y="87337"/>
                  </a:cubicBezTo>
                  <a:cubicBezTo>
                    <a:pt x="81587" y="86034"/>
                    <a:pt x="83890" y="84452"/>
                    <a:pt x="85960" y="83708"/>
                  </a:cubicBezTo>
                  <a:cubicBezTo>
                    <a:pt x="86345" y="83569"/>
                    <a:pt x="86637" y="83513"/>
                    <a:pt x="86857" y="83513"/>
                  </a:cubicBezTo>
                  <a:cubicBezTo>
                    <a:pt x="87819" y="83513"/>
                    <a:pt x="87403" y="84592"/>
                    <a:pt x="87403" y="84592"/>
                  </a:cubicBezTo>
                  <a:cubicBezTo>
                    <a:pt x="87519" y="85290"/>
                    <a:pt x="89380" y="86546"/>
                    <a:pt x="89217" y="87476"/>
                  </a:cubicBezTo>
                  <a:cubicBezTo>
                    <a:pt x="89054" y="88512"/>
                    <a:pt x="89299" y="88855"/>
                    <a:pt x="89683" y="88855"/>
                  </a:cubicBezTo>
                  <a:cubicBezTo>
                    <a:pt x="90066" y="88855"/>
                    <a:pt x="90590" y="88512"/>
                    <a:pt x="90985" y="88174"/>
                  </a:cubicBezTo>
                  <a:cubicBezTo>
                    <a:pt x="91189" y="88001"/>
                    <a:pt x="91298" y="87904"/>
                    <a:pt x="91365" y="87904"/>
                  </a:cubicBezTo>
                  <a:cubicBezTo>
                    <a:pt x="91549" y="87904"/>
                    <a:pt x="91413" y="88647"/>
                    <a:pt x="92079" y="90594"/>
                  </a:cubicBezTo>
                  <a:cubicBezTo>
                    <a:pt x="92963" y="93246"/>
                    <a:pt x="91869" y="94572"/>
                    <a:pt x="92544" y="94921"/>
                  </a:cubicBezTo>
                  <a:cubicBezTo>
                    <a:pt x="93195" y="95270"/>
                    <a:pt x="93707" y="96968"/>
                    <a:pt x="93707" y="98131"/>
                  </a:cubicBezTo>
                  <a:cubicBezTo>
                    <a:pt x="93707" y="99318"/>
                    <a:pt x="95964" y="100411"/>
                    <a:pt x="96708" y="100830"/>
                  </a:cubicBezTo>
                  <a:cubicBezTo>
                    <a:pt x="96815" y="100890"/>
                    <a:pt x="96897" y="100917"/>
                    <a:pt x="96958" y="100917"/>
                  </a:cubicBezTo>
                  <a:cubicBezTo>
                    <a:pt x="97324" y="100917"/>
                    <a:pt x="96934" y="99949"/>
                    <a:pt x="96476" y="99271"/>
                  </a:cubicBezTo>
                  <a:cubicBezTo>
                    <a:pt x="95917" y="98503"/>
                    <a:pt x="96476" y="98154"/>
                    <a:pt x="96196" y="97480"/>
                  </a:cubicBezTo>
                  <a:cubicBezTo>
                    <a:pt x="95917" y="96828"/>
                    <a:pt x="94870" y="96503"/>
                    <a:pt x="93870" y="95386"/>
                  </a:cubicBezTo>
                  <a:cubicBezTo>
                    <a:pt x="92846" y="94246"/>
                    <a:pt x="93405" y="93758"/>
                    <a:pt x="93358" y="92734"/>
                  </a:cubicBezTo>
                  <a:cubicBezTo>
                    <a:pt x="93312" y="91734"/>
                    <a:pt x="93823" y="91222"/>
                    <a:pt x="94452" y="91222"/>
                  </a:cubicBezTo>
                  <a:cubicBezTo>
                    <a:pt x="95056" y="91222"/>
                    <a:pt x="96010" y="91920"/>
                    <a:pt x="96778" y="93362"/>
                  </a:cubicBezTo>
                  <a:cubicBezTo>
                    <a:pt x="97207" y="94169"/>
                    <a:pt x="97193" y="94721"/>
                    <a:pt x="97553" y="94721"/>
                  </a:cubicBezTo>
                  <a:cubicBezTo>
                    <a:pt x="97836" y="94721"/>
                    <a:pt x="98352" y="94379"/>
                    <a:pt x="99500" y="93548"/>
                  </a:cubicBezTo>
                  <a:cubicBezTo>
                    <a:pt x="102129" y="91687"/>
                    <a:pt x="100989" y="89896"/>
                    <a:pt x="99570" y="88198"/>
                  </a:cubicBezTo>
                  <a:cubicBezTo>
                    <a:pt x="98174" y="86476"/>
                    <a:pt x="98383" y="86616"/>
                    <a:pt x="98965" y="85220"/>
                  </a:cubicBezTo>
                  <a:cubicBezTo>
                    <a:pt x="99298" y="84419"/>
                    <a:pt x="99954" y="84284"/>
                    <a:pt x="100865" y="84284"/>
                  </a:cubicBezTo>
                  <a:cubicBezTo>
                    <a:pt x="101326" y="84284"/>
                    <a:pt x="101853" y="84319"/>
                    <a:pt x="102437" y="84319"/>
                  </a:cubicBezTo>
                  <a:cubicBezTo>
                    <a:pt x="102710" y="84319"/>
                    <a:pt x="102995" y="84311"/>
                    <a:pt x="103292" y="84289"/>
                  </a:cubicBezTo>
                  <a:cubicBezTo>
                    <a:pt x="105455" y="84150"/>
                    <a:pt x="106432" y="83312"/>
                    <a:pt x="109550" y="80009"/>
                  </a:cubicBezTo>
                  <a:cubicBezTo>
                    <a:pt x="112667" y="76705"/>
                    <a:pt x="110829" y="74751"/>
                    <a:pt x="109806" y="73076"/>
                  </a:cubicBezTo>
                  <a:cubicBezTo>
                    <a:pt x="108805" y="71401"/>
                    <a:pt x="109271" y="71471"/>
                    <a:pt x="110783" y="70354"/>
                  </a:cubicBezTo>
                  <a:cubicBezTo>
                    <a:pt x="111855" y="69558"/>
                    <a:pt x="111078" y="69307"/>
                    <a:pt x="110060" y="69307"/>
                  </a:cubicBezTo>
                  <a:cubicBezTo>
                    <a:pt x="109620" y="69307"/>
                    <a:pt x="109136" y="69354"/>
                    <a:pt x="108736" y="69424"/>
                  </a:cubicBezTo>
                  <a:cubicBezTo>
                    <a:pt x="108643" y="69440"/>
                    <a:pt x="108558" y="69448"/>
                    <a:pt x="108482" y="69448"/>
                  </a:cubicBezTo>
                  <a:cubicBezTo>
                    <a:pt x="107469" y="69448"/>
                    <a:pt x="107919" y="68065"/>
                    <a:pt x="109736" y="66702"/>
                  </a:cubicBezTo>
                  <a:cubicBezTo>
                    <a:pt x="110187" y="66358"/>
                    <a:pt x="110467" y="66223"/>
                    <a:pt x="110634" y="66223"/>
                  </a:cubicBezTo>
                  <a:cubicBezTo>
                    <a:pt x="111188" y="66223"/>
                    <a:pt x="110482" y="67724"/>
                    <a:pt x="110643" y="68028"/>
                  </a:cubicBezTo>
                  <a:cubicBezTo>
                    <a:pt x="110669" y="68079"/>
                    <a:pt x="110713" y="68101"/>
                    <a:pt x="110773" y="68101"/>
                  </a:cubicBezTo>
                  <a:cubicBezTo>
                    <a:pt x="111153" y="68101"/>
                    <a:pt x="112157" y="67215"/>
                    <a:pt x="112900" y="67074"/>
                  </a:cubicBezTo>
                  <a:cubicBezTo>
                    <a:pt x="112963" y="67064"/>
                    <a:pt x="113020" y="67059"/>
                    <a:pt x="113073" y="67059"/>
                  </a:cubicBezTo>
                  <a:cubicBezTo>
                    <a:pt x="113743" y="67059"/>
                    <a:pt x="113629" y="67846"/>
                    <a:pt x="113435" y="68493"/>
                  </a:cubicBezTo>
                  <a:cubicBezTo>
                    <a:pt x="113249" y="69191"/>
                    <a:pt x="114063" y="69261"/>
                    <a:pt x="114807" y="69493"/>
                  </a:cubicBezTo>
                  <a:cubicBezTo>
                    <a:pt x="115552" y="69726"/>
                    <a:pt x="114598" y="71680"/>
                    <a:pt x="114482" y="72448"/>
                  </a:cubicBezTo>
                  <a:cubicBezTo>
                    <a:pt x="114451" y="72708"/>
                    <a:pt x="114468" y="72812"/>
                    <a:pt x="114566" y="72812"/>
                  </a:cubicBezTo>
                  <a:cubicBezTo>
                    <a:pt x="114765" y="72812"/>
                    <a:pt x="115297" y="72381"/>
                    <a:pt x="116436" y="71959"/>
                  </a:cubicBezTo>
                  <a:cubicBezTo>
                    <a:pt x="118157" y="71331"/>
                    <a:pt x="117250" y="69889"/>
                    <a:pt x="116831" y="69075"/>
                  </a:cubicBezTo>
                  <a:cubicBezTo>
                    <a:pt x="116413" y="68260"/>
                    <a:pt x="115691" y="67470"/>
                    <a:pt x="116250" y="66632"/>
                  </a:cubicBezTo>
                  <a:cubicBezTo>
                    <a:pt x="116734" y="65854"/>
                    <a:pt x="118434" y="63935"/>
                    <a:pt x="119272" y="63935"/>
                  </a:cubicBezTo>
                  <a:cubicBezTo>
                    <a:pt x="119361" y="63935"/>
                    <a:pt x="119440" y="63956"/>
                    <a:pt x="119507" y="64003"/>
                  </a:cubicBezTo>
                  <a:cubicBezTo>
                    <a:pt x="119664" y="64119"/>
                    <a:pt x="119803" y="64182"/>
                    <a:pt x="119953" y="64182"/>
                  </a:cubicBezTo>
                  <a:cubicBezTo>
                    <a:pt x="120468" y="64182"/>
                    <a:pt x="121118" y="63436"/>
                    <a:pt x="123136" y="61491"/>
                  </a:cubicBezTo>
                  <a:cubicBezTo>
                    <a:pt x="125741" y="58955"/>
                    <a:pt x="126719" y="52999"/>
                    <a:pt x="126602" y="51231"/>
                  </a:cubicBezTo>
                  <a:cubicBezTo>
                    <a:pt x="126542" y="50329"/>
                    <a:pt x="126115" y="50155"/>
                    <a:pt x="125469" y="50155"/>
                  </a:cubicBezTo>
                  <a:cubicBezTo>
                    <a:pt x="125061" y="50155"/>
                    <a:pt x="124566" y="50225"/>
                    <a:pt x="124020" y="50225"/>
                  </a:cubicBezTo>
                  <a:cubicBezTo>
                    <a:pt x="123759" y="50225"/>
                    <a:pt x="123486" y="50209"/>
                    <a:pt x="123206" y="50161"/>
                  </a:cubicBezTo>
                  <a:cubicBezTo>
                    <a:pt x="121438" y="49836"/>
                    <a:pt x="122391" y="49091"/>
                    <a:pt x="125137" y="45718"/>
                  </a:cubicBezTo>
                  <a:cubicBezTo>
                    <a:pt x="127287" y="43035"/>
                    <a:pt x="128435" y="42616"/>
                    <a:pt x="130325" y="42616"/>
                  </a:cubicBezTo>
                  <a:cubicBezTo>
                    <a:pt x="130828" y="42616"/>
                    <a:pt x="131383" y="42646"/>
                    <a:pt x="132023" y="42670"/>
                  </a:cubicBezTo>
                  <a:cubicBezTo>
                    <a:pt x="134601" y="42769"/>
                    <a:pt x="135268" y="43021"/>
                    <a:pt x="136231" y="43021"/>
                  </a:cubicBezTo>
                  <a:cubicBezTo>
                    <a:pt x="136397" y="43021"/>
                    <a:pt x="136573" y="43013"/>
                    <a:pt x="136769" y="42996"/>
                  </a:cubicBezTo>
                  <a:cubicBezTo>
                    <a:pt x="138095" y="42880"/>
                    <a:pt x="136838" y="42182"/>
                    <a:pt x="137350" y="41391"/>
                  </a:cubicBezTo>
                  <a:cubicBezTo>
                    <a:pt x="137862" y="40623"/>
                    <a:pt x="139932" y="38622"/>
                    <a:pt x="140933" y="38622"/>
                  </a:cubicBezTo>
                  <a:cubicBezTo>
                    <a:pt x="141933" y="38622"/>
                    <a:pt x="141514" y="40065"/>
                    <a:pt x="141631" y="40693"/>
                  </a:cubicBezTo>
                  <a:cubicBezTo>
                    <a:pt x="141665" y="40879"/>
                    <a:pt x="141683" y="40974"/>
                    <a:pt x="141724" y="40974"/>
                  </a:cubicBezTo>
                  <a:cubicBezTo>
                    <a:pt x="141821" y="40974"/>
                    <a:pt x="142044" y="40446"/>
                    <a:pt x="142910" y="39367"/>
                  </a:cubicBezTo>
                  <a:cubicBezTo>
                    <a:pt x="144166" y="37855"/>
                    <a:pt x="143701" y="37576"/>
                    <a:pt x="144748" y="37157"/>
                  </a:cubicBezTo>
                  <a:cubicBezTo>
                    <a:pt x="144920" y="37084"/>
                    <a:pt x="145048" y="37051"/>
                    <a:pt x="145141" y="37051"/>
                  </a:cubicBezTo>
                  <a:cubicBezTo>
                    <a:pt x="145610" y="37051"/>
                    <a:pt x="145156" y="37903"/>
                    <a:pt x="144864" y="38739"/>
                  </a:cubicBezTo>
                  <a:cubicBezTo>
                    <a:pt x="144515" y="39762"/>
                    <a:pt x="143027" y="40879"/>
                    <a:pt x="142259" y="41833"/>
                  </a:cubicBezTo>
                  <a:cubicBezTo>
                    <a:pt x="141468" y="42763"/>
                    <a:pt x="138676" y="45904"/>
                    <a:pt x="137932" y="47067"/>
                  </a:cubicBezTo>
                  <a:cubicBezTo>
                    <a:pt x="137187" y="48254"/>
                    <a:pt x="138583" y="54581"/>
                    <a:pt x="138932" y="54581"/>
                  </a:cubicBezTo>
                  <a:cubicBezTo>
                    <a:pt x="139304" y="54581"/>
                    <a:pt x="141398" y="52302"/>
                    <a:pt x="141468" y="51231"/>
                  </a:cubicBezTo>
                  <a:cubicBezTo>
                    <a:pt x="141561" y="50185"/>
                    <a:pt x="141910" y="49998"/>
                    <a:pt x="142561" y="49719"/>
                  </a:cubicBezTo>
                  <a:cubicBezTo>
                    <a:pt x="143236" y="49440"/>
                    <a:pt x="143073" y="49068"/>
                    <a:pt x="142957" y="48486"/>
                  </a:cubicBezTo>
                  <a:cubicBezTo>
                    <a:pt x="142840" y="47881"/>
                    <a:pt x="143422" y="47788"/>
                    <a:pt x="144050" y="47393"/>
                  </a:cubicBezTo>
                  <a:cubicBezTo>
                    <a:pt x="144678" y="46997"/>
                    <a:pt x="143771" y="45276"/>
                    <a:pt x="143376" y="44880"/>
                  </a:cubicBezTo>
                  <a:cubicBezTo>
                    <a:pt x="143003" y="44508"/>
                    <a:pt x="143655" y="42996"/>
                    <a:pt x="144422" y="41972"/>
                  </a:cubicBezTo>
                  <a:cubicBezTo>
                    <a:pt x="144714" y="41595"/>
                    <a:pt x="144976" y="41471"/>
                    <a:pt x="145224" y="41471"/>
                  </a:cubicBezTo>
                  <a:cubicBezTo>
                    <a:pt x="145648" y="41471"/>
                    <a:pt x="146026" y="41838"/>
                    <a:pt x="146423" y="41926"/>
                  </a:cubicBezTo>
                  <a:cubicBezTo>
                    <a:pt x="146442" y="41931"/>
                    <a:pt x="146461" y="41933"/>
                    <a:pt x="146481" y="41933"/>
                  </a:cubicBezTo>
                  <a:cubicBezTo>
                    <a:pt x="146986" y="41933"/>
                    <a:pt x="147753" y="40378"/>
                    <a:pt x="148363" y="40378"/>
                  </a:cubicBezTo>
                  <a:cubicBezTo>
                    <a:pt x="148520" y="40378"/>
                    <a:pt x="148667" y="40481"/>
                    <a:pt x="148796" y="40739"/>
                  </a:cubicBezTo>
                  <a:cubicBezTo>
                    <a:pt x="149087" y="41311"/>
                    <a:pt x="149345" y="41516"/>
                    <a:pt x="149544" y="41516"/>
                  </a:cubicBezTo>
                  <a:cubicBezTo>
                    <a:pt x="149791" y="41516"/>
                    <a:pt x="149946" y="41201"/>
                    <a:pt x="149959" y="40879"/>
                  </a:cubicBezTo>
                  <a:cubicBezTo>
                    <a:pt x="150006" y="40297"/>
                    <a:pt x="154519" y="37645"/>
                    <a:pt x="155031" y="37413"/>
                  </a:cubicBezTo>
                  <a:cubicBezTo>
                    <a:pt x="155114" y="37375"/>
                    <a:pt x="155212" y="37360"/>
                    <a:pt x="155320" y="37360"/>
                  </a:cubicBezTo>
                  <a:cubicBezTo>
                    <a:pt x="155752" y="37360"/>
                    <a:pt x="156339" y="37602"/>
                    <a:pt x="156717" y="37602"/>
                  </a:cubicBezTo>
                  <a:cubicBezTo>
                    <a:pt x="156827" y="37602"/>
                    <a:pt x="156919" y="37582"/>
                    <a:pt x="156985" y="37529"/>
                  </a:cubicBezTo>
                  <a:cubicBezTo>
                    <a:pt x="157334" y="37250"/>
                    <a:pt x="156892" y="36203"/>
                    <a:pt x="156543" y="35831"/>
                  </a:cubicBezTo>
                  <a:cubicBezTo>
                    <a:pt x="156194" y="35435"/>
                    <a:pt x="156310" y="35040"/>
                    <a:pt x="155961" y="34621"/>
                  </a:cubicBezTo>
                  <a:cubicBezTo>
                    <a:pt x="155612" y="34202"/>
                    <a:pt x="155217" y="34063"/>
                    <a:pt x="154961" y="33644"/>
                  </a:cubicBezTo>
                  <a:cubicBezTo>
                    <a:pt x="154826" y="33431"/>
                    <a:pt x="154908" y="33353"/>
                    <a:pt x="155068" y="33353"/>
                  </a:cubicBezTo>
                  <a:cubicBezTo>
                    <a:pt x="155240" y="33353"/>
                    <a:pt x="155501" y="33443"/>
                    <a:pt x="155682" y="33551"/>
                  </a:cubicBezTo>
                  <a:cubicBezTo>
                    <a:pt x="155746" y="33598"/>
                    <a:pt x="155832" y="33619"/>
                    <a:pt x="155934" y="33619"/>
                  </a:cubicBezTo>
                  <a:cubicBezTo>
                    <a:pt x="156389" y="33619"/>
                    <a:pt x="157153" y="33197"/>
                    <a:pt x="157590" y="32760"/>
                  </a:cubicBezTo>
                  <a:cubicBezTo>
                    <a:pt x="158148" y="32202"/>
                    <a:pt x="157590" y="31225"/>
                    <a:pt x="157683" y="30806"/>
                  </a:cubicBezTo>
                  <a:cubicBezTo>
                    <a:pt x="157704" y="30669"/>
                    <a:pt x="157781" y="30617"/>
                    <a:pt x="157876" y="30617"/>
                  </a:cubicBezTo>
                  <a:cubicBezTo>
                    <a:pt x="158086" y="30617"/>
                    <a:pt x="158382" y="30878"/>
                    <a:pt x="158334" y="31038"/>
                  </a:cubicBezTo>
                  <a:cubicBezTo>
                    <a:pt x="158270" y="31253"/>
                    <a:pt x="158718" y="32058"/>
                    <a:pt x="159334" y="32058"/>
                  </a:cubicBezTo>
                  <a:cubicBezTo>
                    <a:pt x="159387" y="32058"/>
                    <a:pt x="159442" y="32052"/>
                    <a:pt x="159497" y="32039"/>
                  </a:cubicBezTo>
                  <a:cubicBezTo>
                    <a:pt x="159551" y="32028"/>
                    <a:pt x="159605" y="32023"/>
                    <a:pt x="159657" y="32023"/>
                  </a:cubicBezTo>
                  <a:cubicBezTo>
                    <a:pt x="160279" y="32023"/>
                    <a:pt x="160755" y="32746"/>
                    <a:pt x="160777" y="33132"/>
                  </a:cubicBezTo>
                  <a:cubicBezTo>
                    <a:pt x="160823" y="33574"/>
                    <a:pt x="162847" y="34342"/>
                    <a:pt x="163080" y="34435"/>
                  </a:cubicBezTo>
                  <a:cubicBezTo>
                    <a:pt x="163084" y="34436"/>
                    <a:pt x="163088" y="34437"/>
                    <a:pt x="163092" y="34437"/>
                  </a:cubicBezTo>
                  <a:cubicBezTo>
                    <a:pt x="163327" y="34437"/>
                    <a:pt x="163735" y="32544"/>
                    <a:pt x="163964" y="32202"/>
                  </a:cubicBezTo>
                  <a:cubicBezTo>
                    <a:pt x="164220" y="31853"/>
                    <a:pt x="164941" y="31783"/>
                    <a:pt x="164918" y="31620"/>
                  </a:cubicBezTo>
                  <a:cubicBezTo>
                    <a:pt x="164871" y="31457"/>
                    <a:pt x="165197" y="31341"/>
                    <a:pt x="165499" y="30852"/>
                  </a:cubicBezTo>
                  <a:cubicBezTo>
                    <a:pt x="165499" y="30852"/>
                    <a:pt x="164104" y="29294"/>
                    <a:pt x="163964" y="29084"/>
                  </a:cubicBezTo>
                  <a:lnTo>
                    <a:pt x="163964" y="29061"/>
                  </a:lnTo>
                  <a:cubicBezTo>
                    <a:pt x="163917" y="28968"/>
                    <a:pt x="162568" y="28828"/>
                    <a:pt x="162336" y="28828"/>
                  </a:cubicBezTo>
                  <a:cubicBezTo>
                    <a:pt x="162336" y="28828"/>
                    <a:pt x="162056" y="29480"/>
                    <a:pt x="161684" y="29480"/>
                  </a:cubicBezTo>
                  <a:cubicBezTo>
                    <a:pt x="161335" y="29480"/>
                    <a:pt x="161545" y="28293"/>
                    <a:pt x="161545" y="27944"/>
                  </a:cubicBezTo>
                  <a:cubicBezTo>
                    <a:pt x="161545" y="27572"/>
                    <a:pt x="160661" y="27153"/>
                    <a:pt x="159241" y="26223"/>
                  </a:cubicBezTo>
                  <a:cubicBezTo>
                    <a:pt x="157846" y="25292"/>
                    <a:pt x="155263" y="23361"/>
                    <a:pt x="153170" y="22594"/>
                  </a:cubicBezTo>
                  <a:cubicBezTo>
                    <a:pt x="152623" y="22385"/>
                    <a:pt x="152032" y="22307"/>
                    <a:pt x="151452" y="22307"/>
                  </a:cubicBezTo>
                  <a:cubicBezTo>
                    <a:pt x="149837" y="22307"/>
                    <a:pt x="148308" y="22908"/>
                    <a:pt x="148052" y="22943"/>
                  </a:cubicBezTo>
                  <a:cubicBezTo>
                    <a:pt x="147740" y="23001"/>
                    <a:pt x="147184" y="23548"/>
                    <a:pt x="146698" y="23548"/>
                  </a:cubicBezTo>
                  <a:cubicBezTo>
                    <a:pt x="146603" y="23548"/>
                    <a:pt x="146510" y="23527"/>
                    <a:pt x="146423" y="23478"/>
                  </a:cubicBezTo>
                  <a:cubicBezTo>
                    <a:pt x="146139" y="23297"/>
                    <a:pt x="145518" y="23216"/>
                    <a:pt x="144735" y="23216"/>
                  </a:cubicBezTo>
                  <a:cubicBezTo>
                    <a:pt x="144108" y="23216"/>
                    <a:pt x="143376" y="23268"/>
                    <a:pt x="142631" y="23361"/>
                  </a:cubicBezTo>
                  <a:cubicBezTo>
                    <a:pt x="142532" y="23374"/>
                    <a:pt x="142440" y="23380"/>
                    <a:pt x="142355" y="23380"/>
                  </a:cubicBezTo>
                  <a:cubicBezTo>
                    <a:pt x="141028" y="23380"/>
                    <a:pt x="141395" y="21903"/>
                    <a:pt x="141352" y="20919"/>
                  </a:cubicBezTo>
                  <a:cubicBezTo>
                    <a:pt x="141318" y="20187"/>
                    <a:pt x="139847" y="19919"/>
                    <a:pt x="138688" y="19919"/>
                  </a:cubicBezTo>
                  <a:cubicBezTo>
                    <a:pt x="138225" y="19919"/>
                    <a:pt x="137812" y="19962"/>
                    <a:pt x="137560" y="20035"/>
                  </a:cubicBezTo>
                  <a:cubicBezTo>
                    <a:pt x="137254" y="20131"/>
                    <a:pt x="136898" y="20194"/>
                    <a:pt x="136536" y="20194"/>
                  </a:cubicBezTo>
                  <a:cubicBezTo>
                    <a:pt x="135850" y="20194"/>
                    <a:pt x="135140" y="19968"/>
                    <a:pt x="134698" y="19313"/>
                  </a:cubicBezTo>
                  <a:cubicBezTo>
                    <a:pt x="134023" y="18336"/>
                    <a:pt x="133512" y="17825"/>
                    <a:pt x="132837" y="17034"/>
                  </a:cubicBezTo>
                  <a:cubicBezTo>
                    <a:pt x="132162" y="16266"/>
                    <a:pt x="129417" y="16150"/>
                    <a:pt x="127230" y="15847"/>
                  </a:cubicBezTo>
                  <a:cubicBezTo>
                    <a:pt x="127060" y="15822"/>
                    <a:pt x="126906" y="15810"/>
                    <a:pt x="126767" y="15810"/>
                  </a:cubicBezTo>
                  <a:cubicBezTo>
                    <a:pt x="125129" y="15810"/>
                    <a:pt x="125605" y="17475"/>
                    <a:pt x="125369" y="18290"/>
                  </a:cubicBezTo>
                  <a:cubicBezTo>
                    <a:pt x="125252" y="18696"/>
                    <a:pt x="124386" y="18881"/>
                    <a:pt x="123380" y="18881"/>
                  </a:cubicBezTo>
                  <a:cubicBezTo>
                    <a:pt x="122197" y="18881"/>
                    <a:pt x="120819" y="18626"/>
                    <a:pt x="120228" y="18174"/>
                  </a:cubicBezTo>
                  <a:cubicBezTo>
                    <a:pt x="119869" y="17898"/>
                    <a:pt x="119655" y="17754"/>
                    <a:pt x="119515" y="17754"/>
                  </a:cubicBezTo>
                  <a:cubicBezTo>
                    <a:pt x="119230" y="17754"/>
                    <a:pt x="119253" y="18358"/>
                    <a:pt x="118972" y="19686"/>
                  </a:cubicBezTo>
                  <a:cubicBezTo>
                    <a:pt x="118862" y="20195"/>
                    <a:pt x="118690" y="20393"/>
                    <a:pt x="118486" y="20393"/>
                  </a:cubicBezTo>
                  <a:cubicBezTo>
                    <a:pt x="117909" y="20393"/>
                    <a:pt x="117082" y="18805"/>
                    <a:pt x="116738" y="18220"/>
                  </a:cubicBezTo>
                  <a:cubicBezTo>
                    <a:pt x="116273" y="17452"/>
                    <a:pt x="116576" y="16708"/>
                    <a:pt x="116901" y="15940"/>
                  </a:cubicBezTo>
                  <a:cubicBezTo>
                    <a:pt x="117204" y="15172"/>
                    <a:pt x="116948" y="14684"/>
                    <a:pt x="114552" y="13660"/>
                  </a:cubicBezTo>
                  <a:cubicBezTo>
                    <a:pt x="113772" y="13316"/>
                    <a:pt x="113281" y="13171"/>
                    <a:pt x="112974" y="13171"/>
                  </a:cubicBezTo>
                  <a:cubicBezTo>
                    <a:pt x="112345" y="13171"/>
                    <a:pt x="112481" y="13779"/>
                    <a:pt x="112481" y="14544"/>
                  </a:cubicBezTo>
                  <a:cubicBezTo>
                    <a:pt x="112481" y="14879"/>
                    <a:pt x="112226" y="15013"/>
                    <a:pt x="111850" y="15013"/>
                  </a:cubicBezTo>
                  <a:cubicBezTo>
                    <a:pt x="110946" y="15013"/>
                    <a:pt x="109342" y="14238"/>
                    <a:pt x="108898" y="13614"/>
                  </a:cubicBezTo>
                  <a:cubicBezTo>
                    <a:pt x="108294" y="12730"/>
                    <a:pt x="105013" y="12823"/>
                    <a:pt x="103757" y="12613"/>
                  </a:cubicBezTo>
                  <a:cubicBezTo>
                    <a:pt x="102524" y="12404"/>
                    <a:pt x="101338" y="12520"/>
                    <a:pt x="101012" y="12102"/>
                  </a:cubicBezTo>
                  <a:cubicBezTo>
                    <a:pt x="100710" y="11683"/>
                    <a:pt x="103199" y="9566"/>
                    <a:pt x="104502" y="8007"/>
                  </a:cubicBezTo>
                  <a:cubicBezTo>
                    <a:pt x="105781" y="6449"/>
                    <a:pt x="103618" y="4006"/>
                    <a:pt x="103082" y="3494"/>
                  </a:cubicBezTo>
                  <a:cubicBezTo>
                    <a:pt x="102571" y="2959"/>
                    <a:pt x="99919" y="3424"/>
                    <a:pt x="99826" y="2866"/>
                  </a:cubicBezTo>
                  <a:cubicBezTo>
                    <a:pt x="99718" y="2329"/>
                    <a:pt x="98341" y="2070"/>
                    <a:pt x="97765" y="2070"/>
                  </a:cubicBezTo>
                  <a:cubicBezTo>
                    <a:pt x="97717" y="2070"/>
                    <a:pt x="97674" y="2071"/>
                    <a:pt x="97639" y="2075"/>
                  </a:cubicBezTo>
                  <a:cubicBezTo>
                    <a:pt x="97620" y="2078"/>
                    <a:pt x="97604" y="2079"/>
                    <a:pt x="97590" y="2079"/>
                  </a:cubicBezTo>
                  <a:cubicBezTo>
                    <a:pt x="97254" y="2079"/>
                    <a:pt x="98210" y="1292"/>
                    <a:pt x="98523" y="935"/>
                  </a:cubicBezTo>
                  <a:cubicBezTo>
                    <a:pt x="98784" y="633"/>
                    <a:pt x="97654" y="1"/>
                    <a:pt x="968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6"/>
            <p:cNvSpPr/>
            <p:nvPr/>
          </p:nvSpPr>
          <p:spPr>
            <a:xfrm>
              <a:off x="14188762" y="2373067"/>
              <a:ext cx="53237" cy="36037"/>
            </a:xfrm>
            <a:custGeom>
              <a:avLst/>
              <a:gdLst/>
              <a:ahLst/>
              <a:cxnLst/>
              <a:rect l="l" t="t" r="r" b="b"/>
              <a:pathLst>
                <a:path w="2374" h="1607" extrusionOk="0">
                  <a:moveTo>
                    <a:pt x="977" y="0"/>
                  </a:moveTo>
                  <a:cubicBezTo>
                    <a:pt x="466" y="303"/>
                    <a:pt x="0" y="1093"/>
                    <a:pt x="210" y="1349"/>
                  </a:cubicBezTo>
                  <a:cubicBezTo>
                    <a:pt x="320" y="1484"/>
                    <a:pt x="644" y="1606"/>
                    <a:pt x="956" y="1606"/>
                  </a:cubicBezTo>
                  <a:cubicBezTo>
                    <a:pt x="1236" y="1606"/>
                    <a:pt x="1506" y="1508"/>
                    <a:pt x="1606" y="1233"/>
                  </a:cubicBezTo>
                  <a:cubicBezTo>
                    <a:pt x="1815" y="675"/>
                    <a:pt x="2373" y="256"/>
                    <a:pt x="1768" y="140"/>
                  </a:cubicBezTo>
                  <a:cubicBezTo>
                    <a:pt x="1140" y="47"/>
                    <a:pt x="977" y="0"/>
                    <a:pt x="97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6"/>
            <p:cNvSpPr/>
            <p:nvPr/>
          </p:nvSpPr>
          <p:spPr>
            <a:xfrm>
              <a:off x="13025376" y="2967105"/>
              <a:ext cx="128899" cy="249433"/>
            </a:xfrm>
            <a:custGeom>
              <a:avLst/>
              <a:gdLst/>
              <a:ahLst/>
              <a:cxnLst/>
              <a:rect l="l" t="t" r="r" b="b"/>
              <a:pathLst>
                <a:path w="5748" h="11123" extrusionOk="0">
                  <a:moveTo>
                    <a:pt x="4758" y="1"/>
                  </a:moveTo>
                  <a:cubicBezTo>
                    <a:pt x="4684" y="1"/>
                    <a:pt x="4612" y="37"/>
                    <a:pt x="4561" y="101"/>
                  </a:cubicBezTo>
                  <a:cubicBezTo>
                    <a:pt x="4212" y="612"/>
                    <a:pt x="3979" y="1613"/>
                    <a:pt x="3188" y="2148"/>
                  </a:cubicBezTo>
                  <a:cubicBezTo>
                    <a:pt x="2257" y="2776"/>
                    <a:pt x="1001" y="2613"/>
                    <a:pt x="862" y="3800"/>
                  </a:cubicBezTo>
                  <a:cubicBezTo>
                    <a:pt x="699" y="4963"/>
                    <a:pt x="862" y="5498"/>
                    <a:pt x="699" y="6428"/>
                  </a:cubicBezTo>
                  <a:cubicBezTo>
                    <a:pt x="536" y="7359"/>
                    <a:pt x="1" y="7289"/>
                    <a:pt x="1" y="8220"/>
                  </a:cubicBezTo>
                  <a:cubicBezTo>
                    <a:pt x="1" y="9150"/>
                    <a:pt x="71" y="10406"/>
                    <a:pt x="699" y="10872"/>
                  </a:cubicBezTo>
                  <a:cubicBezTo>
                    <a:pt x="900" y="11021"/>
                    <a:pt x="1221" y="11122"/>
                    <a:pt x="1581" y="11122"/>
                  </a:cubicBezTo>
                  <a:cubicBezTo>
                    <a:pt x="2346" y="11122"/>
                    <a:pt x="3290" y="10666"/>
                    <a:pt x="3653" y="9243"/>
                  </a:cubicBezTo>
                  <a:cubicBezTo>
                    <a:pt x="4188" y="7126"/>
                    <a:pt x="5212" y="4800"/>
                    <a:pt x="5212" y="3939"/>
                  </a:cubicBezTo>
                  <a:cubicBezTo>
                    <a:pt x="5212" y="3078"/>
                    <a:pt x="5212" y="2613"/>
                    <a:pt x="5445" y="2613"/>
                  </a:cubicBezTo>
                  <a:cubicBezTo>
                    <a:pt x="5677" y="2613"/>
                    <a:pt x="5747" y="2427"/>
                    <a:pt x="5514" y="1380"/>
                  </a:cubicBezTo>
                  <a:cubicBezTo>
                    <a:pt x="5375" y="705"/>
                    <a:pt x="5096" y="310"/>
                    <a:pt x="4933" y="77"/>
                  </a:cubicBezTo>
                  <a:cubicBezTo>
                    <a:pt x="4880" y="25"/>
                    <a:pt x="4819" y="1"/>
                    <a:pt x="47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6"/>
            <p:cNvSpPr/>
            <p:nvPr/>
          </p:nvSpPr>
          <p:spPr>
            <a:xfrm>
              <a:off x="13675409" y="2567066"/>
              <a:ext cx="42809" cy="71356"/>
            </a:xfrm>
            <a:custGeom>
              <a:avLst/>
              <a:gdLst/>
              <a:ahLst/>
              <a:cxnLst/>
              <a:rect l="l" t="t" r="r" b="b"/>
              <a:pathLst>
                <a:path w="1909" h="3182" extrusionOk="0">
                  <a:moveTo>
                    <a:pt x="913" y="1"/>
                  </a:moveTo>
                  <a:cubicBezTo>
                    <a:pt x="904" y="1"/>
                    <a:pt x="894" y="1"/>
                    <a:pt x="885" y="3"/>
                  </a:cubicBezTo>
                  <a:cubicBezTo>
                    <a:pt x="629" y="73"/>
                    <a:pt x="466" y="166"/>
                    <a:pt x="466" y="166"/>
                  </a:cubicBezTo>
                  <a:cubicBezTo>
                    <a:pt x="303" y="1050"/>
                    <a:pt x="1" y="2190"/>
                    <a:pt x="419" y="2655"/>
                  </a:cubicBezTo>
                  <a:cubicBezTo>
                    <a:pt x="663" y="2927"/>
                    <a:pt x="1129" y="3182"/>
                    <a:pt x="1475" y="3182"/>
                  </a:cubicBezTo>
                  <a:cubicBezTo>
                    <a:pt x="1722" y="3182"/>
                    <a:pt x="1908" y="3051"/>
                    <a:pt x="1908" y="2702"/>
                  </a:cubicBezTo>
                  <a:cubicBezTo>
                    <a:pt x="1908" y="1888"/>
                    <a:pt x="1722" y="1259"/>
                    <a:pt x="1443" y="887"/>
                  </a:cubicBezTo>
                  <a:cubicBezTo>
                    <a:pt x="1197" y="552"/>
                    <a:pt x="1144" y="1"/>
                    <a:pt x="9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6"/>
            <p:cNvSpPr/>
            <p:nvPr/>
          </p:nvSpPr>
          <p:spPr>
            <a:xfrm>
              <a:off x="12404046" y="1896760"/>
              <a:ext cx="21416" cy="30476"/>
            </a:xfrm>
            <a:custGeom>
              <a:avLst/>
              <a:gdLst/>
              <a:ahLst/>
              <a:cxnLst/>
              <a:rect l="l" t="t" r="r" b="b"/>
              <a:pathLst>
                <a:path w="955" h="1359" extrusionOk="0">
                  <a:moveTo>
                    <a:pt x="629" y="0"/>
                  </a:moveTo>
                  <a:cubicBezTo>
                    <a:pt x="280" y="117"/>
                    <a:pt x="1" y="419"/>
                    <a:pt x="117" y="838"/>
                  </a:cubicBezTo>
                  <a:cubicBezTo>
                    <a:pt x="199" y="1206"/>
                    <a:pt x="334" y="1358"/>
                    <a:pt x="508" y="1358"/>
                  </a:cubicBezTo>
                  <a:cubicBezTo>
                    <a:pt x="532" y="1358"/>
                    <a:pt x="557" y="1355"/>
                    <a:pt x="582" y="1350"/>
                  </a:cubicBezTo>
                  <a:cubicBezTo>
                    <a:pt x="792" y="1303"/>
                    <a:pt x="954" y="582"/>
                    <a:pt x="954" y="372"/>
                  </a:cubicBezTo>
                  <a:cubicBezTo>
                    <a:pt x="954" y="163"/>
                    <a:pt x="629" y="0"/>
                    <a:pt x="62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6"/>
            <p:cNvSpPr/>
            <p:nvPr/>
          </p:nvSpPr>
          <p:spPr>
            <a:xfrm>
              <a:off x="12400929" y="1934053"/>
              <a:ext cx="31485" cy="51690"/>
            </a:xfrm>
            <a:custGeom>
              <a:avLst/>
              <a:gdLst/>
              <a:ahLst/>
              <a:cxnLst/>
              <a:rect l="l" t="t" r="r" b="b"/>
              <a:pathLst>
                <a:path w="1404" h="2305" extrusionOk="0">
                  <a:moveTo>
                    <a:pt x="802" y="1"/>
                  </a:moveTo>
                  <a:cubicBezTo>
                    <a:pt x="754" y="1"/>
                    <a:pt x="721" y="12"/>
                    <a:pt x="721" y="12"/>
                  </a:cubicBezTo>
                  <a:cubicBezTo>
                    <a:pt x="558" y="12"/>
                    <a:pt x="93" y="152"/>
                    <a:pt x="47" y="477"/>
                  </a:cubicBezTo>
                  <a:cubicBezTo>
                    <a:pt x="0" y="780"/>
                    <a:pt x="0" y="1664"/>
                    <a:pt x="163" y="1966"/>
                  </a:cubicBezTo>
                  <a:cubicBezTo>
                    <a:pt x="240" y="2146"/>
                    <a:pt x="438" y="2305"/>
                    <a:pt x="623" y="2305"/>
                  </a:cubicBezTo>
                  <a:cubicBezTo>
                    <a:pt x="773" y="2305"/>
                    <a:pt x="915" y="2201"/>
                    <a:pt x="977" y="1920"/>
                  </a:cubicBezTo>
                  <a:cubicBezTo>
                    <a:pt x="1403" y="178"/>
                    <a:pt x="988" y="1"/>
                    <a:pt x="80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6"/>
            <p:cNvSpPr/>
            <p:nvPr/>
          </p:nvSpPr>
          <p:spPr>
            <a:xfrm>
              <a:off x="12290845" y="1961703"/>
              <a:ext cx="25587" cy="15406"/>
            </a:xfrm>
            <a:custGeom>
              <a:avLst/>
              <a:gdLst/>
              <a:ahLst/>
              <a:cxnLst/>
              <a:rect l="l" t="t" r="r" b="b"/>
              <a:pathLst>
                <a:path w="1141" h="687" extrusionOk="0">
                  <a:moveTo>
                    <a:pt x="635" y="1"/>
                  </a:moveTo>
                  <a:cubicBezTo>
                    <a:pt x="402" y="1"/>
                    <a:pt x="163" y="222"/>
                    <a:pt x="163" y="222"/>
                  </a:cubicBezTo>
                  <a:cubicBezTo>
                    <a:pt x="0" y="384"/>
                    <a:pt x="326" y="687"/>
                    <a:pt x="722" y="687"/>
                  </a:cubicBezTo>
                  <a:cubicBezTo>
                    <a:pt x="1140" y="687"/>
                    <a:pt x="1001" y="59"/>
                    <a:pt x="722" y="12"/>
                  </a:cubicBezTo>
                  <a:cubicBezTo>
                    <a:pt x="693" y="4"/>
                    <a:pt x="664" y="1"/>
                    <a:pt x="63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6"/>
            <p:cNvSpPr/>
            <p:nvPr/>
          </p:nvSpPr>
          <p:spPr>
            <a:xfrm>
              <a:off x="12059979" y="1553433"/>
              <a:ext cx="100980" cy="112887"/>
            </a:xfrm>
            <a:custGeom>
              <a:avLst/>
              <a:gdLst/>
              <a:ahLst/>
              <a:cxnLst/>
              <a:rect l="l" t="t" r="r" b="b"/>
              <a:pathLst>
                <a:path w="4503" h="5034" extrusionOk="0">
                  <a:moveTo>
                    <a:pt x="2963" y="1"/>
                  </a:moveTo>
                  <a:cubicBezTo>
                    <a:pt x="2735" y="1"/>
                    <a:pt x="2516" y="44"/>
                    <a:pt x="2339" y="96"/>
                  </a:cubicBezTo>
                  <a:cubicBezTo>
                    <a:pt x="2083" y="165"/>
                    <a:pt x="1967" y="445"/>
                    <a:pt x="2060" y="677"/>
                  </a:cubicBezTo>
                  <a:cubicBezTo>
                    <a:pt x="2130" y="910"/>
                    <a:pt x="2130" y="1119"/>
                    <a:pt x="1595" y="1143"/>
                  </a:cubicBezTo>
                  <a:cubicBezTo>
                    <a:pt x="711" y="1189"/>
                    <a:pt x="83" y="1096"/>
                    <a:pt x="245" y="1398"/>
                  </a:cubicBezTo>
                  <a:cubicBezTo>
                    <a:pt x="408" y="1701"/>
                    <a:pt x="874" y="2655"/>
                    <a:pt x="827" y="3120"/>
                  </a:cubicBezTo>
                  <a:cubicBezTo>
                    <a:pt x="760" y="3569"/>
                    <a:pt x="0" y="5034"/>
                    <a:pt x="780" y="5034"/>
                  </a:cubicBezTo>
                  <a:cubicBezTo>
                    <a:pt x="809" y="5034"/>
                    <a:pt x="840" y="5032"/>
                    <a:pt x="874" y="5028"/>
                  </a:cubicBezTo>
                  <a:cubicBezTo>
                    <a:pt x="1804" y="4935"/>
                    <a:pt x="2688" y="4051"/>
                    <a:pt x="3107" y="4051"/>
                  </a:cubicBezTo>
                  <a:cubicBezTo>
                    <a:pt x="3526" y="4051"/>
                    <a:pt x="3944" y="3213"/>
                    <a:pt x="3828" y="2329"/>
                  </a:cubicBezTo>
                  <a:cubicBezTo>
                    <a:pt x="3735" y="1445"/>
                    <a:pt x="4503" y="840"/>
                    <a:pt x="3781" y="259"/>
                  </a:cubicBezTo>
                  <a:cubicBezTo>
                    <a:pt x="3537" y="66"/>
                    <a:pt x="3244" y="1"/>
                    <a:pt x="29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6"/>
            <p:cNvSpPr/>
            <p:nvPr/>
          </p:nvSpPr>
          <p:spPr>
            <a:xfrm>
              <a:off x="13897125" y="128482"/>
              <a:ext cx="112708" cy="116251"/>
            </a:xfrm>
            <a:custGeom>
              <a:avLst/>
              <a:gdLst/>
              <a:ahLst/>
              <a:cxnLst/>
              <a:rect l="l" t="t" r="r" b="b"/>
              <a:pathLst>
                <a:path w="5026" h="5184" extrusionOk="0">
                  <a:moveTo>
                    <a:pt x="3384" y="1"/>
                  </a:moveTo>
                  <a:cubicBezTo>
                    <a:pt x="2808" y="1"/>
                    <a:pt x="1466" y="222"/>
                    <a:pt x="1466" y="222"/>
                  </a:cubicBezTo>
                  <a:cubicBezTo>
                    <a:pt x="1" y="2245"/>
                    <a:pt x="210" y="2222"/>
                    <a:pt x="350" y="3478"/>
                  </a:cubicBezTo>
                  <a:cubicBezTo>
                    <a:pt x="474" y="4419"/>
                    <a:pt x="1180" y="5184"/>
                    <a:pt x="2035" y="5184"/>
                  </a:cubicBezTo>
                  <a:cubicBezTo>
                    <a:pt x="2301" y="5184"/>
                    <a:pt x="2581" y="5110"/>
                    <a:pt x="2862" y="4944"/>
                  </a:cubicBezTo>
                  <a:cubicBezTo>
                    <a:pt x="4025" y="4246"/>
                    <a:pt x="4886" y="4246"/>
                    <a:pt x="4956" y="2757"/>
                  </a:cubicBezTo>
                  <a:cubicBezTo>
                    <a:pt x="5026" y="1292"/>
                    <a:pt x="3932" y="105"/>
                    <a:pt x="3560" y="12"/>
                  </a:cubicBezTo>
                  <a:cubicBezTo>
                    <a:pt x="3516" y="4"/>
                    <a:pt x="3456" y="1"/>
                    <a:pt x="338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6"/>
            <p:cNvSpPr/>
            <p:nvPr/>
          </p:nvSpPr>
          <p:spPr>
            <a:xfrm>
              <a:off x="14011896" y="314475"/>
              <a:ext cx="136187" cy="125849"/>
            </a:xfrm>
            <a:custGeom>
              <a:avLst/>
              <a:gdLst/>
              <a:ahLst/>
              <a:cxnLst/>
              <a:rect l="l" t="t" r="r" b="b"/>
              <a:pathLst>
                <a:path w="6073" h="5612" extrusionOk="0">
                  <a:moveTo>
                    <a:pt x="4351" y="0"/>
                  </a:moveTo>
                  <a:cubicBezTo>
                    <a:pt x="3421" y="0"/>
                    <a:pt x="2723" y="303"/>
                    <a:pt x="2723" y="303"/>
                  </a:cubicBezTo>
                  <a:cubicBezTo>
                    <a:pt x="1560" y="1954"/>
                    <a:pt x="1" y="5537"/>
                    <a:pt x="769" y="5607"/>
                  </a:cubicBezTo>
                  <a:cubicBezTo>
                    <a:pt x="802" y="5610"/>
                    <a:pt x="840" y="5611"/>
                    <a:pt x="881" y="5611"/>
                  </a:cubicBezTo>
                  <a:cubicBezTo>
                    <a:pt x="1819" y="5611"/>
                    <a:pt x="4706" y="4869"/>
                    <a:pt x="5375" y="3978"/>
                  </a:cubicBezTo>
                  <a:cubicBezTo>
                    <a:pt x="6073" y="3048"/>
                    <a:pt x="5282" y="0"/>
                    <a:pt x="435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6"/>
            <p:cNvSpPr/>
            <p:nvPr/>
          </p:nvSpPr>
          <p:spPr>
            <a:xfrm>
              <a:off x="13917487" y="239351"/>
              <a:ext cx="130962" cy="125288"/>
            </a:xfrm>
            <a:custGeom>
              <a:avLst/>
              <a:gdLst/>
              <a:ahLst/>
              <a:cxnLst/>
              <a:rect l="l" t="t" r="r" b="b"/>
              <a:pathLst>
                <a:path w="5840" h="5587" extrusionOk="0">
                  <a:moveTo>
                    <a:pt x="4281" y="0"/>
                  </a:moveTo>
                  <a:cubicBezTo>
                    <a:pt x="2792" y="0"/>
                    <a:pt x="931" y="698"/>
                    <a:pt x="931" y="698"/>
                  </a:cubicBezTo>
                  <a:cubicBezTo>
                    <a:pt x="628" y="1489"/>
                    <a:pt x="0" y="4211"/>
                    <a:pt x="1000" y="4676"/>
                  </a:cubicBezTo>
                  <a:cubicBezTo>
                    <a:pt x="1872" y="5072"/>
                    <a:pt x="3639" y="5587"/>
                    <a:pt x="4474" y="5587"/>
                  </a:cubicBezTo>
                  <a:cubicBezTo>
                    <a:pt x="4619" y="5587"/>
                    <a:pt x="4736" y="5571"/>
                    <a:pt x="4816" y="5537"/>
                  </a:cubicBezTo>
                  <a:cubicBezTo>
                    <a:pt x="5374" y="5304"/>
                    <a:pt x="5048" y="3978"/>
                    <a:pt x="5444" y="2652"/>
                  </a:cubicBezTo>
                  <a:cubicBezTo>
                    <a:pt x="5839" y="1326"/>
                    <a:pt x="5770" y="0"/>
                    <a:pt x="4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6"/>
            <p:cNvSpPr/>
            <p:nvPr/>
          </p:nvSpPr>
          <p:spPr>
            <a:xfrm>
              <a:off x="14697406" y="587992"/>
              <a:ext cx="166438" cy="94521"/>
            </a:xfrm>
            <a:custGeom>
              <a:avLst/>
              <a:gdLst/>
              <a:ahLst/>
              <a:cxnLst/>
              <a:rect l="l" t="t" r="r" b="b"/>
              <a:pathLst>
                <a:path w="7422" h="4215" extrusionOk="0">
                  <a:moveTo>
                    <a:pt x="1612" y="1"/>
                  </a:moveTo>
                  <a:cubicBezTo>
                    <a:pt x="1041" y="1"/>
                    <a:pt x="495" y="388"/>
                    <a:pt x="326" y="994"/>
                  </a:cubicBezTo>
                  <a:cubicBezTo>
                    <a:pt x="1" y="2320"/>
                    <a:pt x="47" y="3948"/>
                    <a:pt x="1117" y="4158"/>
                  </a:cubicBezTo>
                  <a:cubicBezTo>
                    <a:pt x="1322" y="4197"/>
                    <a:pt x="1524" y="4214"/>
                    <a:pt x="1723" y="4214"/>
                  </a:cubicBezTo>
                  <a:cubicBezTo>
                    <a:pt x="3040" y="4214"/>
                    <a:pt x="4234" y="3460"/>
                    <a:pt x="5305" y="3460"/>
                  </a:cubicBezTo>
                  <a:cubicBezTo>
                    <a:pt x="6561" y="3460"/>
                    <a:pt x="7422" y="2041"/>
                    <a:pt x="5933" y="1180"/>
                  </a:cubicBezTo>
                  <a:cubicBezTo>
                    <a:pt x="4467" y="342"/>
                    <a:pt x="2978" y="575"/>
                    <a:pt x="2280" y="179"/>
                  </a:cubicBezTo>
                  <a:lnTo>
                    <a:pt x="2257" y="179"/>
                  </a:lnTo>
                  <a:cubicBezTo>
                    <a:pt x="2051" y="57"/>
                    <a:pt x="1830" y="1"/>
                    <a:pt x="16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6"/>
            <p:cNvSpPr/>
            <p:nvPr/>
          </p:nvSpPr>
          <p:spPr>
            <a:xfrm>
              <a:off x="14853394" y="624388"/>
              <a:ext cx="116879" cy="56847"/>
            </a:xfrm>
            <a:custGeom>
              <a:avLst/>
              <a:gdLst/>
              <a:ahLst/>
              <a:cxnLst/>
              <a:rect l="l" t="t" r="r" b="b"/>
              <a:pathLst>
                <a:path w="5212" h="2535" extrusionOk="0">
                  <a:moveTo>
                    <a:pt x="972" y="0"/>
                  </a:moveTo>
                  <a:cubicBezTo>
                    <a:pt x="771" y="0"/>
                    <a:pt x="597" y="72"/>
                    <a:pt x="536" y="185"/>
                  </a:cubicBezTo>
                  <a:cubicBezTo>
                    <a:pt x="0" y="1302"/>
                    <a:pt x="1792" y="2535"/>
                    <a:pt x="3025" y="2535"/>
                  </a:cubicBezTo>
                  <a:cubicBezTo>
                    <a:pt x="4281" y="2535"/>
                    <a:pt x="5212" y="1976"/>
                    <a:pt x="4444" y="1371"/>
                  </a:cubicBezTo>
                  <a:cubicBezTo>
                    <a:pt x="3653" y="743"/>
                    <a:pt x="2024" y="976"/>
                    <a:pt x="1699" y="418"/>
                  </a:cubicBezTo>
                  <a:cubicBezTo>
                    <a:pt x="1529" y="118"/>
                    <a:pt x="1228" y="0"/>
                    <a:pt x="97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6"/>
            <p:cNvSpPr/>
            <p:nvPr/>
          </p:nvSpPr>
          <p:spPr>
            <a:xfrm>
              <a:off x="12673774" y="2062526"/>
              <a:ext cx="50097" cy="13702"/>
            </a:xfrm>
            <a:custGeom>
              <a:avLst/>
              <a:gdLst/>
              <a:ahLst/>
              <a:cxnLst/>
              <a:rect l="l" t="t" r="r" b="b"/>
              <a:pathLst>
                <a:path w="2234" h="611" extrusionOk="0">
                  <a:moveTo>
                    <a:pt x="472" y="1"/>
                  </a:moveTo>
                  <a:cubicBezTo>
                    <a:pt x="342" y="1"/>
                    <a:pt x="214" y="15"/>
                    <a:pt x="93" y="53"/>
                  </a:cubicBezTo>
                  <a:cubicBezTo>
                    <a:pt x="70" y="53"/>
                    <a:pt x="47" y="53"/>
                    <a:pt x="23" y="76"/>
                  </a:cubicBezTo>
                  <a:cubicBezTo>
                    <a:pt x="0" y="99"/>
                    <a:pt x="0" y="169"/>
                    <a:pt x="23" y="192"/>
                  </a:cubicBezTo>
                  <a:cubicBezTo>
                    <a:pt x="70" y="239"/>
                    <a:pt x="93" y="262"/>
                    <a:pt x="140" y="262"/>
                  </a:cubicBezTo>
                  <a:cubicBezTo>
                    <a:pt x="582" y="471"/>
                    <a:pt x="1070" y="588"/>
                    <a:pt x="1559" y="611"/>
                  </a:cubicBezTo>
                  <a:lnTo>
                    <a:pt x="1931" y="611"/>
                  </a:lnTo>
                  <a:cubicBezTo>
                    <a:pt x="2001" y="588"/>
                    <a:pt x="2071" y="588"/>
                    <a:pt x="2117" y="541"/>
                  </a:cubicBezTo>
                  <a:cubicBezTo>
                    <a:pt x="2187" y="495"/>
                    <a:pt x="2233" y="425"/>
                    <a:pt x="2187" y="355"/>
                  </a:cubicBezTo>
                  <a:cubicBezTo>
                    <a:pt x="2164" y="285"/>
                    <a:pt x="2071" y="262"/>
                    <a:pt x="2001" y="262"/>
                  </a:cubicBezTo>
                  <a:cubicBezTo>
                    <a:pt x="1884" y="239"/>
                    <a:pt x="1768" y="215"/>
                    <a:pt x="1652" y="192"/>
                  </a:cubicBezTo>
                  <a:cubicBezTo>
                    <a:pt x="1442" y="146"/>
                    <a:pt x="1256" y="99"/>
                    <a:pt x="1047" y="76"/>
                  </a:cubicBezTo>
                  <a:cubicBezTo>
                    <a:pt x="865" y="34"/>
                    <a:pt x="667" y="1"/>
                    <a:pt x="47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6"/>
            <p:cNvSpPr/>
            <p:nvPr/>
          </p:nvSpPr>
          <p:spPr>
            <a:xfrm>
              <a:off x="12828708" y="2060126"/>
              <a:ext cx="43325" cy="22380"/>
            </a:xfrm>
            <a:custGeom>
              <a:avLst/>
              <a:gdLst/>
              <a:ahLst/>
              <a:cxnLst/>
              <a:rect l="l" t="t" r="r" b="b"/>
              <a:pathLst>
                <a:path w="1932" h="998" extrusionOk="0">
                  <a:moveTo>
                    <a:pt x="1822" y="1"/>
                  </a:moveTo>
                  <a:cubicBezTo>
                    <a:pt x="1751" y="1"/>
                    <a:pt x="1678" y="34"/>
                    <a:pt x="1629" y="67"/>
                  </a:cubicBezTo>
                  <a:cubicBezTo>
                    <a:pt x="1536" y="113"/>
                    <a:pt x="1443" y="183"/>
                    <a:pt x="1350" y="229"/>
                  </a:cubicBezTo>
                  <a:cubicBezTo>
                    <a:pt x="1280" y="253"/>
                    <a:pt x="1187" y="253"/>
                    <a:pt x="1117" y="276"/>
                  </a:cubicBezTo>
                  <a:lnTo>
                    <a:pt x="512" y="299"/>
                  </a:lnTo>
                  <a:cubicBezTo>
                    <a:pt x="349" y="322"/>
                    <a:pt x="163" y="346"/>
                    <a:pt x="93" y="485"/>
                  </a:cubicBezTo>
                  <a:cubicBezTo>
                    <a:pt x="0" y="625"/>
                    <a:pt x="93" y="811"/>
                    <a:pt x="233" y="904"/>
                  </a:cubicBezTo>
                  <a:cubicBezTo>
                    <a:pt x="373" y="974"/>
                    <a:pt x="535" y="997"/>
                    <a:pt x="675" y="997"/>
                  </a:cubicBezTo>
                  <a:lnTo>
                    <a:pt x="675" y="974"/>
                  </a:lnTo>
                  <a:cubicBezTo>
                    <a:pt x="768" y="974"/>
                    <a:pt x="861" y="974"/>
                    <a:pt x="931" y="951"/>
                  </a:cubicBezTo>
                  <a:cubicBezTo>
                    <a:pt x="977" y="927"/>
                    <a:pt x="1001" y="904"/>
                    <a:pt x="1047" y="881"/>
                  </a:cubicBezTo>
                  <a:cubicBezTo>
                    <a:pt x="1257" y="741"/>
                    <a:pt x="1489" y="578"/>
                    <a:pt x="1699" y="416"/>
                  </a:cubicBezTo>
                  <a:cubicBezTo>
                    <a:pt x="1768" y="369"/>
                    <a:pt x="1838" y="322"/>
                    <a:pt x="1885" y="253"/>
                  </a:cubicBezTo>
                  <a:cubicBezTo>
                    <a:pt x="1908" y="183"/>
                    <a:pt x="1931" y="90"/>
                    <a:pt x="1908" y="20"/>
                  </a:cubicBezTo>
                  <a:cubicBezTo>
                    <a:pt x="1881" y="6"/>
                    <a:pt x="1852" y="1"/>
                    <a:pt x="182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6"/>
            <p:cNvSpPr/>
            <p:nvPr/>
          </p:nvSpPr>
          <p:spPr>
            <a:xfrm>
              <a:off x="12472913" y="2002629"/>
              <a:ext cx="60682" cy="32584"/>
            </a:xfrm>
            <a:custGeom>
              <a:avLst/>
              <a:gdLst/>
              <a:ahLst/>
              <a:cxnLst/>
              <a:rect l="l" t="t" r="r" b="b"/>
              <a:pathLst>
                <a:path w="2706" h="1453" extrusionOk="0">
                  <a:moveTo>
                    <a:pt x="2500" y="0"/>
                  </a:moveTo>
                  <a:cubicBezTo>
                    <a:pt x="2490" y="0"/>
                    <a:pt x="2479" y="1"/>
                    <a:pt x="2466" y="2"/>
                  </a:cubicBezTo>
                  <a:cubicBezTo>
                    <a:pt x="2211" y="25"/>
                    <a:pt x="1815" y="188"/>
                    <a:pt x="1513" y="211"/>
                  </a:cubicBezTo>
                  <a:cubicBezTo>
                    <a:pt x="1497" y="212"/>
                    <a:pt x="1480" y="213"/>
                    <a:pt x="1464" y="213"/>
                  </a:cubicBezTo>
                  <a:cubicBezTo>
                    <a:pt x="1183" y="213"/>
                    <a:pt x="821" y="46"/>
                    <a:pt x="577" y="46"/>
                  </a:cubicBezTo>
                  <a:cubicBezTo>
                    <a:pt x="563" y="46"/>
                    <a:pt x="549" y="47"/>
                    <a:pt x="536" y="48"/>
                  </a:cubicBezTo>
                  <a:cubicBezTo>
                    <a:pt x="0" y="95"/>
                    <a:pt x="70" y="304"/>
                    <a:pt x="70" y="304"/>
                  </a:cubicBezTo>
                  <a:cubicBezTo>
                    <a:pt x="117" y="607"/>
                    <a:pt x="233" y="653"/>
                    <a:pt x="605" y="769"/>
                  </a:cubicBezTo>
                  <a:cubicBezTo>
                    <a:pt x="954" y="886"/>
                    <a:pt x="1629" y="1211"/>
                    <a:pt x="1769" y="1328"/>
                  </a:cubicBezTo>
                  <a:cubicBezTo>
                    <a:pt x="1848" y="1394"/>
                    <a:pt x="2017" y="1452"/>
                    <a:pt x="2157" y="1452"/>
                  </a:cubicBezTo>
                  <a:cubicBezTo>
                    <a:pt x="2264" y="1452"/>
                    <a:pt x="2353" y="1418"/>
                    <a:pt x="2373" y="1328"/>
                  </a:cubicBezTo>
                  <a:cubicBezTo>
                    <a:pt x="2397" y="1142"/>
                    <a:pt x="2304" y="956"/>
                    <a:pt x="2350" y="700"/>
                  </a:cubicBezTo>
                  <a:cubicBezTo>
                    <a:pt x="2397" y="467"/>
                    <a:pt x="2536" y="211"/>
                    <a:pt x="2536" y="211"/>
                  </a:cubicBezTo>
                  <a:cubicBezTo>
                    <a:pt x="2536" y="211"/>
                    <a:pt x="2705" y="0"/>
                    <a:pt x="25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6"/>
            <p:cNvSpPr/>
            <p:nvPr/>
          </p:nvSpPr>
          <p:spPr>
            <a:xfrm>
              <a:off x="12130170" y="1441241"/>
              <a:ext cx="161056" cy="265557"/>
            </a:xfrm>
            <a:custGeom>
              <a:avLst/>
              <a:gdLst/>
              <a:ahLst/>
              <a:cxnLst/>
              <a:rect l="l" t="t" r="r" b="b"/>
              <a:pathLst>
                <a:path w="7182" h="11842" extrusionOk="0">
                  <a:moveTo>
                    <a:pt x="2553" y="0"/>
                  </a:moveTo>
                  <a:cubicBezTo>
                    <a:pt x="2112" y="0"/>
                    <a:pt x="1549" y="72"/>
                    <a:pt x="1349" y="97"/>
                  </a:cubicBezTo>
                  <a:cubicBezTo>
                    <a:pt x="977" y="143"/>
                    <a:pt x="1280" y="679"/>
                    <a:pt x="1117" y="1051"/>
                  </a:cubicBezTo>
                  <a:lnTo>
                    <a:pt x="1117" y="1074"/>
                  </a:lnTo>
                  <a:cubicBezTo>
                    <a:pt x="1117" y="1074"/>
                    <a:pt x="954" y="1423"/>
                    <a:pt x="838" y="1609"/>
                  </a:cubicBezTo>
                  <a:cubicBezTo>
                    <a:pt x="788" y="1698"/>
                    <a:pt x="739" y="1741"/>
                    <a:pt x="700" y="1741"/>
                  </a:cubicBezTo>
                  <a:cubicBezTo>
                    <a:pt x="648" y="1741"/>
                    <a:pt x="615" y="1663"/>
                    <a:pt x="628" y="1516"/>
                  </a:cubicBezTo>
                  <a:cubicBezTo>
                    <a:pt x="628" y="1445"/>
                    <a:pt x="603" y="1415"/>
                    <a:pt x="563" y="1415"/>
                  </a:cubicBezTo>
                  <a:cubicBezTo>
                    <a:pt x="460" y="1415"/>
                    <a:pt x="257" y="1617"/>
                    <a:pt x="140" y="1818"/>
                  </a:cubicBezTo>
                  <a:cubicBezTo>
                    <a:pt x="0" y="2074"/>
                    <a:pt x="605" y="2330"/>
                    <a:pt x="745" y="2400"/>
                  </a:cubicBezTo>
                  <a:cubicBezTo>
                    <a:pt x="884" y="2493"/>
                    <a:pt x="768" y="2842"/>
                    <a:pt x="582" y="3098"/>
                  </a:cubicBezTo>
                  <a:cubicBezTo>
                    <a:pt x="390" y="3333"/>
                    <a:pt x="393" y="3450"/>
                    <a:pt x="574" y="3450"/>
                  </a:cubicBezTo>
                  <a:cubicBezTo>
                    <a:pt x="591" y="3450"/>
                    <a:pt x="609" y="3449"/>
                    <a:pt x="628" y="3447"/>
                  </a:cubicBezTo>
                  <a:cubicBezTo>
                    <a:pt x="814" y="3447"/>
                    <a:pt x="1070" y="3540"/>
                    <a:pt x="838" y="3680"/>
                  </a:cubicBezTo>
                  <a:cubicBezTo>
                    <a:pt x="605" y="3842"/>
                    <a:pt x="372" y="4122"/>
                    <a:pt x="489" y="4238"/>
                  </a:cubicBezTo>
                  <a:cubicBezTo>
                    <a:pt x="501" y="4250"/>
                    <a:pt x="520" y="4255"/>
                    <a:pt x="544" y="4255"/>
                  </a:cubicBezTo>
                  <a:cubicBezTo>
                    <a:pt x="603" y="4255"/>
                    <a:pt x="688" y="4228"/>
                    <a:pt x="755" y="4228"/>
                  </a:cubicBezTo>
                  <a:cubicBezTo>
                    <a:pt x="815" y="4228"/>
                    <a:pt x="861" y="4249"/>
                    <a:pt x="861" y="4331"/>
                  </a:cubicBezTo>
                  <a:cubicBezTo>
                    <a:pt x="861" y="4531"/>
                    <a:pt x="945" y="4751"/>
                    <a:pt x="1054" y="4751"/>
                  </a:cubicBezTo>
                  <a:cubicBezTo>
                    <a:pt x="1059" y="4751"/>
                    <a:pt x="1065" y="4751"/>
                    <a:pt x="1070" y="4750"/>
                  </a:cubicBezTo>
                  <a:cubicBezTo>
                    <a:pt x="1233" y="4726"/>
                    <a:pt x="1349" y="4284"/>
                    <a:pt x="1559" y="4284"/>
                  </a:cubicBezTo>
                  <a:cubicBezTo>
                    <a:pt x="1768" y="4284"/>
                    <a:pt x="1605" y="4750"/>
                    <a:pt x="1489" y="5029"/>
                  </a:cubicBezTo>
                  <a:cubicBezTo>
                    <a:pt x="1349" y="5331"/>
                    <a:pt x="1605" y="5610"/>
                    <a:pt x="1675" y="5610"/>
                  </a:cubicBezTo>
                  <a:cubicBezTo>
                    <a:pt x="1768" y="5610"/>
                    <a:pt x="2443" y="5401"/>
                    <a:pt x="2675" y="5401"/>
                  </a:cubicBezTo>
                  <a:cubicBezTo>
                    <a:pt x="2908" y="5401"/>
                    <a:pt x="2606" y="5890"/>
                    <a:pt x="2489" y="5959"/>
                  </a:cubicBezTo>
                  <a:cubicBezTo>
                    <a:pt x="2396" y="6052"/>
                    <a:pt x="2885" y="6448"/>
                    <a:pt x="2885" y="6448"/>
                  </a:cubicBezTo>
                  <a:cubicBezTo>
                    <a:pt x="3164" y="6588"/>
                    <a:pt x="3071" y="7146"/>
                    <a:pt x="2955" y="7495"/>
                  </a:cubicBezTo>
                  <a:cubicBezTo>
                    <a:pt x="2919" y="7637"/>
                    <a:pt x="2803" y="7681"/>
                    <a:pt x="2657" y="7681"/>
                  </a:cubicBezTo>
                  <a:cubicBezTo>
                    <a:pt x="2419" y="7681"/>
                    <a:pt x="2104" y="7565"/>
                    <a:pt x="1931" y="7565"/>
                  </a:cubicBezTo>
                  <a:cubicBezTo>
                    <a:pt x="1629" y="7565"/>
                    <a:pt x="1884" y="8100"/>
                    <a:pt x="2117" y="8239"/>
                  </a:cubicBezTo>
                  <a:cubicBezTo>
                    <a:pt x="2350" y="8356"/>
                    <a:pt x="2071" y="9007"/>
                    <a:pt x="1791" y="9100"/>
                  </a:cubicBezTo>
                  <a:cubicBezTo>
                    <a:pt x="1512" y="9216"/>
                    <a:pt x="1373" y="9519"/>
                    <a:pt x="1396" y="9705"/>
                  </a:cubicBezTo>
                  <a:cubicBezTo>
                    <a:pt x="1419" y="9891"/>
                    <a:pt x="2001" y="9845"/>
                    <a:pt x="2117" y="9938"/>
                  </a:cubicBezTo>
                  <a:cubicBezTo>
                    <a:pt x="2257" y="10031"/>
                    <a:pt x="2908" y="9984"/>
                    <a:pt x="3187" y="10124"/>
                  </a:cubicBezTo>
                  <a:cubicBezTo>
                    <a:pt x="3466" y="10240"/>
                    <a:pt x="2606" y="10356"/>
                    <a:pt x="2164" y="10380"/>
                  </a:cubicBezTo>
                  <a:cubicBezTo>
                    <a:pt x="1722" y="10403"/>
                    <a:pt x="1210" y="11357"/>
                    <a:pt x="977" y="11566"/>
                  </a:cubicBezTo>
                  <a:cubicBezTo>
                    <a:pt x="811" y="11716"/>
                    <a:pt x="1037" y="11842"/>
                    <a:pt x="1256" y="11842"/>
                  </a:cubicBezTo>
                  <a:cubicBezTo>
                    <a:pt x="1343" y="11842"/>
                    <a:pt x="1429" y="11822"/>
                    <a:pt x="1489" y="11775"/>
                  </a:cubicBezTo>
                  <a:cubicBezTo>
                    <a:pt x="1612" y="11668"/>
                    <a:pt x="1694" y="11601"/>
                    <a:pt x="1855" y="11601"/>
                  </a:cubicBezTo>
                  <a:cubicBezTo>
                    <a:pt x="1939" y="11601"/>
                    <a:pt x="2044" y="11619"/>
                    <a:pt x="2187" y="11659"/>
                  </a:cubicBezTo>
                  <a:cubicBezTo>
                    <a:pt x="2237" y="11671"/>
                    <a:pt x="2281" y="11676"/>
                    <a:pt x="2322" y="11676"/>
                  </a:cubicBezTo>
                  <a:cubicBezTo>
                    <a:pt x="2600" y="11676"/>
                    <a:pt x="2658" y="11415"/>
                    <a:pt x="2699" y="11171"/>
                  </a:cubicBezTo>
                  <a:cubicBezTo>
                    <a:pt x="2721" y="11047"/>
                    <a:pt x="3024" y="11010"/>
                    <a:pt x="3381" y="11010"/>
                  </a:cubicBezTo>
                  <a:cubicBezTo>
                    <a:pt x="3766" y="11010"/>
                    <a:pt x="4214" y="11053"/>
                    <a:pt x="4443" y="11077"/>
                  </a:cubicBezTo>
                  <a:cubicBezTo>
                    <a:pt x="4478" y="11081"/>
                    <a:pt x="4516" y="11083"/>
                    <a:pt x="4557" y="11083"/>
                  </a:cubicBezTo>
                  <a:cubicBezTo>
                    <a:pt x="5030" y="11083"/>
                    <a:pt x="5858" y="10839"/>
                    <a:pt x="6351" y="10496"/>
                  </a:cubicBezTo>
                  <a:cubicBezTo>
                    <a:pt x="6909" y="10147"/>
                    <a:pt x="6281" y="10240"/>
                    <a:pt x="6002" y="10124"/>
                  </a:cubicBezTo>
                  <a:cubicBezTo>
                    <a:pt x="5700" y="9984"/>
                    <a:pt x="6351" y="9565"/>
                    <a:pt x="6770" y="9100"/>
                  </a:cubicBezTo>
                  <a:cubicBezTo>
                    <a:pt x="7181" y="8643"/>
                    <a:pt x="6583" y="8029"/>
                    <a:pt x="6143" y="8029"/>
                  </a:cubicBezTo>
                  <a:cubicBezTo>
                    <a:pt x="6135" y="8029"/>
                    <a:pt x="6126" y="8030"/>
                    <a:pt x="6118" y="8030"/>
                  </a:cubicBezTo>
                  <a:cubicBezTo>
                    <a:pt x="5982" y="8044"/>
                    <a:pt x="5901" y="8054"/>
                    <a:pt x="5851" y="8054"/>
                  </a:cubicBezTo>
                  <a:cubicBezTo>
                    <a:pt x="5738" y="8054"/>
                    <a:pt x="5780" y="8005"/>
                    <a:pt x="5700" y="7844"/>
                  </a:cubicBezTo>
                  <a:cubicBezTo>
                    <a:pt x="5607" y="7611"/>
                    <a:pt x="5653" y="7309"/>
                    <a:pt x="5490" y="7216"/>
                  </a:cubicBezTo>
                  <a:cubicBezTo>
                    <a:pt x="5351" y="7099"/>
                    <a:pt x="5304" y="6262"/>
                    <a:pt x="5258" y="6146"/>
                  </a:cubicBezTo>
                  <a:cubicBezTo>
                    <a:pt x="5234" y="6052"/>
                    <a:pt x="4699" y="5843"/>
                    <a:pt x="4630" y="5727"/>
                  </a:cubicBezTo>
                  <a:cubicBezTo>
                    <a:pt x="4537" y="5634"/>
                    <a:pt x="3629" y="4633"/>
                    <a:pt x="3350" y="4494"/>
                  </a:cubicBezTo>
                  <a:cubicBezTo>
                    <a:pt x="3071" y="4331"/>
                    <a:pt x="3141" y="3726"/>
                    <a:pt x="3187" y="3424"/>
                  </a:cubicBezTo>
                  <a:cubicBezTo>
                    <a:pt x="3234" y="3121"/>
                    <a:pt x="3955" y="2005"/>
                    <a:pt x="4048" y="1609"/>
                  </a:cubicBezTo>
                  <a:cubicBezTo>
                    <a:pt x="4115" y="1383"/>
                    <a:pt x="3869" y="1309"/>
                    <a:pt x="3550" y="1309"/>
                  </a:cubicBezTo>
                  <a:cubicBezTo>
                    <a:pt x="3312" y="1309"/>
                    <a:pt x="3034" y="1350"/>
                    <a:pt x="2815" y="1400"/>
                  </a:cubicBezTo>
                  <a:cubicBezTo>
                    <a:pt x="2601" y="1437"/>
                    <a:pt x="2480" y="1456"/>
                    <a:pt x="2412" y="1456"/>
                  </a:cubicBezTo>
                  <a:cubicBezTo>
                    <a:pt x="2310" y="1456"/>
                    <a:pt x="2326" y="1414"/>
                    <a:pt x="2326" y="1330"/>
                  </a:cubicBezTo>
                  <a:cubicBezTo>
                    <a:pt x="2326" y="1167"/>
                    <a:pt x="2885" y="609"/>
                    <a:pt x="3117" y="237"/>
                  </a:cubicBezTo>
                  <a:cubicBezTo>
                    <a:pt x="3225" y="53"/>
                    <a:pt x="2934" y="0"/>
                    <a:pt x="25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6"/>
            <p:cNvSpPr/>
            <p:nvPr/>
          </p:nvSpPr>
          <p:spPr>
            <a:xfrm>
              <a:off x="12127030" y="1449135"/>
              <a:ext cx="17245" cy="19846"/>
            </a:xfrm>
            <a:custGeom>
              <a:avLst/>
              <a:gdLst/>
              <a:ahLst/>
              <a:cxnLst/>
              <a:rect l="l" t="t" r="r" b="b"/>
              <a:pathLst>
                <a:path w="769" h="885" extrusionOk="0">
                  <a:moveTo>
                    <a:pt x="512" y="1"/>
                  </a:moveTo>
                  <a:cubicBezTo>
                    <a:pt x="443" y="1"/>
                    <a:pt x="373" y="1"/>
                    <a:pt x="303" y="24"/>
                  </a:cubicBezTo>
                  <a:cubicBezTo>
                    <a:pt x="187" y="47"/>
                    <a:pt x="94" y="164"/>
                    <a:pt x="47" y="280"/>
                  </a:cubicBezTo>
                  <a:cubicBezTo>
                    <a:pt x="1" y="373"/>
                    <a:pt x="1" y="513"/>
                    <a:pt x="1" y="629"/>
                  </a:cubicBezTo>
                  <a:cubicBezTo>
                    <a:pt x="1" y="652"/>
                    <a:pt x="1" y="699"/>
                    <a:pt x="1" y="722"/>
                  </a:cubicBezTo>
                  <a:cubicBezTo>
                    <a:pt x="47" y="862"/>
                    <a:pt x="210" y="885"/>
                    <a:pt x="349" y="885"/>
                  </a:cubicBezTo>
                  <a:cubicBezTo>
                    <a:pt x="396" y="885"/>
                    <a:pt x="466" y="885"/>
                    <a:pt x="489" y="862"/>
                  </a:cubicBezTo>
                  <a:cubicBezTo>
                    <a:pt x="512" y="838"/>
                    <a:pt x="536" y="815"/>
                    <a:pt x="536" y="792"/>
                  </a:cubicBezTo>
                  <a:cubicBezTo>
                    <a:pt x="605" y="629"/>
                    <a:pt x="582" y="443"/>
                    <a:pt x="675" y="280"/>
                  </a:cubicBezTo>
                  <a:cubicBezTo>
                    <a:pt x="722" y="234"/>
                    <a:pt x="768" y="164"/>
                    <a:pt x="745" y="117"/>
                  </a:cubicBezTo>
                  <a:cubicBezTo>
                    <a:pt x="722" y="24"/>
                    <a:pt x="605" y="1"/>
                    <a:pt x="5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6"/>
            <p:cNvSpPr/>
            <p:nvPr/>
          </p:nvSpPr>
          <p:spPr>
            <a:xfrm>
              <a:off x="12116064" y="1471515"/>
              <a:ext cx="10988" cy="15406"/>
            </a:xfrm>
            <a:custGeom>
              <a:avLst/>
              <a:gdLst/>
              <a:ahLst/>
              <a:cxnLst/>
              <a:rect l="l" t="t" r="r" b="b"/>
              <a:pathLst>
                <a:path w="490" h="687" extrusionOk="0">
                  <a:moveTo>
                    <a:pt x="268" y="0"/>
                  </a:moveTo>
                  <a:cubicBezTo>
                    <a:pt x="152" y="0"/>
                    <a:pt x="92" y="100"/>
                    <a:pt x="71" y="143"/>
                  </a:cubicBezTo>
                  <a:cubicBezTo>
                    <a:pt x="1" y="282"/>
                    <a:pt x="1" y="468"/>
                    <a:pt x="71" y="608"/>
                  </a:cubicBezTo>
                  <a:cubicBezTo>
                    <a:pt x="88" y="660"/>
                    <a:pt x="145" y="687"/>
                    <a:pt x="192" y="687"/>
                  </a:cubicBezTo>
                  <a:cubicBezTo>
                    <a:pt x="207" y="687"/>
                    <a:pt x="222" y="684"/>
                    <a:pt x="234" y="678"/>
                  </a:cubicBezTo>
                  <a:cubicBezTo>
                    <a:pt x="280" y="655"/>
                    <a:pt x="303" y="631"/>
                    <a:pt x="303" y="585"/>
                  </a:cubicBezTo>
                  <a:cubicBezTo>
                    <a:pt x="350" y="468"/>
                    <a:pt x="490" y="306"/>
                    <a:pt x="490" y="166"/>
                  </a:cubicBezTo>
                  <a:cubicBezTo>
                    <a:pt x="490" y="166"/>
                    <a:pt x="420" y="50"/>
                    <a:pt x="303" y="3"/>
                  </a:cubicBezTo>
                  <a:cubicBezTo>
                    <a:pt x="291" y="1"/>
                    <a:pt x="279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6"/>
            <p:cNvSpPr/>
            <p:nvPr/>
          </p:nvSpPr>
          <p:spPr>
            <a:xfrm>
              <a:off x="13157369" y="516524"/>
              <a:ext cx="326082" cy="419168"/>
            </a:xfrm>
            <a:custGeom>
              <a:avLst/>
              <a:gdLst/>
              <a:ahLst/>
              <a:cxnLst/>
              <a:rect l="l" t="t" r="r" b="b"/>
              <a:pathLst>
                <a:path w="14541" h="18692" extrusionOk="0">
                  <a:moveTo>
                    <a:pt x="14112" y="0"/>
                  </a:moveTo>
                  <a:cubicBezTo>
                    <a:pt x="13466" y="0"/>
                    <a:pt x="12308" y="1079"/>
                    <a:pt x="12191" y="1296"/>
                  </a:cubicBezTo>
                  <a:cubicBezTo>
                    <a:pt x="12051" y="1598"/>
                    <a:pt x="10027" y="2436"/>
                    <a:pt x="8818" y="2692"/>
                  </a:cubicBezTo>
                  <a:cubicBezTo>
                    <a:pt x="7631" y="2948"/>
                    <a:pt x="4770" y="5763"/>
                    <a:pt x="4770" y="6321"/>
                  </a:cubicBezTo>
                  <a:cubicBezTo>
                    <a:pt x="4770" y="6903"/>
                    <a:pt x="1862" y="13812"/>
                    <a:pt x="931" y="14835"/>
                  </a:cubicBezTo>
                  <a:cubicBezTo>
                    <a:pt x="1" y="15882"/>
                    <a:pt x="1094" y="16557"/>
                    <a:pt x="1606" y="16650"/>
                  </a:cubicBezTo>
                  <a:cubicBezTo>
                    <a:pt x="2118" y="16766"/>
                    <a:pt x="2187" y="17906"/>
                    <a:pt x="2443" y="18372"/>
                  </a:cubicBezTo>
                  <a:cubicBezTo>
                    <a:pt x="2566" y="18604"/>
                    <a:pt x="3162" y="18692"/>
                    <a:pt x="3817" y="18692"/>
                  </a:cubicBezTo>
                  <a:cubicBezTo>
                    <a:pt x="4278" y="18692"/>
                    <a:pt x="4767" y="18648"/>
                    <a:pt x="5142" y="18581"/>
                  </a:cubicBezTo>
                  <a:cubicBezTo>
                    <a:pt x="5351" y="18534"/>
                    <a:pt x="5444" y="18325"/>
                    <a:pt x="5328" y="18139"/>
                  </a:cubicBezTo>
                  <a:cubicBezTo>
                    <a:pt x="5002" y="17650"/>
                    <a:pt x="4398" y="16720"/>
                    <a:pt x="4095" y="16138"/>
                  </a:cubicBezTo>
                  <a:cubicBezTo>
                    <a:pt x="3676" y="15301"/>
                    <a:pt x="3932" y="14742"/>
                    <a:pt x="5235" y="10997"/>
                  </a:cubicBezTo>
                  <a:cubicBezTo>
                    <a:pt x="6538" y="7251"/>
                    <a:pt x="9143" y="5390"/>
                    <a:pt x="11516" y="4250"/>
                  </a:cubicBezTo>
                  <a:cubicBezTo>
                    <a:pt x="13912" y="3111"/>
                    <a:pt x="14541" y="2226"/>
                    <a:pt x="14541" y="621"/>
                  </a:cubicBezTo>
                  <a:cubicBezTo>
                    <a:pt x="14541" y="168"/>
                    <a:pt x="14366" y="0"/>
                    <a:pt x="1411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6"/>
            <p:cNvSpPr/>
            <p:nvPr/>
          </p:nvSpPr>
          <p:spPr>
            <a:xfrm>
              <a:off x="14754276" y="731288"/>
              <a:ext cx="66804" cy="56803"/>
            </a:xfrm>
            <a:custGeom>
              <a:avLst/>
              <a:gdLst/>
              <a:ahLst/>
              <a:cxnLst/>
              <a:rect l="l" t="t" r="r" b="b"/>
              <a:pathLst>
                <a:path w="2979" h="2533" extrusionOk="0">
                  <a:moveTo>
                    <a:pt x="977" y="1"/>
                  </a:moveTo>
                  <a:cubicBezTo>
                    <a:pt x="975" y="15"/>
                    <a:pt x="972" y="29"/>
                    <a:pt x="969" y="44"/>
                  </a:cubicBezTo>
                  <a:lnTo>
                    <a:pt x="969" y="44"/>
                  </a:lnTo>
                  <a:cubicBezTo>
                    <a:pt x="945" y="65"/>
                    <a:pt x="931" y="97"/>
                    <a:pt x="931" y="140"/>
                  </a:cubicBezTo>
                  <a:lnTo>
                    <a:pt x="968" y="48"/>
                  </a:lnTo>
                  <a:lnTo>
                    <a:pt x="968" y="48"/>
                  </a:lnTo>
                  <a:cubicBezTo>
                    <a:pt x="866" y="519"/>
                    <a:pt x="592" y="964"/>
                    <a:pt x="210" y="1257"/>
                  </a:cubicBezTo>
                  <a:cubicBezTo>
                    <a:pt x="117" y="1327"/>
                    <a:pt x="0" y="1420"/>
                    <a:pt x="0" y="1536"/>
                  </a:cubicBezTo>
                  <a:cubicBezTo>
                    <a:pt x="24" y="1653"/>
                    <a:pt x="117" y="1722"/>
                    <a:pt x="210" y="1769"/>
                  </a:cubicBezTo>
                  <a:cubicBezTo>
                    <a:pt x="878" y="2142"/>
                    <a:pt x="1612" y="2532"/>
                    <a:pt x="2357" y="2532"/>
                  </a:cubicBezTo>
                  <a:cubicBezTo>
                    <a:pt x="2494" y="2532"/>
                    <a:pt x="2631" y="2519"/>
                    <a:pt x="2769" y="2490"/>
                  </a:cubicBezTo>
                  <a:cubicBezTo>
                    <a:pt x="2978" y="2025"/>
                    <a:pt x="2815" y="1490"/>
                    <a:pt x="2536" y="1094"/>
                  </a:cubicBezTo>
                  <a:cubicBezTo>
                    <a:pt x="2234" y="676"/>
                    <a:pt x="1838" y="396"/>
                    <a:pt x="1419" y="94"/>
                  </a:cubicBezTo>
                  <a:cubicBezTo>
                    <a:pt x="1335" y="46"/>
                    <a:pt x="1207" y="4"/>
                    <a:pt x="1103" y="4"/>
                  </a:cubicBezTo>
                  <a:cubicBezTo>
                    <a:pt x="1049" y="4"/>
                    <a:pt x="1001" y="15"/>
                    <a:pt x="970" y="43"/>
                  </a:cubicBezTo>
                  <a:lnTo>
                    <a:pt x="970" y="43"/>
                  </a:lnTo>
                  <a:lnTo>
                    <a:pt x="977" y="2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6"/>
            <p:cNvSpPr/>
            <p:nvPr/>
          </p:nvSpPr>
          <p:spPr>
            <a:xfrm>
              <a:off x="12447865" y="1517486"/>
              <a:ext cx="36553" cy="56937"/>
            </a:xfrm>
            <a:custGeom>
              <a:avLst/>
              <a:gdLst/>
              <a:ahLst/>
              <a:cxnLst/>
              <a:rect l="l" t="t" r="r" b="b"/>
              <a:pathLst>
                <a:path w="1630" h="2539" extrusionOk="0">
                  <a:moveTo>
                    <a:pt x="1001" y="0"/>
                  </a:moveTo>
                  <a:cubicBezTo>
                    <a:pt x="769" y="0"/>
                    <a:pt x="606" y="140"/>
                    <a:pt x="606" y="140"/>
                  </a:cubicBezTo>
                  <a:lnTo>
                    <a:pt x="606" y="163"/>
                  </a:lnTo>
                  <a:cubicBezTo>
                    <a:pt x="373" y="233"/>
                    <a:pt x="117" y="652"/>
                    <a:pt x="187" y="861"/>
                  </a:cubicBezTo>
                  <a:cubicBezTo>
                    <a:pt x="257" y="1071"/>
                    <a:pt x="1" y="1420"/>
                    <a:pt x="280" y="1443"/>
                  </a:cubicBezTo>
                  <a:cubicBezTo>
                    <a:pt x="582" y="1466"/>
                    <a:pt x="792" y="1652"/>
                    <a:pt x="792" y="1792"/>
                  </a:cubicBezTo>
                  <a:cubicBezTo>
                    <a:pt x="792" y="1893"/>
                    <a:pt x="704" y="2135"/>
                    <a:pt x="589" y="2135"/>
                  </a:cubicBezTo>
                  <a:cubicBezTo>
                    <a:pt x="572" y="2135"/>
                    <a:pt x="554" y="2130"/>
                    <a:pt x="536" y="2117"/>
                  </a:cubicBezTo>
                  <a:cubicBezTo>
                    <a:pt x="482" y="2094"/>
                    <a:pt x="422" y="2081"/>
                    <a:pt x="370" y="2081"/>
                  </a:cubicBezTo>
                  <a:cubicBezTo>
                    <a:pt x="267" y="2081"/>
                    <a:pt x="195" y="2133"/>
                    <a:pt x="257" y="2257"/>
                  </a:cubicBezTo>
                  <a:cubicBezTo>
                    <a:pt x="345" y="2398"/>
                    <a:pt x="433" y="2538"/>
                    <a:pt x="561" y="2538"/>
                  </a:cubicBezTo>
                  <a:cubicBezTo>
                    <a:pt x="602" y="2538"/>
                    <a:pt x="648" y="2524"/>
                    <a:pt x="699" y="2490"/>
                  </a:cubicBezTo>
                  <a:cubicBezTo>
                    <a:pt x="908" y="2350"/>
                    <a:pt x="1211" y="2048"/>
                    <a:pt x="1187" y="1675"/>
                  </a:cubicBezTo>
                  <a:cubicBezTo>
                    <a:pt x="1141" y="1326"/>
                    <a:pt x="1187" y="1071"/>
                    <a:pt x="1257" y="931"/>
                  </a:cubicBezTo>
                  <a:cubicBezTo>
                    <a:pt x="1327" y="791"/>
                    <a:pt x="1629" y="884"/>
                    <a:pt x="1466" y="489"/>
                  </a:cubicBezTo>
                  <a:cubicBezTo>
                    <a:pt x="1304" y="93"/>
                    <a:pt x="1234" y="0"/>
                    <a:pt x="10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6"/>
            <p:cNvSpPr/>
            <p:nvPr/>
          </p:nvSpPr>
          <p:spPr>
            <a:xfrm>
              <a:off x="12614819" y="1999713"/>
              <a:ext cx="9934" cy="6189"/>
            </a:xfrm>
            <a:custGeom>
              <a:avLst/>
              <a:gdLst/>
              <a:ahLst/>
              <a:cxnLst/>
              <a:rect l="l" t="t" r="r" b="b"/>
              <a:pathLst>
                <a:path w="443" h="276" extrusionOk="0">
                  <a:moveTo>
                    <a:pt x="213" y="1"/>
                  </a:moveTo>
                  <a:cubicBezTo>
                    <a:pt x="180" y="1"/>
                    <a:pt x="147" y="5"/>
                    <a:pt x="117" y="15"/>
                  </a:cubicBezTo>
                  <a:lnTo>
                    <a:pt x="23" y="109"/>
                  </a:lnTo>
                  <a:cubicBezTo>
                    <a:pt x="0" y="155"/>
                    <a:pt x="0" y="202"/>
                    <a:pt x="47" y="248"/>
                  </a:cubicBezTo>
                  <a:cubicBezTo>
                    <a:pt x="70" y="248"/>
                    <a:pt x="117" y="271"/>
                    <a:pt x="140" y="271"/>
                  </a:cubicBezTo>
                  <a:cubicBezTo>
                    <a:pt x="158" y="274"/>
                    <a:pt x="177" y="276"/>
                    <a:pt x="196" y="276"/>
                  </a:cubicBezTo>
                  <a:cubicBezTo>
                    <a:pt x="319" y="276"/>
                    <a:pt x="442" y="213"/>
                    <a:pt x="442" y="132"/>
                  </a:cubicBezTo>
                  <a:cubicBezTo>
                    <a:pt x="442" y="59"/>
                    <a:pt x="329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">
    <p:spTree>
      <p:nvGrpSpPr>
        <p:cNvPr id="1" name="Shape 8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3" name="Google Shape;8523;p29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24" name="Google Shape;8524;p29"/>
          <p:cNvGrpSpPr/>
          <p:nvPr/>
        </p:nvGrpSpPr>
        <p:grpSpPr>
          <a:xfrm>
            <a:off x="198778" y="270876"/>
            <a:ext cx="8754832" cy="4590934"/>
            <a:chOff x="238125" y="577375"/>
            <a:chExt cx="7139225" cy="4554950"/>
          </a:xfrm>
        </p:grpSpPr>
        <p:sp>
          <p:nvSpPr>
            <p:cNvPr id="8525" name="Google Shape;8525;p29"/>
            <p:cNvSpPr/>
            <p:nvPr/>
          </p:nvSpPr>
          <p:spPr>
            <a:xfrm>
              <a:off x="238125" y="577375"/>
              <a:ext cx="7139225" cy="4552700"/>
            </a:xfrm>
            <a:custGeom>
              <a:avLst/>
              <a:gdLst/>
              <a:ahLst/>
              <a:cxnLst/>
              <a:rect l="l" t="t" r="r" b="b"/>
              <a:pathLst>
                <a:path w="285569" h="182108" extrusionOk="0">
                  <a:moveTo>
                    <a:pt x="141714" y="287"/>
                  </a:moveTo>
                  <a:lnTo>
                    <a:pt x="107262" y="6999"/>
                  </a:lnTo>
                  <a:lnTo>
                    <a:pt x="105889" y="302"/>
                  </a:lnTo>
                  <a:lnTo>
                    <a:pt x="141714" y="287"/>
                  </a:lnTo>
                  <a:close/>
                  <a:moveTo>
                    <a:pt x="179680" y="302"/>
                  </a:moveTo>
                  <a:lnTo>
                    <a:pt x="178307" y="6999"/>
                  </a:lnTo>
                  <a:lnTo>
                    <a:pt x="143855" y="302"/>
                  </a:lnTo>
                  <a:close/>
                  <a:moveTo>
                    <a:pt x="105678" y="302"/>
                  </a:moveTo>
                  <a:lnTo>
                    <a:pt x="107051" y="7029"/>
                  </a:lnTo>
                  <a:lnTo>
                    <a:pt x="32521" y="21525"/>
                  </a:lnTo>
                  <a:lnTo>
                    <a:pt x="17935" y="302"/>
                  </a:lnTo>
                  <a:close/>
                  <a:moveTo>
                    <a:pt x="267634" y="302"/>
                  </a:moveTo>
                  <a:lnTo>
                    <a:pt x="253048" y="21525"/>
                  </a:lnTo>
                  <a:lnTo>
                    <a:pt x="178518" y="7029"/>
                  </a:lnTo>
                  <a:lnTo>
                    <a:pt x="179891" y="302"/>
                  </a:lnTo>
                  <a:close/>
                  <a:moveTo>
                    <a:pt x="142302" y="392"/>
                  </a:moveTo>
                  <a:lnTo>
                    <a:pt x="110279" y="21826"/>
                  </a:lnTo>
                  <a:lnTo>
                    <a:pt x="107292" y="7195"/>
                  </a:lnTo>
                  <a:lnTo>
                    <a:pt x="142302" y="392"/>
                  </a:lnTo>
                  <a:close/>
                  <a:moveTo>
                    <a:pt x="143267" y="392"/>
                  </a:moveTo>
                  <a:lnTo>
                    <a:pt x="178262" y="7195"/>
                  </a:lnTo>
                  <a:lnTo>
                    <a:pt x="175290" y="21826"/>
                  </a:lnTo>
                  <a:lnTo>
                    <a:pt x="143267" y="392"/>
                  </a:lnTo>
                  <a:close/>
                  <a:moveTo>
                    <a:pt x="141925" y="890"/>
                  </a:moveTo>
                  <a:lnTo>
                    <a:pt x="111998" y="30303"/>
                  </a:lnTo>
                  <a:lnTo>
                    <a:pt x="110324" y="22053"/>
                  </a:lnTo>
                  <a:lnTo>
                    <a:pt x="141925" y="890"/>
                  </a:lnTo>
                  <a:close/>
                  <a:moveTo>
                    <a:pt x="143177" y="573"/>
                  </a:moveTo>
                  <a:lnTo>
                    <a:pt x="175245" y="22053"/>
                  </a:lnTo>
                  <a:lnTo>
                    <a:pt x="171293" y="41481"/>
                  </a:lnTo>
                  <a:lnTo>
                    <a:pt x="143177" y="573"/>
                  </a:lnTo>
                  <a:close/>
                  <a:moveTo>
                    <a:pt x="142091" y="1026"/>
                  </a:moveTo>
                  <a:lnTo>
                    <a:pt x="114276" y="41496"/>
                  </a:lnTo>
                  <a:lnTo>
                    <a:pt x="112043" y="30545"/>
                  </a:lnTo>
                  <a:lnTo>
                    <a:pt x="142091" y="1026"/>
                  </a:lnTo>
                  <a:close/>
                  <a:moveTo>
                    <a:pt x="107096" y="7240"/>
                  </a:moveTo>
                  <a:lnTo>
                    <a:pt x="110083" y="21947"/>
                  </a:lnTo>
                  <a:lnTo>
                    <a:pt x="57168" y="57379"/>
                  </a:lnTo>
                  <a:lnTo>
                    <a:pt x="32657" y="21706"/>
                  </a:lnTo>
                  <a:lnTo>
                    <a:pt x="107096" y="7240"/>
                  </a:lnTo>
                  <a:close/>
                  <a:moveTo>
                    <a:pt x="178473" y="7240"/>
                  </a:moveTo>
                  <a:lnTo>
                    <a:pt x="252912" y="21706"/>
                  </a:lnTo>
                  <a:lnTo>
                    <a:pt x="228401" y="57379"/>
                  </a:lnTo>
                  <a:lnTo>
                    <a:pt x="175471" y="21947"/>
                  </a:lnTo>
                  <a:lnTo>
                    <a:pt x="178473" y="7240"/>
                  </a:lnTo>
                  <a:close/>
                  <a:moveTo>
                    <a:pt x="110128" y="22173"/>
                  </a:moveTo>
                  <a:lnTo>
                    <a:pt x="111817" y="30469"/>
                  </a:lnTo>
                  <a:lnTo>
                    <a:pt x="68164" y="73383"/>
                  </a:lnTo>
                  <a:lnTo>
                    <a:pt x="57289" y="57545"/>
                  </a:lnTo>
                  <a:lnTo>
                    <a:pt x="110128" y="22173"/>
                  </a:lnTo>
                  <a:close/>
                  <a:moveTo>
                    <a:pt x="142588" y="664"/>
                  </a:moveTo>
                  <a:lnTo>
                    <a:pt x="124277" y="90639"/>
                  </a:lnTo>
                  <a:lnTo>
                    <a:pt x="114336" y="41767"/>
                  </a:lnTo>
                  <a:lnTo>
                    <a:pt x="142588" y="664"/>
                  </a:lnTo>
                  <a:close/>
                  <a:moveTo>
                    <a:pt x="142981" y="664"/>
                  </a:moveTo>
                  <a:lnTo>
                    <a:pt x="171233" y="41767"/>
                  </a:lnTo>
                  <a:lnTo>
                    <a:pt x="161292" y="90639"/>
                  </a:lnTo>
                  <a:lnTo>
                    <a:pt x="142981" y="664"/>
                  </a:lnTo>
                  <a:close/>
                  <a:moveTo>
                    <a:pt x="111878" y="30711"/>
                  </a:moveTo>
                  <a:lnTo>
                    <a:pt x="114110" y="41722"/>
                  </a:lnTo>
                  <a:lnTo>
                    <a:pt x="80262" y="90986"/>
                  </a:lnTo>
                  <a:lnTo>
                    <a:pt x="68285" y="73549"/>
                  </a:lnTo>
                  <a:lnTo>
                    <a:pt x="111878" y="30711"/>
                  </a:lnTo>
                  <a:close/>
                  <a:moveTo>
                    <a:pt x="175441" y="22173"/>
                  </a:moveTo>
                  <a:lnTo>
                    <a:pt x="228280" y="57545"/>
                  </a:lnTo>
                  <a:lnTo>
                    <a:pt x="205307" y="90986"/>
                  </a:lnTo>
                  <a:lnTo>
                    <a:pt x="171459" y="41722"/>
                  </a:lnTo>
                  <a:lnTo>
                    <a:pt x="175441" y="22173"/>
                  </a:lnTo>
                  <a:close/>
                  <a:moveTo>
                    <a:pt x="57123" y="57666"/>
                  </a:moveTo>
                  <a:lnTo>
                    <a:pt x="68013" y="73519"/>
                  </a:lnTo>
                  <a:lnTo>
                    <a:pt x="32642" y="108272"/>
                  </a:lnTo>
                  <a:lnTo>
                    <a:pt x="7074" y="91167"/>
                  </a:lnTo>
                  <a:lnTo>
                    <a:pt x="57123" y="57666"/>
                  </a:lnTo>
                  <a:close/>
                  <a:moveTo>
                    <a:pt x="228446" y="57666"/>
                  </a:moveTo>
                  <a:lnTo>
                    <a:pt x="252746" y="73926"/>
                  </a:lnTo>
                  <a:lnTo>
                    <a:pt x="217435" y="108634"/>
                  </a:lnTo>
                  <a:lnTo>
                    <a:pt x="205428" y="91167"/>
                  </a:lnTo>
                  <a:lnTo>
                    <a:pt x="228446" y="57666"/>
                  </a:lnTo>
                  <a:close/>
                  <a:moveTo>
                    <a:pt x="68134" y="73700"/>
                  </a:moveTo>
                  <a:lnTo>
                    <a:pt x="80141" y="91167"/>
                  </a:lnTo>
                  <a:lnTo>
                    <a:pt x="57108" y="124653"/>
                  </a:lnTo>
                  <a:lnTo>
                    <a:pt x="32823" y="108393"/>
                  </a:lnTo>
                  <a:lnTo>
                    <a:pt x="68134" y="73700"/>
                  </a:lnTo>
                  <a:close/>
                  <a:moveTo>
                    <a:pt x="252912" y="74047"/>
                  </a:moveTo>
                  <a:lnTo>
                    <a:pt x="278480" y="91167"/>
                  </a:lnTo>
                  <a:lnTo>
                    <a:pt x="228446" y="124653"/>
                  </a:lnTo>
                  <a:lnTo>
                    <a:pt x="217556" y="108800"/>
                  </a:lnTo>
                  <a:lnTo>
                    <a:pt x="252912" y="74047"/>
                  </a:lnTo>
                  <a:close/>
                  <a:moveTo>
                    <a:pt x="114170" y="42009"/>
                  </a:moveTo>
                  <a:lnTo>
                    <a:pt x="124171" y="91152"/>
                  </a:lnTo>
                  <a:lnTo>
                    <a:pt x="114170" y="140310"/>
                  </a:lnTo>
                  <a:lnTo>
                    <a:pt x="80382" y="91152"/>
                  </a:lnTo>
                  <a:lnTo>
                    <a:pt x="114170" y="42009"/>
                  </a:lnTo>
                  <a:close/>
                  <a:moveTo>
                    <a:pt x="171399" y="42009"/>
                  </a:moveTo>
                  <a:lnTo>
                    <a:pt x="205187" y="91167"/>
                  </a:lnTo>
                  <a:lnTo>
                    <a:pt x="171399" y="140310"/>
                  </a:lnTo>
                  <a:lnTo>
                    <a:pt x="161398" y="91167"/>
                  </a:lnTo>
                  <a:lnTo>
                    <a:pt x="171399" y="42009"/>
                  </a:lnTo>
                  <a:close/>
                  <a:moveTo>
                    <a:pt x="205307" y="91348"/>
                  </a:moveTo>
                  <a:lnTo>
                    <a:pt x="217284" y="108770"/>
                  </a:lnTo>
                  <a:lnTo>
                    <a:pt x="173691" y="151608"/>
                  </a:lnTo>
                  <a:lnTo>
                    <a:pt x="171459" y="140597"/>
                  </a:lnTo>
                  <a:lnTo>
                    <a:pt x="205307" y="91348"/>
                  </a:lnTo>
                  <a:close/>
                  <a:moveTo>
                    <a:pt x="80262" y="91348"/>
                  </a:moveTo>
                  <a:lnTo>
                    <a:pt x="114110" y="140597"/>
                  </a:lnTo>
                  <a:lnTo>
                    <a:pt x="110128" y="160145"/>
                  </a:lnTo>
                  <a:lnTo>
                    <a:pt x="57289" y="124774"/>
                  </a:lnTo>
                  <a:lnTo>
                    <a:pt x="80262" y="91348"/>
                  </a:lnTo>
                  <a:close/>
                  <a:moveTo>
                    <a:pt x="217405" y="108951"/>
                  </a:moveTo>
                  <a:lnTo>
                    <a:pt x="228280" y="124774"/>
                  </a:lnTo>
                  <a:lnTo>
                    <a:pt x="175426" y="160145"/>
                  </a:lnTo>
                  <a:lnTo>
                    <a:pt x="173737" y="151849"/>
                  </a:lnTo>
                  <a:lnTo>
                    <a:pt x="217405" y="108951"/>
                  </a:lnTo>
                  <a:close/>
                  <a:moveTo>
                    <a:pt x="57168" y="124940"/>
                  </a:moveTo>
                  <a:lnTo>
                    <a:pt x="110098" y="160372"/>
                  </a:lnTo>
                  <a:lnTo>
                    <a:pt x="107096" y="175093"/>
                  </a:lnTo>
                  <a:lnTo>
                    <a:pt x="32657" y="160613"/>
                  </a:lnTo>
                  <a:lnTo>
                    <a:pt x="57168" y="124940"/>
                  </a:lnTo>
                  <a:close/>
                  <a:moveTo>
                    <a:pt x="228401" y="124940"/>
                  </a:moveTo>
                  <a:lnTo>
                    <a:pt x="252912" y="160613"/>
                  </a:lnTo>
                  <a:lnTo>
                    <a:pt x="178473" y="175093"/>
                  </a:lnTo>
                  <a:lnTo>
                    <a:pt x="175471" y="160372"/>
                  </a:lnTo>
                  <a:lnTo>
                    <a:pt x="228401" y="124940"/>
                  </a:lnTo>
                  <a:close/>
                  <a:moveTo>
                    <a:pt x="142679" y="1222"/>
                  </a:moveTo>
                  <a:lnTo>
                    <a:pt x="142679" y="181097"/>
                  </a:lnTo>
                  <a:lnTo>
                    <a:pt x="124382" y="91167"/>
                  </a:lnTo>
                  <a:lnTo>
                    <a:pt x="142679" y="1222"/>
                  </a:lnTo>
                  <a:close/>
                  <a:moveTo>
                    <a:pt x="142890" y="1222"/>
                  </a:moveTo>
                  <a:lnTo>
                    <a:pt x="161187" y="91167"/>
                  </a:lnTo>
                  <a:lnTo>
                    <a:pt x="142890" y="181097"/>
                  </a:lnTo>
                  <a:lnTo>
                    <a:pt x="142890" y="1222"/>
                  </a:lnTo>
                  <a:close/>
                  <a:moveTo>
                    <a:pt x="171293" y="140838"/>
                  </a:moveTo>
                  <a:lnTo>
                    <a:pt x="173526" y="151774"/>
                  </a:lnTo>
                  <a:lnTo>
                    <a:pt x="173526" y="151789"/>
                  </a:lnTo>
                  <a:lnTo>
                    <a:pt x="143478" y="181308"/>
                  </a:lnTo>
                  <a:lnTo>
                    <a:pt x="143478" y="181308"/>
                  </a:lnTo>
                  <a:lnTo>
                    <a:pt x="171293" y="140838"/>
                  </a:lnTo>
                  <a:close/>
                  <a:moveTo>
                    <a:pt x="173571" y="152030"/>
                  </a:moveTo>
                  <a:lnTo>
                    <a:pt x="175245" y="160281"/>
                  </a:lnTo>
                  <a:lnTo>
                    <a:pt x="143644" y="181429"/>
                  </a:lnTo>
                  <a:lnTo>
                    <a:pt x="143644" y="181429"/>
                  </a:lnTo>
                  <a:lnTo>
                    <a:pt x="173571" y="152030"/>
                  </a:lnTo>
                  <a:close/>
                  <a:moveTo>
                    <a:pt x="124277" y="91680"/>
                  </a:moveTo>
                  <a:lnTo>
                    <a:pt x="142573" y="181655"/>
                  </a:lnTo>
                  <a:lnTo>
                    <a:pt x="114336" y="140551"/>
                  </a:lnTo>
                  <a:lnTo>
                    <a:pt x="124277" y="91680"/>
                  </a:lnTo>
                  <a:close/>
                  <a:moveTo>
                    <a:pt x="161292" y="91680"/>
                  </a:moveTo>
                  <a:lnTo>
                    <a:pt x="171233" y="140551"/>
                  </a:lnTo>
                  <a:lnTo>
                    <a:pt x="142981" y="181655"/>
                  </a:lnTo>
                  <a:lnTo>
                    <a:pt x="161292" y="91680"/>
                  </a:lnTo>
                  <a:close/>
                  <a:moveTo>
                    <a:pt x="114276" y="140838"/>
                  </a:moveTo>
                  <a:lnTo>
                    <a:pt x="142392" y="181745"/>
                  </a:lnTo>
                  <a:lnTo>
                    <a:pt x="110324" y="160281"/>
                  </a:lnTo>
                  <a:lnTo>
                    <a:pt x="114276" y="140838"/>
                  </a:lnTo>
                  <a:close/>
                  <a:moveTo>
                    <a:pt x="110279" y="160492"/>
                  </a:moveTo>
                  <a:lnTo>
                    <a:pt x="142302" y="181926"/>
                  </a:lnTo>
                  <a:lnTo>
                    <a:pt x="142302" y="181926"/>
                  </a:lnTo>
                  <a:lnTo>
                    <a:pt x="107292" y="175124"/>
                  </a:lnTo>
                  <a:lnTo>
                    <a:pt x="110279" y="160492"/>
                  </a:lnTo>
                  <a:close/>
                  <a:moveTo>
                    <a:pt x="175290" y="160492"/>
                  </a:moveTo>
                  <a:lnTo>
                    <a:pt x="178277" y="175124"/>
                  </a:lnTo>
                  <a:lnTo>
                    <a:pt x="143267" y="181926"/>
                  </a:lnTo>
                  <a:lnTo>
                    <a:pt x="175290" y="160492"/>
                  </a:lnTo>
                  <a:close/>
                  <a:moveTo>
                    <a:pt x="32521" y="160809"/>
                  </a:moveTo>
                  <a:lnTo>
                    <a:pt x="107051" y="175289"/>
                  </a:lnTo>
                  <a:lnTo>
                    <a:pt x="105678" y="182032"/>
                  </a:lnTo>
                  <a:lnTo>
                    <a:pt x="17935" y="182032"/>
                  </a:lnTo>
                  <a:lnTo>
                    <a:pt x="32521" y="160809"/>
                  </a:lnTo>
                  <a:close/>
                  <a:moveTo>
                    <a:pt x="107262" y="175335"/>
                  </a:moveTo>
                  <a:lnTo>
                    <a:pt x="141714" y="182032"/>
                  </a:lnTo>
                  <a:lnTo>
                    <a:pt x="105889" y="182032"/>
                  </a:lnTo>
                  <a:lnTo>
                    <a:pt x="107262" y="175335"/>
                  </a:lnTo>
                  <a:close/>
                  <a:moveTo>
                    <a:pt x="178307" y="175335"/>
                  </a:moveTo>
                  <a:lnTo>
                    <a:pt x="179680" y="182032"/>
                  </a:lnTo>
                  <a:lnTo>
                    <a:pt x="143855" y="182032"/>
                  </a:lnTo>
                  <a:lnTo>
                    <a:pt x="178307" y="175335"/>
                  </a:lnTo>
                  <a:close/>
                  <a:moveTo>
                    <a:pt x="253048" y="160809"/>
                  </a:moveTo>
                  <a:lnTo>
                    <a:pt x="267634" y="182032"/>
                  </a:lnTo>
                  <a:lnTo>
                    <a:pt x="179891" y="182032"/>
                  </a:lnTo>
                  <a:lnTo>
                    <a:pt x="178518" y="175289"/>
                  </a:lnTo>
                  <a:lnTo>
                    <a:pt x="253048" y="160809"/>
                  </a:lnTo>
                  <a:close/>
                  <a:moveTo>
                    <a:pt x="17482" y="0"/>
                  </a:moveTo>
                  <a:lnTo>
                    <a:pt x="17543" y="91"/>
                  </a:lnTo>
                  <a:lnTo>
                    <a:pt x="0" y="91"/>
                  </a:lnTo>
                  <a:lnTo>
                    <a:pt x="0" y="302"/>
                  </a:lnTo>
                  <a:lnTo>
                    <a:pt x="17693" y="302"/>
                  </a:lnTo>
                  <a:lnTo>
                    <a:pt x="32310" y="21555"/>
                  </a:lnTo>
                  <a:lnTo>
                    <a:pt x="0" y="27845"/>
                  </a:lnTo>
                  <a:lnTo>
                    <a:pt x="0" y="28056"/>
                  </a:lnTo>
                  <a:lnTo>
                    <a:pt x="32430" y="21751"/>
                  </a:lnTo>
                  <a:lnTo>
                    <a:pt x="57002" y="57500"/>
                  </a:lnTo>
                  <a:lnTo>
                    <a:pt x="6893" y="91031"/>
                  </a:lnTo>
                  <a:lnTo>
                    <a:pt x="0" y="86415"/>
                  </a:lnTo>
                  <a:lnTo>
                    <a:pt x="0" y="86672"/>
                  </a:lnTo>
                  <a:lnTo>
                    <a:pt x="6712" y="91167"/>
                  </a:lnTo>
                  <a:lnTo>
                    <a:pt x="0" y="95647"/>
                  </a:lnTo>
                  <a:lnTo>
                    <a:pt x="0" y="95903"/>
                  </a:lnTo>
                  <a:lnTo>
                    <a:pt x="6893" y="91287"/>
                  </a:lnTo>
                  <a:lnTo>
                    <a:pt x="32491" y="108423"/>
                  </a:lnTo>
                  <a:lnTo>
                    <a:pt x="0" y="140355"/>
                  </a:lnTo>
                  <a:lnTo>
                    <a:pt x="0" y="140642"/>
                  </a:lnTo>
                  <a:lnTo>
                    <a:pt x="32672" y="108543"/>
                  </a:lnTo>
                  <a:lnTo>
                    <a:pt x="57002" y="124834"/>
                  </a:lnTo>
                  <a:lnTo>
                    <a:pt x="32430" y="160568"/>
                  </a:lnTo>
                  <a:lnTo>
                    <a:pt x="0" y="154278"/>
                  </a:lnTo>
                  <a:lnTo>
                    <a:pt x="0" y="154489"/>
                  </a:lnTo>
                  <a:lnTo>
                    <a:pt x="32295" y="160764"/>
                  </a:lnTo>
                  <a:lnTo>
                    <a:pt x="17678" y="182032"/>
                  </a:lnTo>
                  <a:lnTo>
                    <a:pt x="0" y="182032"/>
                  </a:lnTo>
                  <a:lnTo>
                    <a:pt x="0" y="182107"/>
                  </a:lnTo>
                  <a:lnTo>
                    <a:pt x="285569" y="182107"/>
                  </a:lnTo>
                  <a:lnTo>
                    <a:pt x="285569" y="182032"/>
                  </a:lnTo>
                  <a:lnTo>
                    <a:pt x="267876" y="182032"/>
                  </a:lnTo>
                  <a:lnTo>
                    <a:pt x="253259" y="160764"/>
                  </a:lnTo>
                  <a:lnTo>
                    <a:pt x="285569" y="154489"/>
                  </a:lnTo>
                  <a:lnTo>
                    <a:pt x="285569" y="154278"/>
                  </a:lnTo>
                  <a:lnTo>
                    <a:pt x="253139" y="160568"/>
                  </a:lnTo>
                  <a:lnTo>
                    <a:pt x="228567" y="124834"/>
                  </a:lnTo>
                  <a:lnTo>
                    <a:pt x="278676" y="91287"/>
                  </a:lnTo>
                  <a:lnTo>
                    <a:pt x="285569" y="95903"/>
                  </a:lnTo>
                  <a:lnTo>
                    <a:pt x="285569" y="95647"/>
                  </a:lnTo>
                  <a:lnTo>
                    <a:pt x="278857" y="91167"/>
                  </a:lnTo>
                  <a:lnTo>
                    <a:pt x="285569" y="86672"/>
                  </a:lnTo>
                  <a:lnTo>
                    <a:pt x="285569" y="86415"/>
                  </a:lnTo>
                  <a:lnTo>
                    <a:pt x="278676" y="91031"/>
                  </a:lnTo>
                  <a:lnTo>
                    <a:pt x="253063" y="73896"/>
                  </a:lnTo>
                  <a:lnTo>
                    <a:pt x="285569" y="41963"/>
                  </a:lnTo>
                  <a:lnTo>
                    <a:pt x="285569" y="41677"/>
                  </a:lnTo>
                  <a:lnTo>
                    <a:pt x="252897" y="73775"/>
                  </a:lnTo>
                  <a:lnTo>
                    <a:pt x="228567" y="57500"/>
                  </a:lnTo>
                  <a:lnTo>
                    <a:pt x="253139" y="21751"/>
                  </a:lnTo>
                  <a:lnTo>
                    <a:pt x="285569" y="28056"/>
                  </a:lnTo>
                  <a:lnTo>
                    <a:pt x="285569" y="27845"/>
                  </a:lnTo>
                  <a:lnTo>
                    <a:pt x="253259" y="21555"/>
                  </a:lnTo>
                  <a:lnTo>
                    <a:pt x="267876" y="302"/>
                  </a:lnTo>
                  <a:lnTo>
                    <a:pt x="285569" y="302"/>
                  </a:lnTo>
                  <a:lnTo>
                    <a:pt x="285569" y="91"/>
                  </a:lnTo>
                  <a:lnTo>
                    <a:pt x="268026" y="91"/>
                  </a:lnTo>
                  <a:lnTo>
                    <a:pt x="268087" y="0"/>
                  </a:lnTo>
                  <a:lnTo>
                    <a:pt x="267830" y="0"/>
                  </a:lnTo>
                  <a:lnTo>
                    <a:pt x="267770" y="91"/>
                  </a:lnTo>
                  <a:lnTo>
                    <a:pt x="179921" y="91"/>
                  </a:lnTo>
                  <a:lnTo>
                    <a:pt x="179936" y="0"/>
                  </a:lnTo>
                  <a:lnTo>
                    <a:pt x="179725" y="0"/>
                  </a:lnTo>
                  <a:lnTo>
                    <a:pt x="179710" y="91"/>
                  </a:lnTo>
                  <a:lnTo>
                    <a:pt x="143855" y="91"/>
                  </a:lnTo>
                  <a:lnTo>
                    <a:pt x="144308" y="0"/>
                  </a:lnTo>
                  <a:lnTo>
                    <a:pt x="141261" y="0"/>
                  </a:lnTo>
                  <a:lnTo>
                    <a:pt x="141714" y="91"/>
                  </a:lnTo>
                  <a:lnTo>
                    <a:pt x="105859" y="91"/>
                  </a:lnTo>
                  <a:lnTo>
                    <a:pt x="105829" y="0"/>
                  </a:lnTo>
                  <a:lnTo>
                    <a:pt x="105618" y="0"/>
                  </a:lnTo>
                  <a:lnTo>
                    <a:pt x="105648" y="91"/>
                  </a:lnTo>
                  <a:lnTo>
                    <a:pt x="17799" y="91"/>
                  </a:lnTo>
                  <a:lnTo>
                    <a:pt x="1773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29"/>
            <p:cNvSpPr/>
            <p:nvPr/>
          </p:nvSpPr>
          <p:spPr>
            <a:xfrm>
              <a:off x="238125" y="577375"/>
              <a:ext cx="7139225" cy="4552325"/>
            </a:xfrm>
            <a:custGeom>
              <a:avLst/>
              <a:gdLst/>
              <a:ahLst/>
              <a:cxnLst/>
              <a:rect l="l" t="t" r="r" b="b"/>
              <a:pathLst>
                <a:path w="285569" h="182093" extrusionOk="0">
                  <a:moveTo>
                    <a:pt x="143237" y="0"/>
                  </a:moveTo>
                  <a:lnTo>
                    <a:pt x="143267" y="75"/>
                  </a:lnTo>
                  <a:lnTo>
                    <a:pt x="143433" y="0"/>
                  </a:lnTo>
                  <a:close/>
                  <a:moveTo>
                    <a:pt x="142121" y="0"/>
                  </a:moveTo>
                  <a:lnTo>
                    <a:pt x="142528" y="196"/>
                  </a:lnTo>
                  <a:lnTo>
                    <a:pt x="142015" y="437"/>
                  </a:lnTo>
                  <a:lnTo>
                    <a:pt x="142106" y="618"/>
                  </a:lnTo>
                  <a:lnTo>
                    <a:pt x="142588" y="392"/>
                  </a:lnTo>
                  <a:lnTo>
                    <a:pt x="142377" y="875"/>
                  </a:lnTo>
                  <a:lnTo>
                    <a:pt x="142573" y="965"/>
                  </a:lnTo>
                  <a:lnTo>
                    <a:pt x="142860" y="272"/>
                  </a:lnTo>
                  <a:lnTo>
                    <a:pt x="142739" y="226"/>
                  </a:lnTo>
                  <a:lnTo>
                    <a:pt x="142724" y="196"/>
                  </a:lnTo>
                  <a:lnTo>
                    <a:pt x="142739" y="166"/>
                  </a:lnTo>
                  <a:lnTo>
                    <a:pt x="142754" y="151"/>
                  </a:lnTo>
                  <a:lnTo>
                    <a:pt x="142860" y="106"/>
                  </a:lnTo>
                  <a:lnTo>
                    <a:pt x="142815" y="0"/>
                  </a:lnTo>
                  <a:close/>
                  <a:moveTo>
                    <a:pt x="219577" y="196"/>
                  </a:moveTo>
                  <a:lnTo>
                    <a:pt x="219275" y="890"/>
                  </a:lnTo>
                  <a:lnTo>
                    <a:pt x="219471" y="965"/>
                  </a:lnTo>
                  <a:lnTo>
                    <a:pt x="219758" y="287"/>
                  </a:lnTo>
                  <a:lnTo>
                    <a:pt x="219577" y="196"/>
                  </a:lnTo>
                  <a:close/>
                  <a:moveTo>
                    <a:pt x="66068" y="377"/>
                  </a:moveTo>
                  <a:lnTo>
                    <a:pt x="65887" y="453"/>
                  </a:lnTo>
                  <a:lnTo>
                    <a:pt x="66173" y="1131"/>
                  </a:lnTo>
                  <a:lnTo>
                    <a:pt x="66369" y="1056"/>
                  </a:lnTo>
                  <a:lnTo>
                    <a:pt x="66068" y="377"/>
                  </a:lnTo>
                  <a:close/>
                  <a:moveTo>
                    <a:pt x="141533" y="664"/>
                  </a:moveTo>
                  <a:lnTo>
                    <a:pt x="140854" y="980"/>
                  </a:lnTo>
                  <a:lnTo>
                    <a:pt x="140944" y="1161"/>
                  </a:lnTo>
                  <a:lnTo>
                    <a:pt x="141623" y="845"/>
                  </a:lnTo>
                  <a:lnTo>
                    <a:pt x="141533" y="664"/>
                  </a:lnTo>
                  <a:close/>
                  <a:moveTo>
                    <a:pt x="144429" y="860"/>
                  </a:moveTo>
                  <a:lnTo>
                    <a:pt x="144338" y="1041"/>
                  </a:lnTo>
                  <a:lnTo>
                    <a:pt x="145017" y="1358"/>
                  </a:lnTo>
                  <a:lnTo>
                    <a:pt x="145107" y="1161"/>
                  </a:lnTo>
                  <a:lnTo>
                    <a:pt x="144429" y="860"/>
                  </a:lnTo>
                  <a:close/>
                  <a:moveTo>
                    <a:pt x="143267" y="317"/>
                  </a:moveTo>
                  <a:lnTo>
                    <a:pt x="143192" y="483"/>
                  </a:lnTo>
                  <a:lnTo>
                    <a:pt x="143056" y="603"/>
                  </a:lnTo>
                  <a:lnTo>
                    <a:pt x="142875" y="694"/>
                  </a:lnTo>
                  <a:lnTo>
                    <a:pt x="143162" y="1373"/>
                  </a:lnTo>
                  <a:lnTo>
                    <a:pt x="143358" y="1297"/>
                  </a:lnTo>
                  <a:lnTo>
                    <a:pt x="143086" y="634"/>
                  </a:lnTo>
                  <a:lnTo>
                    <a:pt x="143584" y="1131"/>
                  </a:lnTo>
                  <a:lnTo>
                    <a:pt x="143735" y="996"/>
                  </a:lnTo>
                  <a:lnTo>
                    <a:pt x="143282" y="543"/>
                  </a:lnTo>
                  <a:lnTo>
                    <a:pt x="143855" y="815"/>
                  </a:lnTo>
                  <a:lnTo>
                    <a:pt x="143946" y="634"/>
                  </a:lnTo>
                  <a:lnTo>
                    <a:pt x="143267" y="317"/>
                  </a:lnTo>
                  <a:close/>
                  <a:moveTo>
                    <a:pt x="140371" y="1207"/>
                  </a:moveTo>
                  <a:lnTo>
                    <a:pt x="139692" y="1523"/>
                  </a:lnTo>
                  <a:lnTo>
                    <a:pt x="139783" y="1704"/>
                  </a:lnTo>
                  <a:lnTo>
                    <a:pt x="140462" y="1388"/>
                  </a:lnTo>
                  <a:lnTo>
                    <a:pt x="140371" y="1207"/>
                  </a:lnTo>
                  <a:close/>
                  <a:moveTo>
                    <a:pt x="145590" y="1403"/>
                  </a:moveTo>
                  <a:lnTo>
                    <a:pt x="145515" y="1584"/>
                  </a:lnTo>
                  <a:lnTo>
                    <a:pt x="146178" y="1901"/>
                  </a:lnTo>
                  <a:lnTo>
                    <a:pt x="146269" y="1704"/>
                  </a:lnTo>
                  <a:lnTo>
                    <a:pt x="145590" y="1403"/>
                  </a:lnTo>
                  <a:close/>
                  <a:moveTo>
                    <a:pt x="144112" y="1373"/>
                  </a:moveTo>
                  <a:lnTo>
                    <a:pt x="143976" y="1508"/>
                  </a:lnTo>
                  <a:lnTo>
                    <a:pt x="144504" y="2036"/>
                  </a:lnTo>
                  <a:lnTo>
                    <a:pt x="144655" y="1885"/>
                  </a:lnTo>
                  <a:lnTo>
                    <a:pt x="144112" y="1373"/>
                  </a:lnTo>
                  <a:close/>
                  <a:moveTo>
                    <a:pt x="142166" y="1373"/>
                  </a:moveTo>
                  <a:lnTo>
                    <a:pt x="141879" y="2066"/>
                  </a:lnTo>
                  <a:lnTo>
                    <a:pt x="142076" y="2142"/>
                  </a:lnTo>
                  <a:lnTo>
                    <a:pt x="142362" y="1463"/>
                  </a:lnTo>
                  <a:lnTo>
                    <a:pt x="142166" y="1373"/>
                  </a:lnTo>
                  <a:close/>
                  <a:moveTo>
                    <a:pt x="219064" y="1373"/>
                  </a:moveTo>
                  <a:lnTo>
                    <a:pt x="218777" y="2066"/>
                  </a:lnTo>
                  <a:lnTo>
                    <a:pt x="218973" y="2142"/>
                  </a:lnTo>
                  <a:lnTo>
                    <a:pt x="219260" y="1463"/>
                  </a:lnTo>
                  <a:lnTo>
                    <a:pt x="219064" y="1373"/>
                  </a:lnTo>
                  <a:close/>
                  <a:moveTo>
                    <a:pt x="139210" y="1750"/>
                  </a:moveTo>
                  <a:lnTo>
                    <a:pt x="138531" y="2066"/>
                  </a:lnTo>
                  <a:lnTo>
                    <a:pt x="138621" y="2247"/>
                  </a:lnTo>
                  <a:lnTo>
                    <a:pt x="139285" y="1931"/>
                  </a:lnTo>
                  <a:lnTo>
                    <a:pt x="139210" y="1750"/>
                  </a:lnTo>
                  <a:close/>
                  <a:moveTo>
                    <a:pt x="66580" y="1554"/>
                  </a:moveTo>
                  <a:lnTo>
                    <a:pt x="66384" y="1629"/>
                  </a:lnTo>
                  <a:lnTo>
                    <a:pt x="66671" y="2323"/>
                  </a:lnTo>
                  <a:lnTo>
                    <a:pt x="66867" y="2232"/>
                  </a:lnTo>
                  <a:lnTo>
                    <a:pt x="66580" y="1554"/>
                  </a:lnTo>
                  <a:close/>
                  <a:moveTo>
                    <a:pt x="146752" y="1946"/>
                  </a:moveTo>
                  <a:lnTo>
                    <a:pt x="146676" y="2127"/>
                  </a:lnTo>
                  <a:lnTo>
                    <a:pt x="147340" y="2444"/>
                  </a:lnTo>
                  <a:lnTo>
                    <a:pt x="147430" y="2247"/>
                  </a:lnTo>
                  <a:lnTo>
                    <a:pt x="146752" y="1946"/>
                  </a:lnTo>
                  <a:close/>
                  <a:moveTo>
                    <a:pt x="143569" y="1780"/>
                  </a:moveTo>
                  <a:lnTo>
                    <a:pt x="143388" y="1870"/>
                  </a:lnTo>
                  <a:lnTo>
                    <a:pt x="143674" y="2549"/>
                  </a:lnTo>
                  <a:lnTo>
                    <a:pt x="143855" y="2474"/>
                  </a:lnTo>
                  <a:lnTo>
                    <a:pt x="143569" y="1780"/>
                  </a:lnTo>
                  <a:close/>
                  <a:moveTo>
                    <a:pt x="138048" y="2293"/>
                  </a:moveTo>
                  <a:lnTo>
                    <a:pt x="137369" y="2610"/>
                  </a:lnTo>
                  <a:lnTo>
                    <a:pt x="137460" y="2791"/>
                  </a:lnTo>
                  <a:lnTo>
                    <a:pt x="138124" y="2474"/>
                  </a:lnTo>
                  <a:lnTo>
                    <a:pt x="138048" y="2293"/>
                  </a:lnTo>
                  <a:close/>
                  <a:moveTo>
                    <a:pt x="145032" y="2263"/>
                  </a:moveTo>
                  <a:lnTo>
                    <a:pt x="144896" y="2413"/>
                  </a:lnTo>
                  <a:lnTo>
                    <a:pt x="145424" y="2941"/>
                  </a:lnTo>
                  <a:lnTo>
                    <a:pt x="145560" y="2791"/>
                  </a:lnTo>
                  <a:lnTo>
                    <a:pt x="145032" y="2263"/>
                  </a:lnTo>
                  <a:close/>
                  <a:moveTo>
                    <a:pt x="147913" y="2474"/>
                  </a:moveTo>
                  <a:lnTo>
                    <a:pt x="147838" y="2670"/>
                  </a:lnTo>
                  <a:lnTo>
                    <a:pt x="148501" y="2972"/>
                  </a:lnTo>
                  <a:lnTo>
                    <a:pt x="148592" y="2791"/>
                  </a:lnTo>
                  <a:lnTo>
                    <a:pt x="147913" y="2474"/>
                  </a:lnTo>
                  <a:close/>
                  <a:moveTo>
                    <a:pt x="141668" y="2549"/>
                  </a:moveTo>
                  <a:lnTo>
                    <a:pt x="141382" y="3243"/>
                  </a:lnTo>
                  <a:lnTo>
                    <a:pt x="141563" y="3318"/>
                  </a:lnTo>
                  <a:lnTo>
                    <a:pt x="141849" y="2640"/>
                  </a:lnTo>
                  <a:lnTo>
                    <a:pt x="141668" y="2549"/>
                  </a:lnTo>
                  <a:close/>
                  <a:moveTo>
                    <a:pt x="218566" y="2549"/>
                  </a:moveTo>
                  <a:lnTo>
                    <a:pt x="218280" y="3243"/>
                  </a:lnTo>
                  <a:lnTo>
                    <a:pt x="218461" y="3318"/>
                  </a:lnTo>
                  <a:lnTo>
                    <a:pt x="218762" y="2640"/>
                  </a:lnTo>
                  <a:lnTo>
                    <a:pt x="218566" y="2549"/>
                  </a:lnTo>
                  <a:close/>
                  <a:moveTo>
                    <a:pt x="136887" y="2836"/>
                  </a:moveTo>
                  <a:lnTo>
                    <a:pt x="136208" y="3153"/>
                  </a:lnTo>
                  <a:lnTo>
                    <a:pt x="136298" y="3334"/>
                  </a:lnTo>
                  <a:lnTo>
                    <a:pt x="136962" y="3017"/>
                  </a:lnTo>
                  <a:lnTo>
                    <a:pt x="136887" y="2836"/>
                  </a:lnTo>
                  <a:close/>
                  <a:moveTo>
                    <a:pt x="67078" y="2730"/>
                  </a:moveTo>
                  <a:lnTo>
                    <a:pt x="66882" y="2806"/>
                  </a:lnTo>
                  <a:lnTo>
                    <a:pt x="67169" y="3499"/>
                  </a:lnTo>
                  <a:lnTo>
                    <a:pt x="67365" y="3424"/>
                  </a:lnTo>
                  <a:lnTo>
                    <a:pt x="67078" y="2730"/>
                  </a:lnTo>
                  <a:close/>
                  <a:moveTo>
                    <a:pt x="149090" y="3002"/>
                  </a:moveTo>
                  <a:lnTo>
                    <a:pt x="148999" y="3198"/>
                  </a:lnTo>
                  <a:lnTo>
                    <a:pt x="149678" y="3515"/>
                  </a:lnTo>
                  <a:lnTo>
                    <a:pt x="149753" y="3318"/>
                  </a:lnTo>
                  <a:lnTo>
                    <a:pt x="149090" y="3002"/>
                  </a:lnTo>
                  <a:close/>
                  <a:moveTo>
                    <a:pt x="144067" y="2972"/>
                  </a:moveTo>
                  <a:lnTo>
                    <a:pt x="143886" y="3047"/>
                  </a:lnTo>
                  <a:lnTo>
                    <a:pt x="144172" y="3741"/>
                  </a:lnTo>
                  <a:lnTo>
                    <a:pt x="144368" y="3650"/>
                  </a:lnTo>
                  <a:lnTo>
                    <a:pt x="144067" y="2972"/>
                  </a:lnTo>
                  <a:close/>
                  <a:moveTo>
                    <a:pt x="145952" y="3168"/>
                  </a:moveTo>
                  <a:lnTo>
                    <a:pt x="145801" y="3318"/>
                  </a:lnTo>
                  <a:lnTo>
                    <a:pt x="146329" y="3831"/>
                  </a:lnTo>
                  <a:lnTo>
                    <a:pt x="146480" y="3680"/>
                  </a:lnTo>
                  <a:lnTo>
                    <a:pt x="145952" y="3168"/>
                  </a:lnTo>
                  <a:close/>
                  <a:moveTo>
                    <a:pt x="135710" y="3364"/>
                  </a:moveTo>
                  <a:lnTo>
                    <a:pt x="135046" y="3680"/>
                  </a:lnTo>
                  <a:lnTo>
                    <a:pt x="135122" y="3877"/>
                  </a:lnTo>
                  <a:lnTo>
                    <a:pt x="135801" y="3560"/>
                  </a:lnTo>
                  <a:lnTo>
                    <a:pt x="135710" y="3364"/>
                  </a:lnTo>
                  <a:close/>
                  <a:moveTo>
                    <a:pt x="150251" y="3545"/>
                  </a:moveTo>
                  <a:lnTo>
                    <a:pt x="150161" y="3741"/>
                  </a:lnTo>
                  <a:lnTo>
                    <a:pt x="150839" y="4058"/>
                  </a:lnTo>
                  <a:lnTo>
                    <a:pt x="150930" y="3861"/>
                  </a:lnTo>
                  <a:lnTo>
                    <a:pt x="150251" y="3545"/>
                  </a:lnTo>
                  <a:close/>
                  <a:moveTo>
                    <a:pt x="134549" y="3907"/>
                  </a:moveTo>
                  <a:lnTo>
                    <a:pt x="133885" y="4223"/>
                  </a:lnTo>
                  <a:lnTo>
                    <a:pt x="133960" y="4420"/>
                  </a:lnTo>
                  <a:lnTo>
                    <a:pt x="134639" y="4103"/>
                  </a:lnTo>
                  <a:lnTo>
                    <a:pt x="134549" y="3907"/>
                  </a:lnTo>
                  <a:close/>
                  <a:moveTo>
                    <a:pt x="141171" y="3741"/>
                  </a:moveTo>
                  <a:lnTo>
                    <a:pt x="140869" y="4420"/>
                  </a:lnTo>
                  <a:lnTo>
                    <a:pt x="141065" y="4510"/>
                  </a:lnTo>
                  <a:lnTo>
                    <a:pt x="141352" y="3816"/>
                  </a:lnTo>
                  <a:lnTo>
                    <a:pt x="141171" y="3741"/>
                  </a:lnTo>
                  <a:close/>
                  <a:moveTo>
                    <a:pt x="218068" y="3741"/>
                  </a:moveTo>
                  <a:lnTo>
                    <a:pt x="217767" y="4435"/>
                  </a:lnTo>
                  <a:lnTo>
                    <a:pt x="217963" y="4510"/>
                  </a:lnTo>
                  <a:lnTo>
                    <a:pt x="218249" y="3816"/>
                  </a:lnTo>
                  <a:lnTo>
                    <a:pt x="218068" y="3741"/>
                  </a:lnTo>
                  <a:close/>
                  <a:moveTo>
                    <a:pt x="151413" y="4103"/>
                  </a:moveTo>
                  <a:lnTo>
                    <a:pt x="151322" y="4284"/>
                  </a:lnTo>
                  <a:lnTo>
                    <a:pt x="152001" y="4601"/>
                  </a:lnTo>
                  <a:lnTo>
                    <a:pt x="152076" y="4404"/>
                  </a:lnTo>
                  <a:lnTo>
                    <a:pt x="151413" y="4103"/>
                  </a:lnTo>
                  <a:close/>
                  <a:moveTo>
                    <a:pt x="67576" y="3907"/>
                  </a:moveTo>
                  <a:lnTo>
                    <a:pt x="67380" y="3997"/>
                  </a:lnTo>
                  <a:lnTo>
                    <a:pt x="67682" y="4676"/>
                  </a:lnTo>
                  <a:lnTo>
                    <a:pt x="67863" y="4601"/>
                  </a:lnTo>
                  <a:lnTo>
                    <a:pt x="67576" y="3907"/>
                  </a:lnTo>
                  <a:close/>
                  <a:moveTo>
                    <a:pt x="146872" y="4058"/>
                  </a:moveTo>
                  <a:lnTo>
                    <a:pt x="146721" y="4208"/>
                  </a:lnTo>
                  <a:lnTo>
                    <a:pt x="147249" y="4736"/>
                  </a:lnTo>
                  <a:lnTo>
                    <a:pt x="147400" y="4585"/>
                  </a:lnTo>
                  <a:lnTo>
                    <a:pt x="146872" y="4058"/>
                  </a:lnTo>
                  <a:close/>
                  <a:moveTo>
                    <a:pt x="144564" y="4148"/>
                  </a:moveTo>
                  <a:lnTo>
                    <a:pt x="144383" y="4223"/>
                  </a:lnTo>
                  <a:lnTo>
                    <a:pt x="144670" y="4917"/>
                  </a:lnTo>
                  <a:lnTo>
                    <a:pt x="144866" y="4827"/>
                  </a:lnTo>
                  <a:lnTo>
                    <a:pt x="144564" y="4148"/>
                  </a:lnTo>
                  <a:close/>
                  <a:moveTo>
                    <a:pt x="133387" y="4465"/>
                  </a:moveTo>
                  <a:lnTo>
                    <a:pt x="132708" y="4766"/>
                  </a:lnTo>
                  <a:lnTo>
                    <a:pt x="132799" y="4963"/>
                  </a:lnTo>
                  <a:lnTo>
                    <a:pt x="133478" y="4646"/>
                  </a:lnTo>
                  <a:lnTo>
                    <a:pt x="133387" y="4465"/>
                  </a:lnTo>
                  <a:close/>
                  <a:moveTo>
                    <a:pt x="152574" y="4646"/>
                  </a:moveTo>
                  <a:lnTo>
                    <a:pt x="152483" y="4827"/>
                  </a:lnTo>
                  <a:lnTo>
                    <a:pt x="153162" y="5144"/>
                  </a:lnTo>
                  <a:lnTo>
                    <a:pt x="153253" y="4948"/>
                  </a:lnTo>
                  <a:lnTo>
                    <a:pt x="152574" y="4646"/>
                  </a:lnTo>
                  <a:close/>
                  <a:moveTo>
                    <a:pt x="132226" y="4993"/>
                  </a:moveTo>
                  <a:lnTo>
                    <a:pt x="131562" y="5310"/>
                  </a:lnTo>
                  <a:lnTo>
                    <a:pt x="131637" y="5491"/>
                  </a:lnTo>
                  <a:lnTo>
                    <a:pt x="132316" y="5189"/>
                  </a:lnTo>
                  <a:lnTo>
                    <a:pt x="132226" y="4993"/>
                  </a:lnTo>
                  <a:close/>
                  <a:moveTo>
                    <a:pt x="147777" y="4963"/>
                  </a:moveTo>
                  <a:lnTo>
                    <a:pt x="147642" y="5113"/>
                  </a:lnTo>
                  <a:lnTo>
                    <a:pt x="148169" y="5626"/>
                  </a:lnTo>
                  <a:lnTo>
                    <a:pt x="148305" y="5491"/>
                  </a:lnTo>
                  <a:lnTo>
                    <a:pt x="147777" y="4963"/>
                  </a:lnTo>
                  <a:close/>
                  <a:moveTo>
                    <a:pt x="140658" y="4917"/>
                  </a:moveTo>
                  <a:lnTo>
                    <a:pt x="140371" y="5611"/>
                  </a:lnTo>
                  <a:lnTo>
                    <a:pt x="140567" y="5687"/>
                  </a:lnTo>
                  <a:lnTo>
                    <a:pt x="140854" y="5008"/>
                  </a:lnTo>
                  <a:lnTo>
                    <a:pt x="140658" y="4917"/>
                  </a:lnTo>
                  <a:close/>
                  <a:moveTo>
                    <a:pt x="153735" y="5174"/>
                  </a:moveTo>
                  <a:lnTo>
                    <a:pt x="153645" y="5370"/>
                  </a:lnTo>
                  <a:lnTo>
                    <a:pt x="154324" y="5687"/>
                  </a:lnTo>
                  <a:lnTo>
                    <a:pt x="154414" y="5491"/>
                  </a:lnTo>
                  <a:lnTo>
                    <a:pt x="153735" y="5174"/>
                  </a:lnTo>
                  <a:close/>
                  <a:moveTo>
                    <a:pt x="217571" y="4917"/>
                  </a:moveTo>
                  <a:lnTo>
                    <a:pt x="217269" y="5611"/>
                  </a:lnTo>
                  <a:lnTo>
                    <a:pt x="217465" y="5687"/>
                  </a:lnTo>
                  <a:lnTo>
                    <a:pt x="217752" y="5008"/>
                  </a:lnTo>
                  <a:lnTo>
                    <a:pt x="217571" y="4917"/>
                  </a:lnTo>
                  <a:close/>
                  <a:moveTo>
                    <a:pt x="68074" y="5098"/>
                  </a:moveTo>
                  <a:lnTo>
                    <a:pt x="67893" y="5174"/>
                  </a:lnTo>
                  <a:lnTo>
                    <a:pt x="68179" y="5868"/>
                  </a:lnTo>
                  <a:lnTo>
                    <a:pt x="68360" y="5777"/>
                  </a:lnTo>
                  <a:lnTo>
                    <a:pt x="68074" y="5098"/>
                  </a:lnTo>
                  <a:close/>
                  <a:moveTo>
                    <a:pt x="131064" y="5536"/>
                  </a:moveTo>
                  <a:lnTo>
                    <a:pt x="130401" y="5853"/>
                  </a:lnTo>
                  <a:lnTo>
                    <a:pt x="130476" y="6049"/>
                  </a:lnTo>
                  <a:lnTo>
                    <a:pt x="131155" y="5732"/>
                  </a:lnTo>
                  <a:lnTo>
                    <a:pt x="131064" y="5536"/>
                  </a:lnTo>
                  <a:close/>
                  <a:moveTo>
                    <a:pt x="145077" y="5325"/>
                  </a:moveTo>
                  <a:lnTo>
                    <a:pt x="144881" y="5415"/>
                  </a:lnTo>
                  <a:lnTo>
                    <a:pt x="145168" y="6094"/>
                  </a:lnTo>
                  <a:lnTo>
                    <a:pt x="145364" y="6018"/>
                  </a:lnTo>
                  <a:lnTo>
                    <a:pt x="145077" y="5325"/>
                  </a:lnTo>
                  <a:close/>
                  <a:moveTo>
                    <a:pt x="154897" y="5732"/>
                  </a:moveTo>
                  <a:lnTo>
                    <a:pt x="154806" y="5913"/>
                  </a:lnTo>
                  <a:lnTo>
                    <a:pt x="155485" y="6230"/>
                  </a:lnTo>
                  <a:lnTo>
                    <a:pt x="155576" y="6049"/>
                  </a:lnTo>
                  <a:lnTo>
                    <a:pt x="154897" y="5732"/>
                  </a:lnTo>
                  <a:close/>
                  <a:moveTo>
                    <a:pt x="148697" y="5853"/>
                  </a:moveTo>
                  <a:lnTo>
                    <a:pt x="148547" y="5988"/>
                  </a:lnTo>
                  <a:lnTo>
                    <a:pt x="149090" y="6516"/>
                  </a:lnTo>
                  <a:lnTo>
                    <a:pt x="149225" y="6365"/>
                  </a:lnTo>
                  <a:lnTo>
                    <a:pt x="148697" y="5853"/>
                  </a:lnTo>
                  <a:close/>
                  <a:moveTo>
                    <a:pt x="129903" y="6079"/>
                  </a:moveTo>
                  <a:lnTo>
                    <a:pt x="129224" y="6396"/>
                  </a:lnTo>
                  <a:lnTo>
                    <a:pt x="129315" y="6592"/>
                  </a:lnTo>
                  <a:lnTo>
                    <a:pt x="129993" y="6275"/>
                  </a:lnTo>
                  <a:lnTo>
                    <a:pt x="129903" y="6079"/>
                  </a:lnTo>
                  <a:close/>
                  <a:moveTo>
                    <a:pt x="156058" y="6260"/>
                  </a:moveTo>
                  <a:lnTo>
                    <a:pt x="155968" y="6456"/>
                  </a:lnTo>
                  <a:lnTo>
                    <a:pt x="156647" y="6773"/>
                  </a:lnTo>
                  <a:lnTo>
                    <a:pt x="156737" y="6577"/>
                  </a:lnTo>
                  <a:lnTo>
                    <a:pt x="156058" y="6260"/>
                  </a:lnTo>
                  <a:close/>
                  <a:moveTo>
                    <a:pt x="217058" y="6109"/>
                  </a:moveTo>
                  <a:lnTo>
                    <a:pt x="216771" y="6788"/>
                  </a:lnTo>
                  <a:lnTo>
                    <a:pt x="216967" y="6863"/>
                  </a:lnTo>
                  <a:lnTo>
                    <a:pt x="217254" y="6184"/>
                  </a:lnTo>
                  <a:lnTo>
                    <a:pt x="217058" y="6109"/>
                  </a:lnTo>
                  <a:close/>
                  <a:moveTo>
                    <a:pt x="140160" y="6109"/>
                  </a:moveTo>
                  <a:lnTo>
                    <a:pt x="139873" y="6788"/>
                  </a:lnTo>
                  <a:lnTo>
                    <a:pt x="140054" y="6878"/>
                  </a:lnTo>
                  <a:lnTo>
                    <a:pt x="140356" y="6184"/>
                  </a:lnTo>
                  <a:lnTo>
                    <a:pt x="140160" y="6109"/>
                  </a:lnTo>
                  <a:close/>
                  <a:moveTo>
                    <a:pt x="68572" y="6275"/>
                  </a:moveTo>
                  <a:lnTo>
                    <a:pt x="68391" y="6350"/>
                  </a:lnTo>
                  <a:lnTo>
                    <a:pt x="68677" y="7044"/>
                  </a:lnTo>
                  <a:lnTo>
                    <a:pt x="68873" y="6969"/>
                  </a:lnTo>
                  <a:lnTo>
                    <a:pt x="68572" y="6275"/>
                  </a:lnTo>
                  <a:close/>
                  <a:moveTo>
                    <a:pt x="128741" y="6622"/>
                  </a:moveTo>
                  <a:lnTo>
                    <a:pt x="128063" y="6939"/>
                  </a:lnTo>
                  <a:lnTo>
                    <a:pt x="128153" y="7135"/>
                  </a:lnTo>
                  <a:lnTo>
                    <a:pt x="128832" y="6818"/>
                  </a:lnTo>
                  <a:lnTo>
                    <a:pt x="128741" y="6622"/>
                  </a:lnTo>
                  <a:close/>
                  <a:moveTo>
                    <a:pt x="145575" y="6501"/>
                  </a:moveTo>
                  <a:lnTo>
                    <a:pt x="145379" y="6592"/>
                  </a:lnTo>
                  <a:lnTo>
                    <a:pt x="145681" y="7270"/>
                  </a:lnTo>
                  <a:lnTo>
                    <a:pt x="145862" y="7195"/>
                  </a:lnTo>
                  <a:lnTo>
                    <a:pt x="145575" y="6501"/>
                  </a:lnTo>
                  <a:close/>
                  <a:moveTo>
                    <a:pt x="157220" y="6803"/>
                  </a:moveTo>
                  <a:lnTo>
                    <a:pt x="157129" y="6999"/>
                  </a:lnTo>
                  <a:lnTo>
                    <a:pt x="157808" y="7316"/>
                  </a:lnTo>
                  <a:lnTo>
                    <a:pt x="157899" y="7120"/>
                  </a:lnTo>
                  <a:lnTo>
                    <a:pt x="157220" y="6803"/>
                  </a:lnTo>
                  <a:close/>
                  <a:moveTo>
                    <a:pt x="149618" y="6742"/>
                  </a:moveTo>
                  <a:lnTo>
                    <a:pt x="149467" y="6893"/>
                  </a:lnTo>
                  <a:lnTo>
                    <a:pt x="149995" y="7421"/>
                  </a:lnTo>
                  <a:lnTo>
                    <a:pt x="150145" y="7270"/>
                  </a:lnTo>
                  <a:lnTo>
                    <a:pt x="149618" y="6742"/>
                  </a:lnTo>
                  <a:close/>
                  <a:moveTo>
                    <a:pt x="127580" y="7165"/>
                  </a:moveTo>
                  <a:lnTo>
                    <a:pt x="126901" y="7482"/>
                  </a:lnTo>
                  <a:lnTo>
                    <a:pt x="126992" y="7678"/>
                  </a:lnTo>
                  <a:lnTo>
                    <a:pt x="127670" y="7361"/>
                  </a:lnTo>
                  <a:lnTo>
                    <a:pt x="127580" y="7165"/>
                  </a:lnTo>
                  <a:close/>
                  <a:moveTo>
                    <a:pt x="158381" y="7346"/>
                  </a:moveTo>
                  <a:lnTo>
                    <a:pt x="158306" y="7527"/>
                  </a:lnTo>
                  <a:lnTo>
                    <a:pt x="158970" y="7844"/>
                  </a:lnTo>
                  <a:lnTo>
                    <a:pt x="159060" y="7663"/>
                  </a:lnTo>
                  <a:lnTo>
                    <a:pt x="158381" y="7346"/>
                  </a:lnTo>
                  <a:close/>
                  <a:moveTo>
                    <a:pt x="139662" y="7286"/>
                  </a:moveTo>
                  <a:lnTo>
                    <a:pt x="139360" y="7964"/>
                  </a:lnTo>
                  <a:lnTo>
                    <a:pt x="139557" y="8055"/>
                  </a:lnTo>
                  <a:lnTo>
                    <a:pt x="139843" y="7361"/>
                  </a:lnTo>
                  <a:lnTo>
                    <a:pt x="139662" y="7286"/>
                  </a:lnTo>
                  <a:close/>
                  <a:moveTo>
                    <a:pt x="216560" y="7286"/>
                  </a:moveTo>
                  <a:lnTo>
                    <a:pt x="216273" y="7964"/>
                  </a:lnTo>
                  <a:lnTo>
                    <a:pt x="216470" y="8055"/>
                  </a:lnTo>
                  <a:lnTo>
                    <a:pt x="216756" y="7361"/>
                  </a:lnTo>
                  <a:lnTo>
                    <a:pt x="216560" y="7286"/>
                  </a:lnTo>
                  <a:close/>
                  <a:moveTo>
                    <a:pt x="126418" y="7708"/>
                  </a:moveTo>
                  <a:lnTo>
                    <a:pt x="125740" y="8025"/>
                  </a:lnTo>
                  <a:lnTo>
                    <a:pt x="125830" y="8221"/>
                  </a:lnTo>
                  <a:lnTo>
                    <a:pt x="126494" y="7904"/>
                  </a:lnTo>
                  <a:lnTo>
                    <a:pt x="126418" y="7708"/>
                  </a:lnTo>
                  <a:close/>
                  <a:moveTo>
                    <a:pt x="69069" y="7467"/>
                  </a:moveTo>
                  <a:lnTo>
                    <a:pt x="68888" y="7542"/>
                  </a:lnTo>
                  <a:lnTo>
                    <a:pt x="69175" y="8236"/>
                  </a:lnTo>
                  <a:lnTo>
                    <a:pt x="69371" y="8145"/>
                  </a:lnTo>
                  <a:lnTo>
                    <a:pt x="69069" y="7467"/>
                  </a:lnTo>
                  <a:close/>
                  <a:moveTo>
                    <a:pt x="150523" y="7648"/>
                  </a:moveTo>
                  <a:lnTo>
                    <a:pt x="150387" y="7798"/>
                  </a:lnTo>
                  <a:lnTo>
                    <a:pt x="150915" y="8311"/>
                  </a:lnTo>
                  <a:lnTo>
                    <a:pt x="151066" y="8160"/>
                  </a:lnTo>
                  <a:lnTo>
                    <a:pt x="150523" y="7648"/>
                  </a:lnTo>
                  <a:close/>
                  <a:moveTo>
                    <a:pt x="159543" y="7904"/>
                  </a:moveTo>
                  <a:lnTo>
                    <a:pt x="159467" y="8085"/>
                  </a:lnTo>
                  <a:lnTo>
                    <a:pt x="160131" y="8402"/>
                  </a:lnTo>
                  <a:lnTo>
                    <a:pt x="160222" y="8206"/>
                  </a:lnTo>
                  <a:lnTo>
                    <a:pt x="159543" y="7904"/>
                  </a:lnTo>
                  <a:close/>
                  <a:moveTo>
                    <a:pt x="146073" y="7693"/>
                  </a:moveTo>
                  <a:lnTo>
                    <a:pt x="145892" y="7768"/>
                  </a:lnTo>
                  <a:lnTo>
                    <a:pt x="146178" y="8462"/>
                  </a:lnTo>
                  <a:lnTo>
                    <a:pt x="146374" y="8387"/>
                  </a:lnTo>
                  <a:lnTo>
                    <a:pt x="146073" y="7693"/>
                  </a:lnTo>
                  <a:close/>
                  <a:moveTo>
                    <a:pt x="125242" y="8251"/>
                  </a:moveTo>
                  <a:lnTo>
                    <a:pt x="124578" y="8568"/>
                  </a:lnTo>
                  <a:lnTo>
                    <a:pt x="124654" y="8764"/>
                  </a:lnTo>
                  <a:lnTo>
                    <a:pt x="125332" y="8447"/>
                  </a:lnTo>
                  <a:lnTo>
                    <a:pt x="125242" y="8251"/>
                  </a:lnTo>
                  <a:close/>
                  <a:moveTo>
                    <a:pt x="160719" y="8447"/>
                  </a:moveTo>
                  <a:lnTo>
                    <a:pt x="160629" y="8628"/>
                  </a:lnTo>
                  <a:lnTo>
                    <a:pt x="161308" y="8945"/>
                  </a:lnTo>
                  <a:lnTo>
                    <a:pt x="161383" y="8764"/>
                  </a:lnTo>
                  <a:lnTo>
                    <a:pt x="160719" y="8447"/>
                  </a:lnTo>
                  <a:close/>
                  <a:moveTo>
                    <a:pt x="151443" y="8537"/>
                  </a:moveTo>
                  <a:lnTo>
                    <a:pt x="151292" y="8688"/>
                  </a:lnTo>
                  <a:lnTo>
                    <a:pt x="151820" y="9216"/>
                  </a:lnTo>
                  <a:lnTo>
                    <a:pt x="151971" y="9065"/>
                  </a:lnTo>
                  <a:lnTo>
                    <a:pt x="151443" y="8537"/>
                  </a:lnTo>
                  <a:close/>
                  <a:moveTo>
                    <a:pt x="139164" y="8462"/>
                  </a:moveTo>
                  <a:lnTo>
                    <a:pt x="138863" y="9156"/>
                  </a:lnTo>
                  <a:lnTo>
                    <a:pt x="139059" y="9231"/>
                  </a:lnTo>
                  <a:lnTo>
                    <a:pt x="139345" y="8553"/>
                  </a:lnTo>
                  <a:lnTo>
                    <a:pt x="139164" y="8462"/>
                  </a:lnTo>
                  <a:close/>
                  <a:moveTo>
                    <a:pt x="216062" y="8462"/>
                  </a:moveTo>
                  <a:lnTo>
                    <a:pt x="215776" y="9156"/>
                  </a:lnTo>
                  <a:lnTo>
                    <a:pt x="215957" y="9231"/>
                  </a:lnTo>
                  <a:lnTo>
                    <a:pt x="216243" y="8553"/>
                  </a:lnTo>
                  <a:lnTo>
                    <a:pt x="216062" y="8462"/>
                  </a:lnTo>
                  <a:close/>
                  <a:moveTo>
                    <a:pt x="124080" y="8794"/>
                  </a:moveTo>
                  <a:lnTo>
                    <a:pt x="123417" y="9111"/>
                  </a:lnTo>
                  <a:lnTo>
                    <a:pt x="123492" y="9292"/>
                  </a:lnTo>
                  <a:lnTo>
                    <a:pt x="124171" y="8990"/>
                  </a:lnTo>
                  <a:lnTo>
                    <a:pt x="124080" y="8794"/>
                  </a:lnTo>
                  <a:close/>
                  <a:moveTo>
                    <a:pt x="69582" y="8643"/>
                  </a:moveTo>
                  <a:lnTo>
                    <a:pt x="69386" y="8718"/>
                  </a:lnTo>
                  <a:lnTo>
                    <a:pt x="69673" y="9412"/>
                  </a:lnTo>
                  <a:lnTo>
                    <a:pt x="69869" y="9322"/>
                  </a:lnTo>
                  <a:lnTo>
                    <a:pt x="69582" y="8643"/>
                  </a:lnTo>
                  <a:close/>
                  <a:moveTo>
                    <a:pt x="161881" y="8975"/>
                  </a:moveTo>
                  <a:lnTo>
                    <a:pt x="161790" y="9171"/>
                  </a:lnTo>
                  <a:lnTo>
                    <a:pt x="162469" y="9488"/>
                  </a:lnTo>
                  <a:lnTo>
                    <a:pt x="162544" y="9292"/>
                  </a:lnTo>
                  <a:lnTo>
                    <a:pt x="161881" y="8975"/>
                  </a:lnTo>
                  <a:close/>
                  <a:moveTo>
                    <a:pt x="146586" y="8869"/>
                  </a:moveTo>
                  <a:lnTo>
                    <a:pt x="146390" y="8960"/>
                  </a:lnTo>
                  <a:lnTo>
                    <a:pt x="146676" y="9639"/>
                  </a:lnTo>
                  <a:lnTo>
                    <a:pt x="146872" y="9563"/>
                  </a:lnTo>
                  <a:lnTo>
                    <a:pt x="146586" y="8869"/>
                  </a:lnTo>
                  <a:close/>
                  <a:moveTo>
                    <a:pt x="122934" y="9337"/>
                  </a:moveTo>
                  <a:lnTo>
                    <a:pt x="122255" y="9654"/>
                  </a:lnTo>
                  <a:lnTo>
                    <a:pt x="122346" y="9835"/>
                  </a:lnTo>
                  <a:lnTo>
                    <a:pt x="123009" y="9533"/>
                  </a:lnTo>
                  <a:lnTo>
                    <a:pt x="122934" y="9337"/>
                  </a:lnTo>
                  <a:close/>
                  <a:moveTo>
                    <a:pt x="163042" y="9533"/>
                  </a:moveTo>
                  <a:lnTo>
                    <a:pt x="162952" y="9714"/>
                  </a:lnTo>
                  <a:lnTo>
                    <a:pt x="163630" y="10031"/>
                  </a:lnTo>
                  <a:lnTo>
                    <a:pt x="163706" y="9835"/>
                  </a:lnTo>
                  <a:lnTo>
                    <a:pt x="163042" y="9533"/>
                  </a:lnTo>
                  <a:close/>
                  <a:moveTo>
                    <a:pt x="152348" y="9442"/>
                  </a:moveTo>
                  <a:lnTo>
                    <a:pt x="152212" y="9593"/>
                  </a:lnTo>
                  <a:lnTo>
                    <a:pt x="152740" y="10121"/>
                  </a:lnTo>
                  <a:lnTo>
                    <a:pt x="152891" y="9970"/>
                  </a:lnTo>
                  <a:lnTo>
                    <a:pt x="152348" y="9442"/>
                  </a:lnTo>
                  <a:close/>
                  <a:moveTo>
                    <a:pt x="121773" y="9880"/>
                  </a:moveTo>
                  <a:lnTo>
                    <a:pt x="121094" y="10197"/>
                  </a:lnTo>
                  <a:lnTo>
                    <a:pt x="121184" y="10378"/>
                  </a:lnTo>
                  <a:lnTo>
                    <a:pt x="121848" y="10061"/>
                  </a:lnTo>
                  <a:lnTo>
                    <a:pt x="121773" y="9880"/>
                  </a:lnTo>
                  <a:close/>
                  <a:moveTo>
                    <a:pt x="138652" y="9639"/>
                  </a:moveTo>
                  <a:lnTo>
                    <a:pt x="138365" y="10332"/>
                  </a:lnTo>
                  <a:lnTo>
                    <a:pt x="138561" y="10408"/>
                  </a:lnTo>
                  <a:lnTo>
                    <a:pt x="138848" y="9729"/>
                  </a:lnTo>
                  <a:lnTo>
                    <a:pt x="138652" y="9639"/>
                  </a:lnTo>
                  <a:close/>
                  <a:moveTo>
                    <a:pt x="215564" y="9639"/>
                  </a:moveTo>
                  <a:lnTo>
                    <a:pt x="215263" y="10332"/>
                  </a:lnTo>
                  <a:lnTo>
                    <a:pt x="215459" y="10408"/>
                  </a:lnTo>
                  <a:lnTo>
                    <a:pt x="215745" y="9729"/>
                  </a:lnTo>
                  <a:lnTo>
                    <a:pt x="215564" y="9639"/>
                  </a:lnTo>
                  <a:close/>
                  <a:moveTo>
                    <a:pt x="164204" y="10061"/>
                  </a:moveTo>
                  <a:lnTo>
                    <a:pt x="164113" y="10257"/>
                  </a:lnTo>
                  <a:lnTo>
                    <a:pt x="164792" y="10574"/>
                  </a:lnTo>
                  <a:lnTo>
                    <a:pt x="164882" y="10378"/>
                  </a:lnTo>
                  <a:lnTo>
                    <a:pt x="164204" y="10061"/>
                  </a:lnTo>
                  <a:close/>
                  <a:moveTo>
                    <a:pt x="70080" y="9820"/>
                  </a:moveTo>
                  <a:lnTo>
                    <a:pt x="69884" y="9910"/>
                  </a:lnTo>
                  <a:lnTo>
                    <a:pt x="70186" y="10589"/>
                  </a:lnTo>
                  <a:lnTo>
                    <a:pt x="70367" y="10513"/>
                  </a:lnTo>
                  <a:lnTo>
                    <a:pt x="70080" y="9820"/>
                  </a:lnTo>
                  <a:close/>
                  <a:moveTo>
                    <a:pt x="147083" y="10046"/>
                  </a:moveTo>
                  <a:lnTo>
                    <a:pt x="146887" y="10136"/>
                  </a:lnTo>
                  <a:lnTo>
                    <a:pt x="147174" y="10815"/>
                  </a:lnTo>
                  <a:lnTo>
                    <a:pt x="147370" y="10740"/>
                  </a:lnTo>
                  <a:lnTo>
                    <a:pt x="147083" y="10046"/>
                  </a:lnTo>
                  <a:close/>
                  <a:moveTo>
                    <a:pt x="120596" y="10423"/>
                  </a:moveTo>
                  <a:lnTo>
                    <a:pt x="119932" y="10740"/>
                  </a:lnTo>
                  <a:lnTo>
                    <a:pt x="120008" y="10921"/>
                  </a:lnTo>
                  <a:lnTo>
                    <a:pt x="120687" y="10604"/>
                  </a:lnTo>
                  <a:lnTo>
                    <a:pt x="120596" y="10423"/>
                  </a:lnTo>
                  <a:close/>
                  <a:moveTo>
                    <a:pt x="153268" y="10348"/>
                  </a:moveTo>
                  <a:lnTo>
                    <a:pt x="153117" y="10498"/>
                  </a:lnTo>
                  <a:lnTo>
                    <a:pt x="153660" y="11011"/>
                  </a:lnTo>
                  <a:lnTo>
                    <a:pt x="153796" y="10875"/>
                  </a:lnTo>
                  <a:lnTo>
                    <a:pt x="153268" y="10348"/>
                  </a:lnTo>
                  <a:close/>
                  <a:moveTo>
                    <a:pt x="165365" y="10604"/>
                  </a:moveTo>
                  <a:lnTo>
                    <a:pt x="165275" y="10800"/>
                  </a:lnTo>
                  <a:lnTo>
                    <a:pt x="165953" y="11117"/>
                  </a:lnTo>
                  <a:lnTo>
                    <a:pt x="166044" y="10921"/>
                  </a:lnTo>
                  <a:lnTo>
                    <a:pt x="165365" y="10604"/>
                  </a:lnTo>
                  <a:close/>
                  <a:moveTo>
                    <a:pt x="119435" y="10966"/>
                  </a:moveTo>
                  <a:lnTo>
                    <a:pt x="118771" y="11283"/>
                  </a:lnTo>
                  <a:lnTo>
                    <a:pt x="118846" y="11464"/>
                  </a:lnTo>
                  <a:lnTo>
                    <a:pt x="119525" y="11147"/>
                  </a:lnTo>
                  <a:lnTo>
                    <a:pt x="119435" y="10966"/>
                  </a:lnTo>
                  <a:close/>
                  <a:moveTo>
                    <a:pt x="215052" y="10830"/>
                  </a:moveTo>
                  <a:lnTo>
                    <a:pt x="214765" y="11509"/>
                  </a:lnTo>
                  <a:lnTo>
                    <a:pt x="214961" y="11584"/>
                  </a:lnTo>
                  <a:lnTo>
                    <a:pt x="215248" y="10906"/>
                  </a:lnTo>
                  <a:lnTo>
                    <a:pt x="215052" y="10830"/>
                  </a:lnTo>
                  <a:close/>
                  <a:moveTo>
                    <a:pt x="138154" y="10830"/>
                  </a:moveTo>
                  <a:lnTo>
                    <a:pt x="137867" y="11509"/>
                  </a:lnTo>
                  <a:lnTo>
                    <a:pt x="138048" y="11599"/>
                  </a:lnTo>
                  <a:lnTo>
                    <a:pt x="138350" y="10906"/>
                  </a:lnTo>
                  <a:lnTo>
                    <a:pt x="138154" y="10830"/>
                  </a:lnTo>
                  <a:close/>
                  <a:moveTo>
                    <a:pt x="166542" y="11147"/>
                  </a:moveTo>
                  <a:lnTo>
                    <a:pt x="166451" y="11343"/>
                  </a:lnTo>
                  <a:lnTo>
                    <a:pt x="167130" y="11660"/>
                  </a:lnTo>
                  <a:lnTo>
                    <a:pt x="167205" y="11464"/>
                  </a:lnTo>
                  <a:lnTo>
                    <a:pt x="166542" y="11147"/>
                  </a:lnTo>
                  <a:close/>
                  <a:moveTo>
                    <a:pt x="70578" y="11011"/>
                  </a:moveTo>
                  <a:lnTo>
                    <a:pt x="70382" y="11087"/>
                  </a:lnTo>
                  <a:lnTo>
                    <a:pt x="70683" y="11765"/>
                  </a:lnTo>
                  <a:lnTo>
                    <a:pt x="70864" y="11690"/>
                  </a:lnTo>
                  <a:lnTo>
                    <a:pt x="70578" y="11011"/>
                  </a:lnTo>
                  <a:close/>
                  <a:moveTo>
                    <a:pt x="154188" y="11253"/>
                  </a:moveTo>
                  <a:lnTo>
                    <a:pt x="154037" y="11388"/>
                  </a:lnTo>
                  <a:lnTo>
                    <a:pt x="154565" y="11916"/>
                  </a:lnTo>
                  <a:lnTo>
                    <a:pt x="154716" y="11765"/>
                  </a:lnTo>
                  <a:lnTo>
                    <a:pt x="154188" y="11253"/>
                  </a:lnTo>
                  <a:close/>
                  <a:moveTo>
                    <a:pt x="118273" y="11509"/>
                  </a:moveTo>
                  <a:lnTo>
                    <a:pt x="117594" y="11826"/>
                  </a:lnTo>
                  <a:lnTo>
                    <a:pt x="117685" y="12007"/>
                  </a:lnTo>
                  <a:lnTo>
                    <a:pt x="118349" y="11690"/>
                  </a:lnTo>
                  <a:lnTo>
                    <a:pt x="118273" y="11509"/>
                  </a:lnTo>
                  <a:close/>
                  <a:moveTo>
                    <a:pt x="147581" y="11237"/>
                  </a:moveTo>
                  <a:lnTo>
                    <a:pt x="147385" y="11313"/>
                  </a:lnTo>
                  <a:lnTo>
                    <a:pt x="147687" y="12007"/>
                  </a:lnTo>
                  <a:lnTo>
                    <a:pt x="147868" y="11916"/>
                  </a:lnTo>
                  <a:lnTo>
                    <a:pt x="147581" y="11237"/>
                  </a:lnTo>
                  <a:close/>
                  <a:moveTo>
                    <a:pt x="167688" y="11690"/>
                  </a:moveTo>
                  <a:lnTo>
                    <a:pt x="167598" y="11886"/>
                  </a:lnTo>
                  <a:lnTo>
                    <a:pt x="168276" y="12203"/>
                  </a:lnTo>
                  <a:lnTo>
                    <a:pt x="168367" y="12007"/>
                  </a:lnTo>
                  <a:lnTo>
                    <a:pt x="167688" y="11690"/>
                  </a:lnTo>
                  <a:close/>
                  <a:moveTo>
                    <a:pt x="117112" y="12052"/>
                  </a:moveTo>
                  <a:lnTo>
                    <a:pt x="116433" y="12369"/>
                  </a:lnTo>
                  <a:lnTo>
                    <a:pt x="116523" y="12550"/>
                  </a:lnTo>
                  <a:lnTo>
                    <a:pt x="117202" y="12233"/>
                  </a:lnTo>
                  <a:lnTo>
                    <a:pt x="117112" y="12052"/>
                  </a:lnTo>
                  <a:close/>
                  <a:moveTo>
                    <a:pt x="168850" y="12233"/>
                  </a:moveTo>
                  <a:lnTo>
                    <a:pt x="168759" y="12429"/>
                  </a:lnTo>
                  <a:lnTo>
                    <a:pt x="169438" y="12746"/>
                  </a:lnTo>
                  <a:lnTo>
                    <a:pt x="169528" y="12550"/>
                  </a:lnTo>
                  <a:lnTo>
                    <a:pt x="168850" y="12233"/>
                  </a:lnTo>
                  <a:close/>
                  <a:moveTo>
                    <a:pt x="137656" y="12007"/>
                  </a:moveTo>
                  <a:lnTo>
                    <a:pt x="137369" y="12701"/>
                  </a:lnTo>
                  <a:lnTo>
                    <a:pt x="137550" y="12776"/>
                  </a:lnTo>
                  <a:lnTo>
                    <a:pt x="137837" y="12082"/>
                  </a:lnTo>
                  <a:lnTo>
                    <a:pt x="137656" y="12007"/>
                  </a:lnTo>
                  <a:close/>
                  <a:moveTo>
                    <a:pt x="214554" y="12007"/>
                  </a:moveTo>
                  <a:lnTo>
                    <a:pt x="214267" y="12686"/>
                  </a:lnTo>
                  <a:lnTo>
                    <a:pt x="214463" y="12776"/>
                  </a:lnTo>
                  <a:lnTo>
                    <a:pt x="214750" y="12082"/>
                  </a:lnTo>
                  <a:lnTo>
                    <a:pt x="214554" y="12007"/>
                  </a:lnTo>
                  <a:close/>
                  <a:moveTo>
                    <a:pt x="155093" y="12143"/>
                  </a:moveTo>
                  <a:lnTo>
                    <a:pt x="154957" y="12293"/>
                  </a:lnTo>
                  <a:lnTo>
                    <a:pt x="155485" y="12821"/>
                  </a:lnTo>
                  <a:lnTo>
                    <a:pt x="155636" y="12670"/>
                  </a:lnTo>
                  <a:lnTo>
                    <a:pt x="155093" y="12143"/>
                  </a:lnTo>
                  <a:close/>
                  <a:moveTo>
                    <a:pt x="71075" y="12188"/>
                  </a:moveTo>
                  <a:lnTo>
                    <a:pt x="70894" y="12263"/>
                  </a:lnTo>
                  <a:lnTo>
                    <a:pt x="71181" y="12957"/>
                  </a:lnTo>
                  <a:lnTo>
                    <a:pt x="71377" y="12867"/>
                  </a:lnTo>
                  <a:lnTo>
                    <a:pt x="71075" y="12188"/>
                  </a:lnTo>
                  <a:close/>
                  <a:moveTo>
                    <a:pt x="115950" y="12595"/>
                  </a:moveTo>
                  <a:lnTo>
                    <a:pt x="115271" y="12912"/>
                  </a:lnTo>
                  <a:lnTo>
                    <a:pt x="115362" y="13093"/>
                  </a:lnTo>
                  <a:lnTo>
                    <a:pt x="116041" y="12776"/>
                  </a:lnTo>
                  <a:lnTo>
                    <a:pt x="115950" y="12595"/>
                  </a:lnTo>
                  <a:close/>
                  <a:moveTo>
                    <a:pt x="148079" y="12414"/>
                  </a:moveTo>
                  <a:lnTo>
                    <a:pt x="147898" y="12489"/>
                  </a:lnTo>
                  <a:lnTo>
                    <a:pt x="148185" y="13183"/>
                  </a:lnTo>
                  <a:lnTo>
                    <a:pt x="148366" y="13093"/>
                  </a:lnTo>
                  <a:lnTo>
                    <a:pt x="148079" y="12414"/>
                  </a:lnTo>
                  <a:close/>
                  <a:moveTo>
                    <a:pt x="170011" y="12776"/>
                  </a:moveTo>
                  <a:lnTo>
                    <a:pt x="169936" y="12972"/>
                  </a:lnTo>
                  <a:lnTo>
                    <a:pt x="170599" y="13289"/>
                  </a:lnTo>
                  <a:lnTo>
                    <a:pt x="170690" y="13093"/>
                  </a:lnTo>
                  <a:lnTo>
                    <a:pt x="170011" y="12776"/>
                  </a:lnTo>
                  <a:close/>
                  <a:moveTo>
                    <a:pt x="114789" y="13138"/>
                  </a:moveTo>
                  <a:lnTo>
                    <a:pt x="114110" y="13455"/>
                  </a:lnTo>
                  <a:lnTo>
                    <a:pt x="114200" y="13636"/>
                  </a:lnTo>
                  <a:lnTo>
                    <a:pt x="114864" y="13319"/>
                  </a:lnTo>
                  <a:lnTo>
                    <a:pt x="114789" y="13138"/>
                  </a:lnTo>
                  <a:close/>
                  <a:moveTo>
                    <a:pt x="156013" y="13048"/>
                  </a:moveTo>
                  <a:lnTo>
                    <a:pt x="155877" y="13198"/>
                  </a:lnTo>
                  <a:lnTo>
                    <a:pt x="156405" y="13711"/>
                  </a:lnTo>
                  <a:lnTo>
                    <a:pt x="156541" y="13575"/>
                  </a:lnTo>
                  <a:lnTo>
                    <a:pt x="156013" y="13048"/>
                  </a:lnTo>
                  <a:close/>
                  <a:moveTo>
                    <a:pt x="171172" y="13319"/>
                  </a:moveTo>
                  <a:lnTo>
                    <a:pt x="171097" y="13515"/>
                  </a:lnTo>
                  <a:lnTo>
                    <a:pt x="171761" y="13817"/>
                  </a:lnTo>
                  <a:lnTo>
                    <a:pt x="171851" y="13636"/>
                  </a:lnTo>
                  <a:lnTo>
                    <a:pt x="171172" y="13319"/>
                  </a:lnTo>
                  <a:close/>
                  <a:moveTo>
                    <a:pt x="137158" y="13183"/>
                  </a:moveTo>
                  <a:lnTo>
                    <a:pt x="136857" y="13877"/>
                  </a:lnTo>
                  <a:lnTo>
                    <a:pt x="137053" y="13953"/>
                  </a:lnTo>
                  <a:lnTo>
                    <a:pt x="137339" y="13274"/>
                  </a:lnTo>
                  <a:lnTo>
                    <a:pt x="137158" y="13183"/>
                  </a:lnTo>
                  <a:close/>
                  <a:moveTo>
                    <a:pt x="214056" y="13183"/>
                  </a:moveTo>
                  <a:lnTo>
                    <a:pt x="213769" y="13877"/>
                  </a:lnTo>
                  <a:lnTo>
                    <a:pt x="213950" y="13953"/>
                  </a:lnTo>
                  <a:lnTo>
                    <a:pt x="214252" y="13259"/>
                  </a:lnTo>
                  <a:lnTo>
                    <a:pt x="214056" y="13183"/>
                  </a:lnTo>
                  <a:close/>
                  <a:moveTo>
                    <a:pt x="71573" y="13364"/>
                  </a:moveTo>
                  <a:lnTo>
                    <a:pt x="71392" y="13455"/>
                  </a:lnTo>
                  <a:lnTo>
                    <a:pt x="71679" y="14134"/>
                  </a:lnTo>
                  <a:lnTo>
                    <a:pt x="71875" y="14058"/>
                  </a:lnTo>
                  <a:lnTo>
                    <a:pt x="71573" y="13364"/>
                  </a:lnTo>
                  <a:close/>
                  <a:moveTo>
                    <a:pt x="113627" y="13681"/>
                  </a:moveTo>
                  <a:lnTo>
                    <a:pt x="112948" y="13998"/>
                  </a:lnTo>
                  <a:lnTo>
                    <a:pt x="113039" y="14179"/>
                  </a:lnTo>
                  <a:lnTo>
                    <a:pt x="113703" y="13862"/>
                  </a:lnTo>
                  <a:lnTo>
                    <a:pt x="113627" y="13681"/>
                  </a:lnTo>
                  <a:close/>
                  <a:moveTo>
                    <a:pt x="148592" y="13575"/>
                  </a:moveTo>
                  <a:lnTo>
                    <a:pt x="148396" y="13666"/>
                  </a:lnTo>
                  <a:lnTo>
                    <a:pt x="148682" y="14345"/>
                  </a:lnTo>
                  <a:lnTo>
                    <a:pt x="148878" y="14269"/>
                  </a:lnTo>
                  <a:lnTo>
                    <a:pt x="148592" y="13575"/>
                  </a:lnTo>
                  <a:close/>
                  <a:moveTo>
                    <a:pt x="172334" y="13862"/>
                  </a:moveTo>
                  <a:lnTo>
                    <a:pt x="172243" y="14043"/>
                  </a:lnTo>
                  <a:lnTo>
                    <a:pt x="172922" y="14360"/>
                  </a:lnTo>
                  <a:lnTo>
                    <a:pt x="173013" y="14179"/>
                  </a:lnTo>
                  <a:lnTo>
                    <a:pt x="172334" y="13862"/>
                  </a:lnTo>
                  <a:close/>
                  <a:moveTo>
                    <a:pt x="156933" y="13953"/>
                  </a:moveTo>
                  <a:lnTo>
                    <a:pt x="156782" y="14088"/>
                  </a:lnTo>
                  <a:lnTo>
                    <a:pt x="157310" y="14616"/>
                  </a:lnTo>
                  <a:lnTo>
                    <a:pt x="157461" y="14465"/>
                  </a:lnTo>
                  <a:lnTo>
                    <a:pt x="156933" y="13953"/>
                  </a:lnTo>
                  <a:close/>
                  <a:moveTo>
                    <a:pt x="112466" y="14224"/>
                  </a:moveTo>
                  <a:lnTo>
                    <a:pt x="111787" y="14526"/>
                  </a:lnTo>
                  <a:lnTo>
                    <a:pt x="111878" y="14722"/>
                  </a:lnTo>
                  <a:lnTo>
                    <a:pt x="112541" y="14405"/>
                  </a:lnTo>
                  <a:lnTo>
                    <a:pt x="112466" y="14224"/>
                  </a:lnTo>
                  <a:close/>
                  <a:moveTo>
                    <a:pt x="173495" y="14405"/>
                  </a:moveTo>
                  <a:lnTo>
                    <a:pt x="173420" y="14586"/>
                  </a:lnTo>
                  <a:lnTo>
                    <a:pt x="174084" y="14903"/>
                  </a:lnTo>
                  <a:lnTo>
                    <a:pt x="174174" y="14722"/>
                  </a:lnTo>
                  <a:lnTo>
                    <a:pt x="173495" y="14405"/>
                  </a:lnTo>
                  <a:close/>
                  <a:moveTo>
                    <a:pt x="213558" y="14375"/>
                  </a:moveTo>
                  <a:lnTo>
                    <a:pt x="213257" y="15054"/>
                  </a:lnTo>
                  <a:lnTo>
                    <a:pt x="213453" y="15129"/>
                  </a:lnTo>
                  <a:lnTo>
                    <a:pt x="213739" y="14450"/>
                  </a:lnTo>
                  <a:lnTo>
                    <a:pt x="213558" y="14375"/>
                  </a:lnTo>
                  <a:close/>
                  <a:moveTo>
                    <a:pt x="136645" y="14375"/>
                  </a:moveTo>
                  <a:lnTo>
                    <a:pt x="136359" y="15054"/>
                  </a:lnTo>
                  <a:lnTo>
                    <a:pt x="136555" y="15144"/>
                  </a:lnTo>
                  <a:lnTo>
                    <a:pt x="136841" y="14450"/>
                  </a:lnTo>
                  <a:lnTo>
                    <a:pt x="136645" y="14375"/>
                  </a:lnTo>
                  <a:close/>
                  <a:moveTo>
                    <a:pt x="111289" y="14767"/>
                  </a:moveTo>
                  <a:lnTo>
                    <a:pt x="110626" y="15069"/>
                  </a:lnTo>
                  <a:lnTo>
                    <a:pt x="110701" y="15265"/>
                  </a:lnTo>
                  <a:lnTo>
                    <a:pt x="111380" y="14948"/>
                  </a:lnTo>
                  <a:lnTo>
                    <a:pt x="111289" y="14767"/>
                  </a:lnTo>
                  <a:close/>
                  <a:moveTo>
                    <a:pt x="72086" y="14541"/>
                  </a:moveTo>
                  <a:lnTo>
                    <a:pt x="71890" y="14631"/>
                  </a:lnTo>
                  <a:lnTo>
                    <a:pt x="72192" y="15310"/>
                  </a:lnTo>
                  <a:lnTo>
                    <a:pt x="72373" y="15235"/>
                  </a:lnTo>
                  <a:lnTo>
                    <a:pt x="72086" y="14541"/>
                  </a:lnTo>
                  <a:close/>
                  <a:moveTo>
                    <a:pt x="174657" y="14948"/>
                  </a:moveTo>
                  <a:lnTo>
                    <a:pt x="174581" y="15129"/>
                  </a:lnTo>
                  <a:lnTo>
                    <a:pt x="175245" y="15446"/>
                  </a:lnTo>
                  <a:lnTo>
                    <a:pt x="175336" y="15265"/>
                  </a:lnTo>
                  <a:lnTo>
                    <a:pt x="174657" y="14948"/>
                  </a:lnTo>
                  <a:close/>
                  <a:moveTo>
                    <a:pt x="157853" y="14843"/>
                  </a:moveTo>
                  <a:lnTo>
                    <a:pt x="157703" y="14993"/>
                  </a:lnTo>
                  <a:lnTo>
                    <a:pt x="158230" y="15521"/>
                  </a:lnTo>
                  <a:lnTo>
                    <a:pt x="158381" y="15370"/>
                  </a:lnTo>
                  <a:lnTo>
                    <a:pt x="157853" y="14843"/>
                  </a:lnTo>
                  <a:close/>
                  <a:moveTo>
                    <a:pt x="149090" y="14782"/>
                  </a:moveTo>
                  <a:lnTo>
                    <a:pt x="148893" y="14858"/>
                  </a:lnTo>
                  <a:lnTo>
                    <a:pt x="149180" y="15551"/>
                  </a:lnTo>
                  <a:lnTo>
                    <a:pt x="149376" y="15461"/>
                  </a:lnTo>
                  <a:lnTo>
                    <a:pt x="149090" y="14782"/>
                  </a:lnTo>
                  <a:close/>
                  <a:moveTo>
                    <a:pt x="110128" y="15310"/>
                  </a:moveTo>
                  <a:lnTo>
                    <a:pt x="109464" y="15612"/>
                  </a:lnTo>
                  <a:lnTo>
                    <a:pt x="109540" y="15808"/>
                  </a:lnTo>
                  <a:lnTo>
                    <a:pt x="110218" y="15491"/>
                  </a:lnTo>
                  <a:lnTo>
                    <a:pt x="110128" y="15310"/>
                  </a:lnTo>
                  <a:close/>
                  <a:moveTo>
                    <a:pt x="175833" y="15491"/>
                  </a:moveTo>
                  <a:lnTo>
                    <a:pt x="175743" y="15672"/>
                  </a:lnTo>
                  <a:lnTo>
                    <a:pt x="176422" y="15989"/>
                  </a:lnTo>
                  <a:lnTo>
                    <a:pt x="176497" y="15808"/>
                  </a:lnTo>
                  <a:lnTo>
                    <a:pt x="175833" y="15491"/>
                  </a:lnTo>
                  <a:close/>
                  <a:moveTo>
                    <a:pt x="136148" y="15551"/>
                  </a:moveTo>
                  <a:lnTo>
                    <a:pt x="135861" y="16230"/>
                  </a:lnTo>
                  <a:lnTo>
                    <a:pt x="136042" y="16321"/>
                  </a:lnTo>
                  <a:lnTo>
                    <a:pt x="136344" y="15627"/>
                  </a:lnTo>
                  <a:lnTo>
                    <a:pt x="136148" y="15551"/>
                  </a:lnTo>
                  <a:close/>
                  <a:moveTo>
                    <a:pt x="213045" y="15551"/>
                  </a:moveTo>
                  <a:lnTo>
                    <a:pt x="212759" y="16230"/>
                  </a:lnTo>
                  <a:lnTo>
                    <a:pt x="212955" y="16321"/>
                  </a:lnTo>
                  <a:lnTo>
                    <a:pt x="213242" y="15627"/>
                  </a:lnTo>
                  <a:lnTo>
                    <a:pt x="213045" y="15551"/>
                  </a:lnTo>
                  <a:close/>
                  <a:moveTo>
                    <a:pt x="108966" y="15838"/>
                  </a:moveTo>
                  <a:lnTo>
                    <a:pt x="108303" y="16155"/>
                  </a:lnTo>
                  <a:lnTo>
                    <a:pt x="108378" y="16351"/>
                  </a:lnTo>
                  <a:lnTo>
                    <a:pt x="109057" y="16034"/>
                  </a:lnTo>
                  <a:lnTo>
                    <a:pt x="108966" y="15838"/>
                  </a:lnTo>
                  <a:close/>
                  <a:moveTo>
                    <a:pt x="158758" y="15732"/>
                  </a:moveTo>
                  <a:lnTo>
                    <a:pt x="158623" y="15883"/>
                  </a:lnTo>
                  <a:lnTo>
                    <a:pt x="159151" y="16411"/>
                  </a:lnTo>
                  <a:lnTo>
                    <a:pt x="159286" y="16260"/>
                  </a:lnTo>
                  <a:lnTo>
                    <a:pt x="158758" y="15732"/>
                  </a:lnTo>
                  <a:close/>
                  <a:moveTo>
                    <a:pt x="72584" y="15732"/>
                  </a:moveTo>
                  <a:lnTo>
                    <a:pt x="72403" y="15808"/>
                  </a:lnTo>
                  <a:lnTo>
                    <a:pt x="72689" y="16487"/>
                  </a:lnTo>
                  <a:lnTo>
                    <a:pt x="72870" y="16411"/>
                  </a:lnTo>
                  <a:lnTo>
                    <a:pt x="72584" y="15732"/>
                  </a:lnTo>
                  <a:close/>
                  <a:moveTo>
                    <a:pt x="176995" y="16034"/>
                  </a:moveTo>
                  <a:lnTo>
                    <a:pt x="176904" y="16215"/>
                  </a:lnTo>
                  <a:lnTo>
                    <a:pt x="177583" y="16532"/>
                  </a:lnTo>
                  <a:lnTo>
                    <a:pt x="177659" y="16336"/>
                  </a:lnTo>
                  <a:lnTo>
                    <a:pt x="176995" y="16034"/>
                  </a:lnTo>
                  <a:close/>
                  <a:moveTo>
                    <a:pt x="149587" y="15944"/>
                  </a:moveTo>
                  <a:lnTo>
                    <a:pt x="149391" y="16034"/>
                  </a:lnTo>
                  <a:lnTo>
                    <a:pt x="149693" y="16713"/>
                  </a:lnTo>
                  <a:lnTo>
                    <a:pt x="149874" y="16637"/>
                  </a:lnTo>
                  <a:lnTo>
                    <a:pt x="149587" y="15944"/>
                  </a:lnTo>
                  <a:close/>
                  <a:moveTo>
                    <a:pt x="107805" y="16381"/>
                  </a:moveTo>
                  <a:lnTo>
                    <a:pt x="107141" y="16698"/>
                  </a:lnTo>
                  <a:lnTo>
                    <a:pt x="107217" y="16894"/>
                  </a:lnTo>
                  <a:lnTo>
                    <a:pt x="107895" y="16577"/>
                  </a:lnTo>
                  <a:lnTo>
                    <a:pt x="107805" y="16381"/>
                  </a:lnTo>
                  <a:close/>
                  <a:moveTo>
                    <a:pt x="178156" y="16577"/>
                  </a:moveTo>
                  <a:lnTo>
                    <a:pt x="178066" y="16758"/>
                  </a:lnTo>
                  <a:lnTo>
                    <a:pt x="178745" y="17075"/>
                  </a:lnTo>
                  <a:lnTo>
                    <a:pt x="178820" y="16879"/>
                  </a:lnTo>
                  <a:lnTo>
                    <a:pt x="178156" y="16577"/>
                  </a:lnTo>
                  <a:close/>
                  <a:moveTo>
                    <a:pt x="159679" y="16653"/>
                  </a:moveTo>
                  <a:lnTo>
                    <a:pt x="159528" y="16788"/>
                  </a:lnTo>
                  <a:lnTo>
                    <a:pt x="160071" y="17316"/>
                  </a:lnTo>
                  <a:lnTo>
                    <a:pt x="160206" y="17165"/>
                  </a:lnTo>
                  <a:lnTo>
                    <a:pt x="159679" y="16653"/>
                  </a:lnTo>
                  <a:close/>
                  <a:moveTo>
                    <a:pt x="106643" y="16924"/>
                  </a:moveTo>
                  <a:lnTo>
                    <a:pt x="105965" y="17241"/>
                  </a:lnTo>
                  <a:lnTo>
                    <a:pt x="106055" y="17422"/>
                  </a:lnTo>
                  <a:lnTo>
                    <a:pt x="106734" y="17120"/>
                  </a:lnTo>
                  <a:lnTo>
                    <a:pt x="106643" y="16924"/>
                  </a:lnTo>
                  <a:close/>
                  <a:moveTo>
                    <a:pt x="135650" y="16728"/>
                  </a:moveTo>
                  <a:lnTo>
                    <a:pt x="135363" y="17422"/>
                  </a:lnTo>
                  <a:lnTo>
                    <a:pt x="135544" y="17497"/>
                  </a:lnTo>
                  <a:lnTo>
                    <a:pt x="135846" y="16803"/>
                  </a:lnTo>
                  <a:lnTo>
                    <a:pt x="135650" y="16728"/>
                  </a:lnTo>
                  <a:close/>
                  <a:moveTo>
                    <a:pt x="212548" y="16728"/>
                  </a:moveTo>
                  <a:lnTo>
                    <a:pt x="212261" y="17422"/>
                  </a:lnTo>
                  <a:lnTo>
                    <a:pt x="212457" y="17497"/>
                  </a:lnTo>
                  <a:lnTo>
                    <a:pt x="212744" y="16803"/>
                  </a:lnTo>
                  <a:lnTo>
                    <a:pt x="212548" y="16728"/>
                  </a:lnTo>
                  <a:close/>
                  <a:moveTo>
                    <a:pt x="179318" y="17105"/>
                  </a:moveTo>
                  <a:lnTo>
                    <a:pt x="179227" y="17301"/>
                  </a:lnTo>
                  <a:lnTo>
                    <a:pt x="179906" y="17618"/>
                  </a:lnTo>
                  <a:lnTo>
                    <a:pt x="179981" y="17422"/>
                  </a:lnTo>
                  <a:lnTo>
                    <a:pt x="179318" y="17105"/>
                  </a:lnTo>
                  <a:close/>
                  <a:moveTo>
                    <a:pt x="73082" y="16909"/>
                  </a:moveTo>
                  <a:lnTo>
                    <a:pt x="72901" y="16984"/>
                  </a:lnTo>
                  <a:lnTo>
                    <a:pt x="73187" y="17678"/>
                  </a:lnTo>
                  <a:lnTo>
                    <a:pt x="73383" y="17588"/>
                  </a:lnTo>
                  <a:lnTo>
                    <a:pt x="73082" y="16909"/>
                  </a:lnTo>
                  <a:close/>
                  <a:moveTo>
                    <a:pt x="150085" y="17120"/>
                  </a:moveTo>
                  <a:lnTo>
                    <a:pt x="149904" y="17211"/>
                  </a:lnTo>
                  <a:lnTo>
                    <a:pt x="150191" y="17889"/>
                  </a:lnTo>
                  <a:lnTo>
                    <a:pt x="150372" y="17814"/>
                  </a:lnTo>
                  <a:lnTo>
                    <a:pt x="150085" y="17120"/>
                  </a:lnTo>
                  <a:close/>
                  <a:moveTo>
                    <a:pt x="105482" y="17467"/>
                  </a:moveTo>
                  <a:lnTo>
                    <a:pt x="104803" y="17784"/>
                  </a:lnTo>
                  <a:lnTo>
                    <a:pt x="104894" y="17965"/>
                  </a:lnTo>
                  <a:lnTo>
                    <a:pt x="105572" y="17648"/>
                  </a:lnTo>
                  <a:lnTo>
                    <a:pt x="105482" y="17467"/>
                  </a:lnTo>
                  <a:close/>
                  <a:moveTo>
                    <a:pt x="180479" y="17648"/>
                  </a:moveTo>
                  <a:lnTo>
                    <a:pt x="180389" y="17844"/>
                  </a:lnTo>
                  <a:lnTo>
                    <a:pt x="181068" y="18146"/>
                  </a:lnTo>
                  <a:lnTo>
                    <a:pt x="181158" y="17965"/>
                  </a:lnTo>
                  <a:lnTo>
                    <a:pt x="180479" y="17648"/>
                  </a:lnTo>
                  <a:close/>
                  <a:moveTo>
                    <a:pt x="160599" y="17543"/>
                  </a:moveTo>
                  <a:lnTo>
                    <a:pt x="160448" y="17693"/>
                  </a:lnTo>
                  <a:lnTo>
                    <a:pt x="160976" y="18221"/>
                  </a:lnTo>
                  <a:lnTo>
                    <a:pt x="161127" y="18070"/>
                  </a:lnTo>
                  <a:lnTo>
                    <a:pt x="160599" y="17543"/>
                  </a:lnTo>
                  <a:close/>
                  <a:moveTo>
                    <a:pt x="104320" y="18010"/>
                  </a:moveTo>
                  <a:lnTo>
                    <a:pt x="103642" y="18327"/>
                  </a:lnTo>
                  <a:lnTo>
                    <a:pt x="103732" y="18508"/>
                  </a:lnTo>
                  <a:lnTo>
                    <a:pt x="104396" y="18206"/>
                  </a:lnTo>
                  <a:lnTo>
                    <a:pt x="104320" y="18010"/>
                  </a:lnTo>
                  <a:close/>
                  <a:moveTo>
                    <a:pt x="135152" y="17905"/>
                  </a:moveTo>
                  <a:lnTo>
                    <a:pt x="134850" y="18598"/>
                  </a:lnTo>
                  <a:lnTo>
                    <a:pt x="135046" y="18674"/>
                  </a:lnTo>
                  <a:lnTo>
                    <a:pt x="135333" y="17995"/>
                  </a:lnTo>
                  <a:lnTo>
                    <a:pt x="135152" y="17905"/>
                  </a:lnTo>
                  <a:close/>
                  <a:moveTo>
                    <a:pt x="212050" y="17920"/>
                  </a:moveTo>
                  <a:lnTo>
                    <a:pt x="211763" y="18598"/>
                  </a:lnTo>
                  <a:lnTo>
                    <a:pt x="211944" y="18674"/>
                  </a:lnTo>
                  <a:lnTo>
                    <a:pt x="212231" y="17995"/>
                  </a:lnTo>
                  <a:lnTo>
                    <a:pt x="212050" y="17920"/>
                  </a:lnTo>
                  <a:close/>
                  <a:moveTo>
                    <a:pt x="181641" y="18191"/>
                  </a:moveTo>
                  <a:lnTo>
                    <a:pt x="181550" y="18387"/>
                  </a:lnTo>
                  <a:lnTo>
                    <a:pt x="182229" y="18704"/>
                  </a:lnTo>
                  <a:lnTo>
                    <a:pt x="182319" y="18508"/>
                  </a:lnTo>
                  <a:lnTo>
                    <a:pt x="181641" y="18191"/>
                  </a:lnTo>
                  <a:close/>
                  <a:moveTo>
                    <a:pt x="73595" y="18086"/>
                  </a:moveTo>
                  <a:lnTo>
                    <a:pt x="73398" y="18176"/>
                  </a:lnTo>
                  <a:lnTo>
                    <a:pt x="73685" y="18855"/>
                  </a:lnTo>
                  <a:lnTo>
                    <a:pt x="73881" y="18779"/>
                  </a:lnTo>
                  <a:lnTo>
                    <a:pt x="73595" y="18086"/>
                  </a:lnTo>
                  <a:close/>
                  <a:moveTo>
                    <a:pt x="103159" y="18553"/>
                  </a:moveTo>
                  <a:lnTo>
                    <a:pt x="102480" y="18870"/>
                  </a:lnTo>
                  <a:lnTo>
                    <a:pt x="102571" y="19066"/>
                  </a:lnTo>
                  <a:lnTo>
                    <a:pt x="103234" y="18749"/>
                  </a:lnTo>
                  <a:lnTo>
                    <a:pt x="103159" y="18553"/>
                  </a:lnTo>
                  <a:close/>
                  <a:moveTo>
                    <a:pt x="150583" y="18312"/>
                  </a:moveTo>
                  <a:lnTo>
                    <a:pt x="150402" y="18402"/>
                  </a:lnTo>
                  <a:lnTo>
                    <a:pt x="150688" y="19081"/>
                  </a:lnTo>
                  <a:lnTo>
                    <a:pt x="150885" y="19006"/>
                  </a:lnTo>
                  <a:lnTo>
                    <a:pt x="150583" y="18312"/>
                  </a:lnTo>
                  <a:close/>
                  <a:moveTo>
                    <a:pt x="161504" y="18448"/>
                  </a:moveTo>
                  <a:lnTo>
                    <a:pt x="161368" y="18598"/>
                  </a:lnTo>
                  <a:lnTo>
                    <a:pt x="161896" y="19111"/>
                  </a:lnTo>
                  <a:lnTo>
                    <a:pt x="162047" y="18975"/>
                  </a:lnTo>
                  <a:lnTo>
                    <a:pt x="161504" y="18448"/>
                  </a:lnTo>
                  <a:close/>
                  <a:moveTo>
                    <a:pt x="182802" y="18734"/>
                  </a:moveTo>
                  <a:lnTo>
                    <a:pt x="182712" y="18930"/>
                  </a:lnTo>
                  <a:lnTo>
                    <a:pt x="183390" y="19247"/>
                  </a:lnTo>
                  <a:lnTo>
                    <a:pt x="183481" y="19051"/>
                  </a:lnTo>
                  <a:lnTo>
                    <a:pt x="182802" y="18734"/>
                  </a:lnTo>
                  <a:close/>
                  <a:moveTo>
                    <a:pt x="101982" y="19096"/>
                  </a:moveTo>
                  <a:lnTo>
                    <a:pt x="101319" y="19413"/>
                  </a:lnTo>
                  <a:lnTo>
                    <a:pt x="101394" y="19609"/>
                  </a:lnTo>
                  <a:lnTo>
                    <a:pt x="102073" y="19292"/>
                  </a:lnTo>
                  <a:lnTo>
                    <a:pt x="101982" y="19096"/>
                  </a:lnTo>
                  <a:close/>
                  <a:moveTo>
                    <a:pt x="183964" y="19277"/>
                  </a:moveTo>
                  <a:lnTo>
                    <a:pt x="183888" y="19473"/>
                  </a:lnTo>
                  <a:lnTo>
                    <a:pt x="184552" y="19790"/>
                  </a:lnTo>
                  <a:lnTo>
                    <a:pt x="184642" y="19594"/>
                  </a:lnTo>
                  <a:lnTo>
                    <a:pt x="183964" y="19277"/>
                  </a:lnTo>
                  <a:close/>
                  <a:moveTo>
                    <a:pt x="134639" y="19096"/>
                  </a:moveTo>
                  <a:lnTo>
                    <a:pt x="134353" y="19775"/>
                  </a:lnTo>
                  <a:lnTo>
                    <a:pt x="134549" y="19850"/>
                  </a:lnTo>
                  <a:lnTo>
                    <a:pt x="134835" y="19172"/>
                  </a:lnTo>
                  <a:lnTo>
                    <a:pt x="134639" y="19096"/>
                  </a:lnTo>
                  <a:close/>
                  <a:moveTo>
                    <a:pt x="211552" y="19081"/>
                  </a:moveTo>
                  <a:lnTo>
                    <a:pt x="211266" y="19775"/>
                  </a:lnTo>
                  <a:lnTo>
                    <a:pt x="211447" y="19850"/>
                  </a:lnTo>
                  <a:lnTo>
                    <a:pt x="211748" y="19172"/>
                  </a:lnTo>
                  <a:lnTo>
                    <a:pt x="211552" y="19081"/>
                  </a:lnTo>
                  <a:close/>
                  <a:moveTo>
                    <a:pt x="162424" y="19353"/>
                  </a:moveTo>
                  <a:lnTo>
                    <a:pt x="162273" y="19488"/>
                  </a:lnTo>
                  <a:lnTo>
                    <a:pt x="162816" y="20016"/>
                  </a:lnTo>
                  <a:lnTo>
                    <a:pt x="162952" y="19865"/>
                  </a:lnTo>
                  <a:lnTo>
                    <a:pt x="162424" y="19353"/>
                  </a:lnTo>
                  <a:close/>
                  <a:moveTo>
                    <a:pt x="74092" y="19262"/>
                  </a:moveTo>
                  <a:lnTo>
                    <a:pt x="73896" y="19353"/>
                  </a:lnTo>
                  <a:lnTo>
                    <a:pt x="74183" y="20031"/>
                  </a:lnTo>
                  <a:lnTo>
                    <a:pt x="74379" y="19956"/>
                  </a:lnTo>
                  <a:lnTo>
                    <a:pt x="74092" y="19262"/>
                  </a:lnTo>
                  <a:close/>
                  <a:moveTo>
                    <a:pt x="100836" y="19639"/>
                  </a:moveTo>
                  <a:lnTo>
                    <a:pt x="100157" y="19956"/>
                  </a:lnTo>
                  <a:lnTo>
                    <a:pt x="100248" y="20137"/>
                  </a:lnTo>
                  <a:lnTo>
                    <a:pt x="100927" y="19820"/>
                  </a:lnTo>
                  <a:lnTo>
                    <a:pt x="100836" y="19639"/>
                  </a:lnTo>
                  <a:close/>
                  <a:moveTo>
                    <a:pt x="151096" y="19488"/>
                  </a:moveTo>
                  <a:lnTo>
                    <a:pt x="150900" y="19564"/>
                  </a:lnTo>
                  <a:lnTo>
                    <a:pt x="151186" y="20258"/>
                  </a:lnTo>
                  <a:lnTo>
                    <a:pt x="151382" y="20167"/>
                  </a:lnTo>
                  <a:lnTo>
                    <a:pt x="151096" y="19488"/>
                  </a:lnTo>
                  <a:close/>
                  <a:moveTo>
                    <a:pt x="185125" y="19820"/>
                  </a:moveTo>
                  <a:lnTo>
                    <a:pt x="185035" y="20016"/>
                  </a:lnTo>
                  <a:lnTo>
                    <a:pt x="185713" y="20318"/>
                  </a:lnTo>
                  <a:lnTo>
                    <a:pt x="185804" y="20137"/>
                  </a:lnTo>
                  <a:lnTo>
                    <a:pt x="185125" y="19820"/>
                  </a:lnTo>
                  <a:close/>
                  <a:moveTo>
                    <a:pt x="99660" y="20182"/>
                  </a:moveTo>
                  <a:lnTo>
                    <a:pt x="98996" y="20499"/>
                  </a:lnTo>
                  <a:lnTo>
                    <a:pt x="99071" y="20680"/>
                  </a:lnTo>
                  <a:lnTo>
                    <a:pt x="99750" y="20378"/>
                  </a:lnTo>
                  <a:lnTo>
                    <a:pt x="99660" y="20182"/>
                  </a:lnTo>
                  <a:close/>
                  <a:moveTo>
                    <a:pt x="186287" y="20363"/>
                  </a:moveTo>
                  <a:lnTo>
                    <a:pt x="186211" y="20559"/>
                  </a:lnTo>
                  <a:lnTo>
                    <a:pt x="186875" y="20861"/>
                  </a:lnTo>
                  <a:lnTo>
                    <a:pt x="186965" y="20680"/>
                  </a:lnTo>
                  <a:lnTo>
                    <a:pt x="186287" y="20363"/>
                  </a:lnTo>
                  <a:close/>
                  <a:moveTo>
                    <a:pt x="163344" y="20243"/>
                  </a:moveTo>
                  <a:lnTo>
                    <a:pt x="163193" y="20393"/>
                  </a:lnTo>
                  <a:lnTo>
                    <a:pt x="163721" y="20921"/>
                  </a:lnTo>
                  <a:lnTo>
                    <a:pt x="163872" y="20770"/>
                  </a:lnTo>
                  <a:lnTo>
                    <a:pt x="163344" y="20243"/>
                  </a:lnTo>
                  <a:close/>
                  <a:moveTo>
                    <a:pt x="211054" y="20273"/>
                  </a:moveTo>
                  <a:lnTo>
                    <a:pt x="210753" y="20951"/>
                  </a:lnTo>
                  <a:lnTo>
                    <a:pt x="210949" y="21027"/>
                  </a:lnTo>
                  <a:lnTo>
                    <a:pt x="211235" y="20348"/>
                  </a:lnTo>
                  <a:lnTo>
                    <a:pt x="211054" y="20273"/>
                  </a:lnTo>
                  <a:close/>
                  <a:moveTo>
                    <a:pt x="134141" y="20273"/>
                  </a:moveTo>
                  <a:lnTo>
                    <a:pt x="133855" y="20967"/>
                  </a:lnTo>
                  <a:lnTo>
                    <a:pt x="134051" y="21042"/>
                  </a:lnTo>
                  <a:lnTo>
                    <a:pt x="134338" y="20363"/>
                  </a:lnTo>
                  <a:lnTo>
                    <a:pt x="134141" y="20273"/>
                  </a:lnTo>
                  <a:close/>
                  <a:moveTo>
                    <a:pt x="74590" y="20454"/>
                  </a:moveTo>
                  <a:lnTo>
                    <a:pt x="74394" y="20529"/>
                  </a:lnTo>
                  <a:lnTo>
                    <a:pt x="74696" y="21223"/>
                  </a:lnTo>
                  <a:lnTo>
                    <a:pt x="74877" y="21132"/>
                  </a:lnTo>
                  <a:lnTo>
                    <a:pt x="74590" y="20454"/>
                  </a:lnTo>
                  <a:close/>
                  <a:moveTo>
                    <a:pt x="98498" y="20725"/>
                  </a:moveTo>
                  <a:lnTo>
                    <a:pt x="97819" y="21042"/>
                  </a:lnTo>
                  <a:lnTo>
                    <a:pt x="97910" y="21223"/>
                  </a:lnTo>
                  <a:lnTo>
                    <a:pt x="98589" y="20906"/>
                  </a:lnTo>
                  <a:lnTo>
                    <a:pt x="98498" y="20725"/>
                  </a:lnTo>
                  <a:close/>
                  <a:moveTo>
                    <a:pt x="187448" y="20906"/>
                  </a:moveTo>
                  <a:lnTo>
                    <a:pt x="187373" y="21087"/>
                  </a:lnTo>
                  <a:lnTo>
                    <a:pt x="188036" y="21404"/>
                  </a:lnTo>
                  <a:lnTo>
                    <a:pt x="188127" y="21223"/>
                  </a:lnTo>
                  <a:lnTo>
                    <a:pt x="187448" y="20906"/>
                  </a:lnTo>
                  <a:close/>
                  <a:moveTo>
                    <a:pt x="151594" y="20680"/>
                  </a:moveTo>
                  <a:lnTo>
                    <a:pt x="151397" y="20755"/>
                  </a:lnTo>
                  <a:lnTo>
                    <a:pt x="151684" y="21434"/>
                  </a:lnTo>
                  <a:lnTo>
                    <a:pt x="151880" y="21359"/>
                  </a:lnTo>
                  <a:lnTo>
                    <a:pt x="151594" y="20680"/>
                  </a:lnTo>
                  <a:close/>
                  <a:moveTo>
                    <a:pt x="97337" y="21268"/>
                  </a:moveTo>
                  <a:lnTo>
                    <a:pt x="96658" y="21585"/>
                  </a:lnTo>
                  <a:lnTo>
                    <a:pt x="96748" y="21766"/>
                  </a:lnTo>
                  <a:lnTo>
                    <a:pt x="97427" y="21449"/>
                  </a:lnTo>
                  <a:lnTo>
                    <a:pt x="97337" y="21268"/>
                  </a:lnTo>
                  <a:close/>
                  <a:moveTo>
                    <a:pt x="164264" y="21148"/>
                  </a:moveTo>
                  <a:lnTo>
                    <a:pt x="164113" y="21298"/>
                  </a:lnTo>
                  <a:lnTo>
                    <a:pt x="164656" y="21811"/>
                  </a:lnTo>
                  <a:lnTo>
                    <a:pt x="164792" y="21675"/>
                  </a:lnTo>
                  <a:lnTo>
                    <a:pt x="164264" y="21148"/>
                  </a:lnTo>
                  <a:close/>
                  <a:moveTo>
                    <a:pt x="188625" y="21449"/>
                  </a:moveTo>
                  <a:lnTo>
                    <a:pt x="188534" y="21645"/>
                  </a:lnTo>
                  <a:lnTo>
                    <a:pt x="189213" y="21947"/>
                  </a:lnTo>
                  <a:lnTo>
                    <a:pt x="189288" y="21766"/>
                  </a:lnTo>
                  <a:lnTo>
                    <a:pt x="188625" y="21449"/>
                  </a:lnTo>
                  <a:close/>
                  <a:moveTo>
                    <a:pt x="133644" y="21449"/>
                  </a:moveTo>
                  <a:lnTo>
                    <a:pt x="133357" y="22143"/>
                  </a:lnTo>
                  <a:lnTo>
                    <a:pt x="133538" y="22219"/>
                  </a:lnTo>
                  <a:lnTo>
                    <a:pt x="133840" y="21540"/>
                  </a:lnTo>
                  <a:lnTo>
                    <a:pt x="133644" y="21449"/>
                  </a:lnTo>
                  <a:close/>
                  <a:moveTo>
                    <a:pt x="210542" y="21449"/>
                  </a:moveTo>
                  <a:lnTo>
                    <a:pt x="210255" y="22128"/>
                  </a:lnTo>
                  <a:lnTo>
                    <a:pt x="210451" y="22219"/>
                  </a:lnTo>
                  <a:lnTo>
                    <a:pt x="210738" y="21525"/>
                  </a:lnTo>
                  <a:lnTo>
                    <a:pt x="210542" y="21449"/>
                  </a:lnTo>
                  <a:close/>
                  <a:moveTo>
                    <a:pt x="96175" y="21811"/>
                  </a:moveTo>
                  <a:lnTo>
                    <a:pt x="95496" y="22128"/>
                  </a:lnTo>
                  <a:lnTo>
                    <a:pt x="95587" y="22309"/>
                  </a:lnTo>
                  <a:lnTo>
                    <a:pt x="96266" y="21992"/>
                  </a:lnTo>
                  <a:lnTo>
                    <a:pt x="96175" y="21811"/>
                  </a:lnTo>
                  <a:close/>
                  <a:moveTo>
                    <a:pt x="75103" y="21630"/>
                  </a:moveTo>
                  <a:lnTo>
                    <a:pt x="74907" y="21706"/>
                  </a:lnTo>
                  <a:lnTo>
                    <a:pt x="75193" y="22400"/>
                  </a:lnTo>
                  <a:lnTo>
                    <a:pt x="75389" y="22309"/>
                  </a:lnTo>
                  <a:lnTo>
                    <a:pt x="75103" y="21630"/>
                  </a:lnTo>
                  <a:close/>
                  <a:moveTo>
                    <a:pt x="189786" y="22007"/>
                  </a:moveTo>
                  <a:lnTo>
                    <a:pt x="189696" y="22188"/>
                  </a:lnTo>
                  <a:lnTo>
                    <a:pt x="190374" y="22505"/>
                  </a:lnTo>
                  <a:lnTo>
                    <a:pt x="190465" y="22309"/>
                  </a:lnTo>
                  <a:lnTo>
                    <a:pt x="189786" y="22007"/>
                  </a:lnTo>
                  <a:close/>
                  <a:moveTo>
                    <a:pt x="152091" y="21857"/>
                  </a:moveTo>
                  <a:lnTo>
                    <a:pt x="151895" y="21932"/>
                  </a:lnTo>
                  <a:lnTo>
                    <a:pt x="152197" y="22626"/>
                  </a:lnTo>
                  <a:lnTo>
                    <a:pt x="152378" y="22535"/>
                  </a:lnTo>
                  <a:lnTo>
                    <a:pt x="152091" y="21857"/>
                  </a:lnTo>
                  <a:close/>
                  <a:moveTo>
                    <a:pt x="165169" y="22038"/>
                  </a:moveTo>
                  <a:lnTo>
                    <a:pt x="165018" y="22188"/>
                  </a:lnTo>
                  <a:lnTo>
                    <a:pt x="165561" y="22716"/>
                  </a:lnTo>
                  <a:lnTo>
                    <a:pt x="165697" y="22565"/>
                  </a:lnTo>
                  <a:lnTo>
                    <a:pt x="165169" y="22038"/>
                  </a:lnTo>
                  <a:close/>
                  <a:moveTo>
                    <a:pt x="95014" y="22354"/>
                  </a:moveTo>
                  <a:lnTo>
                    <a:pt x="94335" y="22671"/>
                  </a:lnTo>
                  <a:lnTo>
                    <a:pt x="94425" y="22852"/>
                  </a:lnTo>
                  <a:lnTo>
                    <a:pt x="95104" y="22535"/>
                  </a:lnTo>
                  <a:lnTo>
                    <a:pt x="95014" y="22354"/>
                  </a:lnTo>
                  <a:close/>
                  <a:moveTo>
                    <a:pt x="190947" y="22535"/>
                  </a:moveTo>
                  <a:lnTo>
                    <a:pt x="190872" y="22731"/>
                  </a:lnTo>
                  <a:lnTo>
                    <a:pt x="191536" y="23048"/>
                  </a:lnTo>
                  <a:lnTo>
                    <a:pt x="191626" y="22852"/>
                  </a:lnTo>
                  <a:lnTo>
                    <a:pt x="190947" y="22535"/>
                  </a:lnTo>
                  <a:close/>
                  <a:moveTo>
                    <a:pt x="93852" y="22897"/>
                  </a:moveTo>
                  <a:lnTo>
                    <a:pt x="93173" y="23214"/>
                  </a:lnTo>
                  <a:lnTo>
                    <a:pt x="93264" y="23395"/>
                  </a:lnTo>
                  <a:lnTo>
                    <a:pt x="93943" y="23078"/>
                  </a:lnTo>
                  <a:lnTo>
                    <a:pt x="93852" y="22897"/>
                  </a:lnTo>
                  <a:close/>
                  <a:moveTo>
                    <a:pt x="210044" y="22626"/>
                  </a:moveTo>
                  <a:lnTo>
                    <a:pt x="209757" y="23320"/>
                  </a:lnTo>
                  <a:lnTo>
                    <a:pt x="209938" y="23395"/>
                  </a:lnTo>
                  <a:lnTo>
                    <a:pt x="210240" y="22716"/>
                  </a:lnTo>
                  <a:lnTo>
                    <a:pt x="210044" y="22626"/>
                  </a:lnTo>
                  <a:close/>
                  <a:moveTo>
                    <a:pt x="133146" y="22641"/>
                  </a:moveTo>
                  <a:lnTo>
                    <a:pt x="132844" y="23320"/>
                  </a:lnTo>
                  <a:lnTo>
                    <a:pt x="133040" y="23410"/>
                  </a:lnTo>
                  <a:lnTo>
                    <a:pt x="133327" y="22716"/>
                  </a:lnTo>
                  <a:lnTo>
                    <a:pt x="133146" y="22641"/>
                  </a:lnTo>
                  <a:close/>
                  <a:moveTo>
                    <a:pt x="75601" y="22807"/>
                  </a:moveTo>
                  <a:lnTo>
                    <a:pt x="75405" y="22897"/>
                  </a:lnTo>
                  <a:lnTo>
                    <a:pt x="75691" y="23576"/>
                  </a:lnTo>
                  <a:lnTo>
                    <a:pt x="75887" y="23501"/>
                  </a:lnTo>
                  <a:lnTo>
                    <a:pt x="75601" y="22807"/>
                  </a:lnTo>
                  <a:close/>
                  <a:moveTo>
                    <a:pt x="192124" y="23078"/>
                  </a:moveTo>
                  <a:lnTo>
                    <a:pt x="192034" y="23274"/>
                  </a:lnTo>
                  <a:lnTo>
                    <a:pt x="192712" y="23576"/>
                  </a:lnTo>
                  <a:lnTo>
                    <a:pt x="192788" y="23395"/>
                  </a:lnTo>
                  <a:lnTo>
                    <a:pt x="192124" y="23078"/>
                  </a:lnTo>
                  <a:close/>
                  <a:moveTo>
                    <a:pt x="166089" y="22943"/>
                  </a:moveTo>
                  <a:lnTo>
                    <a:pt x="165938" y="23093"/>
                  </a:lnTo>
                  <a:lnTo>
                    <a:pt x="166466" y="23606"/>
                  </a:lnTo>
                  <a:lnTo>
                    <a:pt x="166617" y="23470"/>
                  </a:lnTo>
                  <a:lnTo>
                    <a:pt x="166089" y="22943"/>
                  </a:lnTo>
                  <a:close/>
                  <a:moveTo>
                    <a:pt x="152589" y="23033"/>
                  </a:moveTo>
                  <a:lnTo>
                    <a:pt x="152408" y="23124"/>
                  </a:lnTo>
                  <a:lnTo>
                    <a:pt x="152695" y="23802"/>
                  </a:lnTo>
                  <a:lnTo>
                    <a:pt x="152876" y="23727"/>
                  </a:lnTo>
                  <a:lnTo>
                    <a:pt x="152589" y="23033"/>
                  </a:lnTo>
                  <a:close/>
                  <a:moveTo>
                    <a:pt x="92691" y="23440"/>
                  </a:moveTo>
                  <a:lnTo>
                    <a:pt x="92012" y="23742"/>
                  </a:lnTo>
                  <a:lnTo>
                    <a:pt x="92102" y="23938"/>
                  </a:lnTo>
                  <a:lnTo>
                    <a:pt x="92781" y="23621"/>
                  </a:lnTo>
                  <a:lnTo>
                    <a:pt x="92691" y="23440"/>
                  </a:lnTo>
                  <a:close/>
                  <a:moveTo>
                    <a:pt x="193286" y="23621"/>
                  </a:moveTo>
                  <a:lnTo>
                    <a:pt x="193195" y="23817"/>
                  </a:lnTo>
                  <a:lnTo>
                    <a:pt x="193874" y="24119"/>
                  </a:lnTo>
                  <a:lnTo>
                    <a:pt x="193949" y="23938"/>
                  </a:lnTo>
                  <a:lnTo>
                    <a:pt x="193286" y="23621"/>
                  </a:lnTo>
                  <a:close/>
                  <a:moveTo>
                    <a:pt x="91544" y="23968"/>
                  </a:moveTo>
                  <a:lnTo>
                    <a:pt x="90866" y="24285"/>
                  </a:lnTo>
                  <a:lnTo>
                    <a:pt x="90956" y="24481"/>
                  </a:lnTo>
                  <a:lnTo>
                    <a:pt x="91620" y="24164"/>
                  </a:lnTo>
                  <a:lnTo>
                    <a:pt x="91544" y="23968"/>
                  </a:lnTo>
                  <a:close/>
                  <a:moveTo>
                    <a:pt x="166994" y="23848"/>
                  </a:moveTo>
                  <a:lnTo>
                    <a:pt x="166858" y="23998"/>
                  </a:lnTo>
                  <a:lnTo>
                    <a:pt x="167386" y="24511"/>
                  </a:lnTo>
                  <a:lnTo>
                    <a:pt x="167537" y="24376"/>
                  </a:lnTo>
                  <a:lnTo>
                    <a:pt x="166994" y="23848"/>
                  </a:lnTo>
                  <a:close/>
                  <a:moveTo>
                    <a:pt x="209546" y="23802"/>
                  </a:moveTo>
                  <a:lnTo>
                    <a:pt x="209259" y="24496"/>
                  </a:lnTo>
                  <a:lnTo>
                    <a:pt x="209440" y="24572"/>
                  </a:lnTo>
                  <a:lnTo>
                    <a:pt x="209742" y="23893"/>
                  </a:lnTo>
                  <a:lnTo>
                    <a:pt x="209546" y="23802"/>
                  </a:lnTo>
                  <a:close/>
                  <a:moveTo>
                    <a:pt x="132648" y="23817"/>
                  </a:moveTo>
                  <a:lnTo>
                    <a:pt x="132346" y="24511"/>
                  </a:lnTo>
                  <a:lnTo>
                    <a:pt x="132543" y="24587"/>
                  </a:lnTo>
                  <a:lnTo>
                    <a:pt x="132829" y="23893"/>
                  </a:lnTo>
                  <a:lnTo>
                    <a:pt x="132648" y="23817"/>
                  </a:lnTo>
                  <a:close/>
                  <a:moveTo>
                    <a:pt x="194432" y="24149"/>
                  </a:moveTo>
                  <a:lnTo>
                    <a:pt x="194341" y="24345"/>
                  </a:lnTo>
                  <a:lnTo>
                    <a:pt x="195020" y="24647"/>
                  </a:lnTo>
                  <a:lnTo>
                    <a:pt x="195111" y="24466"/>
                  </a:lnTo>
                  <a:lnTo>
                    <a:pt x="194432" y="24149"/>
                  </a:lnTo>
                  <a:close/>
                  <a:moveTo>
                    <a:pt x="76098" y="23998"/>
                  </a:moveTo>
                  <a:lnTo>
                    <a:pt x="75902" y="24074"/>
                  </a:lnTo>
                  <a:lnTo>
                    <a:pt x="76189" y="24768"/>
                  </a:lnTo>
                  <a:lnTo>
                    <a:pt x="76385" y="24677"/>
                  </a:lnTo>
                  <a:lnTo>
                    <a:pt x="76098" y="23998"/>
                  </a:lnTo>
                  <a:close/>
                  <a:moveTo>
                    <a:pt x="153102" y="24210"/>
                  </a:moveTo>
                  <a:lnTo>
                    <a:pt x="152906" y="24300"/>
                  </a:lnTo>
                  <a:lnTo>
                    <a:pt x="153192" y="24979"/>
                  </a:lnTo>
                  <a:lnTo>
                    <a:pt x="153389" y="24903"/>
                  </a:lnTo>
                  <a:lnTo>
                    <a:pt x="153102" y="24210"/>
                  </a:lnTo>
                  <a:close/>
                  <a:moveTo>
                    <a:pt x="90368" y="24526"/>
                  </a:moveTo>
                  <a:lnTo>
                    <a:pt x="89689" y="24828"/>
                  </a:lnTo>
                  <a:lnTo>
                    <a:pt x="89780" y="25024"/>
                  </a:lnTo>
                  <a:lnTo>
                    <a:pt x="90458" y="24707"/>
                  </a:lnTo>
                  <a:lnTo>
                    <a:pt x="90368" y="24526"/>
                  </a:lnTo>
                  <a:close/>
                  <a:moveTo>
                    <a:pt x="195593" y="24692"/>
                  </a:moveTo>
                  <a:lnTo>
                    <a:pt x="195503" y="24888"/>
                  </a:lnTo>
                  <a:lnTo>
                    <a:pt x="196182" y="25190"/>
                  </a:lnTo>
                  <a:lnTo>
                    <a:pt x="196272" y="25009"/>
                  </a:lnTo>
                  <a:lnTo>
                    <a:pt x="195593" y="24692"/>
                  </a:lnTo>
                  <a:close/>
                  <a:moveTo>
                    <a:pt x="167914" y="24738"/>
                  </a:moveTo>
                  <a:lnTo>
                    <a:pt x="167763" y="24888"/>
                  </a:lnTo>
                  <a:lnTo>
                    <a:pt x="168291" y="25416"/>
                  </a:lnTo>
                  <a:lnTo>
                    <a:pt x="168442" y="25265"/>
                  </a:lnTo>
                  <a:lnTo>
                    <a:pt x="167914" y="24738"/>
                  </a:lnTo>
                  <a:close/>
                  <a:moveTo>
                    <a:pt x="89206" y="25069"/>
                  </a:moveTo>
                  <a:lnTo>
                    <a:pt x="88528" y="25386"/>
                  </a:lnTo>
                  <a:lnTo>
                    <a:pt x="88618" y="25567"/>
                  </a:lnTo>
                  <a:lnTo>
                    <a:pt x="89282" y="25250"/>
                  </a:lnTo>
                  <a:lnTo>
                    <a:pt x="89206" y="25069"/>
                  </a:lnTo>
                  <a:close/>
                  <a:moveTo>
                    <a:pt x="196770" y="25250"/>
                  </a:moveTo>
                  <a:lnTo>
                    <a:pt x="196679" y="25431"/>
                  </a:lnTo>
                  <a:lnTo>
                    <a:pt x="197358" y="25748"/>
                  </a:lnTo>
                  <a:lnTo>
                    <a:pt x="197434" y="25567"/>
                  </a:lnTo>
                  <a:lnTo>
                    <a:pt x="196770" y="25250"/>
                  </a:lnTo>
                  <a:close/>
                  <a:moveTo>
                    <a:pt x="132135" y="24994"/>
                  </a:moveTo>
                  <a:lnTo>
                    <a:pt x="131849" y="25688"/>
                  </a:lnTo>
                  <a:lnTo>
                    <a:pt x="132045" y="25763"/>
                  </a:lnTo>
                  <a:lnTo>
                    <a:pt x="132331" y="25069"/>
                  </a:lnTo>
                  <a:lnTo>
                    <a:pt x="132135" y="24994"/>
                  </a:lnTo>
                  <a:close/>
                  <a:moveTo>
                    <a:pt x="209048" y="24994"/>
                  </a:moveTo>
                  <a:lnTo>
                    <a:pt x="208747" y="25673"/>
                  </a:lnTo>
                  <a:lnTo>
                    <a:pt x="208943" y="25763"/>
                  </a:lnTo>
                  <a:lnTo>
                    <a:pt x="209229" y="25069"/>
                  </a:lnTo>
                  <a:lnTo>
                    <a:pt x="209048" y="24994"/>
                  </a:lnTo>
                  <a:close/>
                  <a:moveTo>
                    <a:pt x="76596" y="25175"/>
                  </a:moveTo>
                  <a:lnTo>
                    <a:pt x="76400" y="25250"/>
                  </a:lnTo>
                  <a:lnTo>
                    <a:pt x="76702" y="25944"/>
                  </a:lnTo>
                  <a:lnTo>
                    <a:pt x="76883" y="25854"/>
                  </a:lnTo>
                  <a:lnTo>
                    <a:pt x="76596" y="25175"/>
                  </a:lnTo>
                  <a:close/>
                  <a:moveTo>
                    <a:pt x="88045" y="25597"/>
                  </a:moveTo>
                  <a:lnTo>
                    <a:pt x="87366" y="25914"/>
                  </a:lnTo>
                  <a:lnTo>
                    <a:pt x="87457" y="26110"/>
                  </a:lnTo>
                  <a:lnTo>
                    <a:pt x="88135" y="25793"/>
                  </a:lnTo>
                  <a:lnTo>
                    <a:pt x="88045" y="25597"/>
                  </a:lnTo>
                  <a:close/>
                  <a:moveTo>
                    <a:pt x="153600" y="25401"/>
                  </a:moveTo>
                  <a:lnTo>
                    <a:pt x="153404" y="25477"/>
                  </a:lnTo>
                  <a:lnTo>
                    <a:pt x="153690" y="26170"/>
                  </a:lnTo>
                  <a:lnTo>
                    <a:pt x="153886" y="26080"/>
                  </a:lnTo>
                  <a:lnTo>
                    <a:pt x="153600" y="25401"/>
                  </a:lnTo>
                  <a:close/>
                  <a:moveTo>
                    <a:pt x="197916" y="25793"/>
                  </a:moveTo>
                  <a:lnTo>
                    <a:pt x="197841" y="25974"/>
                  </a:lnTo>
                  <a:lnTo>
                    <a:pt x="198505" y="26291"/>
                  </a:lnTo>
                  <a:lnTo>
                    <a:pt x="198595" y="26110"/>
                  </a:lnTo>
                  <a:lnTo>
                    <a:pt x="197916" y="25793"/>
                  </a:lnTo>
                  <a:close/>
                  <a:moveTo>
                    <a:pt x="168819" y="25643"/>
                  </a:moveTo>
                  <a:lnTo>
                    <a:pt x="168684" y="25793"/>
                  </a:lnTo>
                  <a:lnTo>
                    <a:pt x="169212" y="26321"/>
                  </a:lnTo>
                  <a:lnTo>
                    <a:pt x="169362" y="26170"/>
                  </a:lnTo>
                  <a:lnTo>
                    <a:pt x="168819" y="25643"/>
                  </a:lnTo>
                  <a:close/>
                  <a:moveTo>
                    <a:pt x="86883" y="26140"/>
                  </a:moveTo>
                  <a:lnTo>
                    <a:pt x="86220" y="26457"/>
                  </a:lnTo>
                  <a:lnTo>
                    <a:pt x="86295" y="26653"/>
                  </a:lnTo>
                  <a:lnTo>
                    <a:pt x="86974" y="26336"/>
                  </a:lnTo>
                  <a:lnTo>
                    <a:pt x="86883" y="26140"/>
                  </a:lnTo>
                  <a:close/>
                  <a:moveTo>
                    <a:pt x="199078" y="26321"/>
                  </a:moveTo>
                  <a:lnTo>
                    <a:pt x="199002" y="26517"/>
                  </a:lnTo>
                  <a:lnTo>
                    <a:pt x="199666" y="26834"/>
                  </a:lnTo>
                  <a:lnTo>
                    <a:pt x="199757" y="26638"/>
                  </a:lnTo>
                  <a:lnTo>
                    <a:pt x="199078" y="26321"/>
                  </a:lnTo>
                  <a:close/>
                  <a:moveTo>
                    <a:pt x="131637" y="26170"/>
                  </a:moveTo>
                  <a:lnTo>
                    <a:pt x="131351" y="26864"/>
                  </a:lnTo>
                  <a:lnTo>
                    <a:pt x="131547" y="26940"/>
                  </a:lnTo>
                  <a:lnTo>
                    <a:pt x="131834" y="26261"/>
                  </a:lnTo>
                  <a:lnTo>
                    <a:pt x="131637" y="26170"/>
                  </a:lnTo>
                  <a:close/>
                  <a:moveTo>
                    <a:pt x="208535" y="26170"/>
                  </a:moveTo>
                  <a:lnTo>
                    <a:pt x="208249" y="26864"/>
                  </a:lnTo>
                  <a:lnTo>
                    <a:pt x="208445" y="26940"/>
                  </a:lnTo>
                  <a:lnTo>
                    <a:pt x="208731" y="26261"/>
                  </a:lnTo>
                  <a:lnTo>
                    <a:pt x="208535" y="26170"/>
                  </a:lnTo>
                  <a:close/>
                  <a:moveTo>
                    <a:pt x="77109" y="26351"/>
                  </a:moveTo>
                  <a:lnTo>
                    <a:pt x="76913" y="26427"/>
                  </a:lnTo>
                  <a:lnTo>
                    <a:pt x="77200" y="27121"/>
                  </a:lnTo>
                  <a:lnTo>
                    <a:pt x="77396" y="27030"/>
                  </a:lnTo>
                  <a:lnTo>
                    <a:pt x="77109" y="26351"/>
                  </a:lnTo>
                  <a:close/>
                  <a:moveTo>
                    <a:pt x="85722" y="26683"/>
                  </a:moveTo>
                  <a:lnTo>
                    <a:pt x="85043" y="27000"/>
                  </a:lnTo>
                  <a:lnTo>
                    <a:pt x="85134" y="27181"/>
                  </a:lnTo>
                  <a:lnTo>
                    <a:pt x="85812" y="26879"/>
                  </a:lnTo>
                  <a:lnTo>
                    <a:pt x="85722" y="26683"/>
                  </a:lnTo>
                  <a:close/>
                  <a:moveTo>
                    <a:pt x="169739" y="26548"/>
                  </a:moveTo>
                  <a:lnTo>
                    <a:pt x="169604" y="26683"/>
                  </a:lnTo>
                  <a:lnTo>
                    <a:pt x="170132" y="27211"/>
                  </a:lnTo>
                  <a:lnTo>
                    <a:pt x="170283" y="27060"/>
                  </a:lnTo>
                  <a:lnTo>
                    <a:pt x="169739" y="26548"/>
                  </a:lnTo>
                  <a:close/>
                  <a:moveTo>
                    <a:pt x="154097" y="26578"/>
                  </a:moveTo>
                  <a:lnTo>
                    <a:pt x="153901" y="26653"/>
                  </a:lnTo>
                  <a:lnTo>
                    <a:pt x="154203" y="27347"/>
                  </a:lnTo>
                  <a:lnTo>
                    <a:pt x="154384" y="27272"/>
                  </a:lnTo>
                  <a:lnTo>
                    <a:pt x="154097" y="26578"/>
                  </a:lnTo>
                  <a:close/>
                  <a:moveTo>
                    <a:pt x="200239" y="26864"/>
                  </a:moveTo>
                  <a:lnTo>
                    <a:pt x="200149" y="27045"/>
                  </a:lnTo>
                  <a:lnTo>
                    <a:pt x="200827" y="27362"/>
                  </a:lnTo>
                  <a:lnTo>
                    <a:pt x="200918" y="27181"/>
                  </a:lnTo>
                  <a:lnTo>
                    <a:pt x="200239" y="26864"/>
                  </a:lnTo>
                  <a:close/>
                  <a:moveTo>
                    <a:pt x="84561" y="27226"/>
                  </a:moveTo>
                  <a:lnTo>
                    <a:pt x="83882" y="27543"/>
                  </a:lnTo>
                  <a:lnTo>
                    <a:pt x="83972" y="27724"/>
                  </a:lnTo>
                  <a:lnTo>
                    <a:pt x="84651" y="27407"/>
                  </a:lnTo>
                  <a:lnTo>
                    <a:pt x="84561" y="27226"/>
                  </a:lnTo>
                  <a:close/>
                  <a:moveTo>
                    <a:pt x="201401" y="27407"/>
                  </a:moveTo>
                  <a:lnTo>
                    <a:pt x="201310" y="27588"/>
                  </a:lnTo>
                  <a:lnTo>
                    <a:pt x="201989" y="27905"/>
                  </a:lnTo>
                  <a:lnTo>
                    <a:pt x="202079" y="27724"/>
                  </a:lnTo>
                  <a:lnTo>
                    <a:pt x="201401" y="27407"/>
                  </a:lnTo>
                  <a:close/>
                  <a:moveTo>
                    <a:pt x="131140" y="27362"/>
                  </a:moveTo>
                  <a:lnTo>
                    <a:pt x="130853" y="28041"/>
                  </a:lnTo>
                  <a:lnTo>
                    <a:pt x="131034" y="28116"/>
                  </a:lnTo>
                  <a:lnTo>
                    <a:pt x="131336" y="27438"/>
                  </a:lnTo>
                  <a:lnTo>
                    <a:pt x="131140" y="27362"/>
                  </a:lnTo>
                  <a:close/>
                  <a:moveTo>
                    <a:pt x="170660" y="27438"/>
                  </a:moveTo>
                  <a:lnTo>
                    <a:pt x="170509" y="27588"/>
                  </a:lnTo>
                  <a:lnTo>
                    <a:pt x="171052" y="28116"/>
                  </a:lnTo>
                  <a:lnTo>
                    <a:pt x="171188" y="27965"/>
                  </a:lnTo>
                  <a:lnTo>
                    <a:pt x="170660" y="27438"/>
                  </a:lnTo>
                  <a:close/>
                  <a:moveTo>
                    <a:pt x="208038" y="27347"/>
                  </a:moveTo>
                  <a:lnTo>
                    <a:pt x="207751" y="28041"/>
                  </a:lnTo>
                  <a:lnTo>
                    <a:pt x="207932" y="28116"/>
                  </a:lnTo>
                  <a:lnTo>
                    <a:pt x="208234" y="27438"/>
                  </a:lnTo>
                  <a:lnTo>
                    <a:pt x="208038" y="27347"/>
                  </a:lnTo>
                  <a:close/>
                  <a:moveTo>
                    <a:pt x="83399" y="27769"/>
                  </a:moveTo>
                  <a:lnTo>
                    <a:pt x="82720" y="28086"/>
                  </a:lnTo>
                  <a:lnTo>
                    <a:pt x="82811" y="28267"/>
                  </a:lnTo>
                  <a:lnTo>
                    <a:pt x="83474" y="27950"/>
                  </a:lnTo>
                  <a:lnTo>
                    <a:pt x="83399" y="27769"/>
                  </a:lnTo>
                  <a:close/>
                  <a:moveTo>
                    <a:pt x="77607" y="27528"/>
                  </a:moveTo>
                  <a:lnTo>
                    <a:pt x="77411" y="27619"/>
                  </a:lnTo>
                  <a:lnTo>
                    <a:pt x="77697" y="28297"/>
                  </a:lnTo>
                  <a:lnTo>
                    <a:pt x="77893" y="28222"/>
                  </a:lnTo>
                  <a:lnTo>
                    <a:pt x="77607" y="27528"/>
                  </a:lnTo>
                  <a:close/>
                  <a:moveTo>
                    <a:pt x="202562" y="27950"/>
                  </a:moveTo>
                  <a:lnTo>
                    <a:pt x="202487" y="28131"/>
                  </a:lnTo>
                  <a:lnTo>
                    <a:pt x="203150" y="28448"/>
                  </a:lnTo>
                  <a:lnTo>
                    <a:pt x="203241" y="28267"/>
                  </a:lnTo>
                  <a:lnTo>
                    <a:pt x="202562" y="27950"/>
                  </a:lnTo>
                  <a:close/>
                  <a:moveTo>
                    <a:pt x="154595" y="27754"/>
                  </a:moveTo>
                  <a:lnTo>
                    <a:pt x="154414" y="27845"/>
                  </a:lnTo>
                  <a:lnTo>
                    <a:pt x="154701" y="28524"/>
                  </a:lnTo>
                  <a:lnTo>
                    <a:pt x="154897" y="28448"/>
                  </a:lnTo>
                  <a:lnTo>
                    <a:pt x="154595" y="27754"/>
                  </a:lnTo>
                  <a:close/>
                  <a:moveTo>
                    <a:pt x="82238" y="28312"/>
                  </a:moveTo>
                  <a:lnTo>
                    <a:pt x="81559" y="28629"/>
                  </a:lnTo>
                  <a:lnTo>
                    <a:pt x="81649" y="28810"/>
                  </a:lnTo>
                  <a:lnTo>
                    <a:pt x="82313" y="28493"/>
                  </a:lnTo>
                  <a:lnTo>
                    <a:pt x="82238" y="28312"/>
                  </a:lnTo>
                  <a:close/>
                  <a:moveTo>
                    <a:pt x="203724" y="28493"/>
                  </a:moveTo>
                  <a:lnTo>
                    <a:pt x="203648" y="28674"/>
                  </a:lnTo>
                  <a:lnTo>
                    <a:pt x="204312" y="28991"/>
                  </a:lnTo>
                  <a:lnTo>
                    <a:pt x="204402" y="28810"/>
                  </a:lnTo>
                  <a:lnTo>
                    <a:pt x="203724" y="28493"/>
                  </a:lnTo>
                  <a:close/>
                  <a:moveTo>
                    <a:pt x="171580" y="28343"/>
                  </a:moveTo>
                  <a:lnTo>
                    <a:pt x="171444" y="28493"/>
                  </a:lnTo>
                  <a:lnTo>
                    <a:pt x="171972" y="29006"/>
                  </a:lnTo>
                  <a:lnTo>
                    <a:pt x="172123" y="28870"/>
                  </a:lnTo>
                  <a:lnTo>
                    <a:pt x="171580" y="28343"/>
                  </a:lnTo>
                  <a:close/>
                  <a:moveTo>
                    <a:pt x="130642" y="28539"/>
                  </a:moveTo>
                  <a:lnTo>
                    <a:pt x="130340" y="29217"/>
                  </a:lnTo>
                  <a:lnTo>
                    <a:pt x="130536" y="29308"/>
                  </a:lnTo>
                  <a:lnTo>
                    <a:pt x="130823" y="28614"/>
                  </a:lnTo>
                  <a:lnTo>
                    <a:pt x="130642" y="28539"/>
                  </a:lnTo>
                  <a:close/>
                  <a:moveTo>
                    <a:pt x="207540" y="28539"/>
                  </a:moveTo>
                  <a:lnTo>
                    <a:pt x="207238" y="29217"/>
                  </a:lnTo>
                  <a:lnTo>
                    <a:pt x="207434" y="29308"/>
                  </a:lnTo>
                  <a:lnTo>
                    <a:pt x="207721" y="28614"/>
                  </a:lnTo>
                  <a:lnTo>
                    <a:pt x="207540" y="28539"/>
                  </a:lnTo>
                  <a:close/>
                  <a:moveTo>
                    <a:pt x="81076" y="28855"/>
                  </a:moveTo>
                  <a:lnTo>
                    <a:pt x="80397" y="29172"/>
                  </a:lnTo>
                  <a:lnTo>
                    <a:pt x="80488" y="29353"/>
                  </a:lnTo>
                  <a:lnTo>
                    <a:pt x="81152" y="29036"/>
                  </a:lnTo>
                  <a:lnTo>
                    <a:pt x="81076" y="28855"/>
                  </a:lnTo>
                  <a:close/>
                  <a:moveTo>
                    <a:pt x="78105" y="28705"/>
                  </a:moveTo>
                  <a:lnTo>
                    <a:pt x="77909" y="28795"/>
                  </a:lnTo>
                  <a:lnTo>
                    <a:pt x="78210" y="29474"/>
                  </a:lnTo>
                  <a:lnTo>
                    <a:pt x="78391" y="29398"/>
                  </a:lnTo>
                  <a:lnTo>
                    <a:pt x="78105" y="28705"/>
                  </a:lnTo>
                  <a:close/>
                  <a:moveTo>
                    <a:pt x="204900" y="29036"/>
                  </a:moveTo>
                  <a:lnTo>
                    <a:pt x="204810" y="29217"/>
                  </a:lnTo>
                  <a:lnTo>
                    <a:pt x="205488" y="29534"/>
                  </a:lnTo>
                  <a:lnTo>
                    <a:pt x="205564" y="29353"/>
                  </a:lnTo>
                  <a:lnTo>
                    <a:pt x="204900" y="29036"/>
                  </a:lnTo>
                  <a:close/>
                  <a:moveTo>
                    <a:pt x="155093" y="28931"/>
                  </a:moveTo>
                  <a:lnTo>
                    <a:pt x="154912" y="29021"/>
                  </a:lnTo>
                  <a:lnTo>
                    <a:pt x="155199" y="29700"/>
                  </a:lnTo>
                  <a:lnTo>
                    <a:pt x="155395" y="29625"/>
                  </a:lnTo>
                  <a:lnTo>
                    <a:pt x="155093" y="28931"/>
                  </a:lnTo>
                  <a:close/>
                  <a:moveTo>
                    <a:pt x="79915" y="29398"/>
                  </a:moveTo>
                  <a:lnTo>
                    <a:pt x="79236" y="29715"/>
                  </a:lnTo>
                  <a:lnTo>
                    <a:pt x="79326" y="29896"/>
                  </a:lnTo>
                  <a:lnTo>
                    <a:pt x="79990" y="29579"/>
                  </a:lnTo>
                  <a:lnTo>
                    <a:pt x="79915" y="29398"/>
                  </a:lnTo>
                  <a:close/>
                  <a:moveTo>
                    <a:pt x="172485" y="29233"/>
                  </a:moveTo>
                  <a:lnTo>
                    <a:pt x="172334" y="29383"/>
                  </a:lnTo>
                  <a:lnTo>
                    <a:pt x="172877" y="29911"/>
                  </a:lnTo>
                  <a:lnTo>
                    <a:pt x="173013" y="29760"/>
                  </a:lnTo>
                  <a:lnTo>
                    <a:pt x="172485" y="29233"/>
                  </a:lnTo>
                  <a:close/>
                  <a:moveTo>
                    <a:pt x="206062" y="29579"/>
                  </a:moveTo>
                  <a:lnTo>
                    <a:pt x="205971" y="29760"/>
                  </a:lnTo>
                  <a:lnTo>
                    <a:pt x="206650" y="30077"/>
                  </a:lnTo>
                  <a:lnTo>
                    <a:pt x="206740" y="29896"/>
                  </a:lnTo>
                  <a:lnTo>
                    <a:pt x="206062" y="29579"/>
                  </a:lnTo>
                  <a:close/>
                  <a:moveTo>
                    <a:pt x="130144" y="29715"/>
                  </a:moveTo>
                  <a:lnTo>
                    <a:pt x="129842" y="30409"/>
                  </a:lnTo>
                  <a:lnTo>
                    <a:pt x="130039" y="30484"/>
                  </a:lnTo>
                  <a:lnTo>
                    <a:pt x="130325" y="29806"/>
                  </a:lnTo>
                  <a:lnTo>
                    <a:pt x="130144" y="29715"/>
                  </a:lnTo>
                  <a:close/>
                  <a:moveTo>
                    <a:pt x="207027" y="29715"/>
                  </a:moveTo>
                  <a:lnTo>
                    <a:pt x="206740" y="30394"/>
                  </a:lnTo>
                  <a:lnTo>
                    <a:pt x="206936" y="30484"/>
                  </a:lnTo>
                  <a:lnTo>
                    <a:pt x="207223" y="29791"/>
                  </a:lnTo>
                  <a:lnTo>
                    <a:pt x="207027" y="29715"/>
                  </a:lnTo>
                  <a:close/>
                  <a:moveTo>
                    <a:pt x="207223" y="30122"/>
                  </a:moveTo>
                  <a:lnTo>
                    <a:pt x="207133" y="30303"/>
                  </a:lnTo>
                  <a:lnTo>
                    <a:pt x="207811" y="30620"/>
                  </a:lnTo>
                  <a:lnTo>
                    <a:pt x="207902" y="30439"/>
                  </a:lnTo>
                  <a:lnTo>
                    <a:pt x="207223" y="30122"/>
                  </a:lnTo>
                  <a:close/>
                  <a:moveTo>
                    <a:pt x="78602" y="29896"/>
                  </a:moveTo>
                  <a:lnTo>
                    <a:pt x="78421" y="29972"/>
                  </a:lnTo>
                  <a:lnTo>
                    <a:pt x="78452" y="30077"/>
                  </a:lnTo>
                  <a:lnTo>
                    <a:pt x="78074" y="30258"/>
                  </a:lnTo>
                  <a:lnTo>
                    <a:pt x="78150" y="30439"/>
                  </a:lnTo>
                  <a:lnTo>
                    <a:pt x="78165" y="30439"/>
                  </a:lnTo>
                  <a:lnTo>
                    <a:pt x="78542" y="30258"/>
                  </a:lnTo>
                  <a:lnTo>
                    <a:pt x="78708" y="30665"/>
                  </a:lnTo>
                  <a:lnTo>
                    <a:pt x="78904" y="30575"/>
                  </a:lnTo>
                  <a:lnTo>
                    <a:pt x="78723" y="30183"/>
                  </a:lnTo>
                  <a:lnTo>
                    <a:pt x="78829" y="30122"/>
                  </a:lnTo>
                  <a:lnTo>
                    <a:pt x="78753" y="29941"/>
                  </a:lnTo>
                  <a:lnTo>
                    <a:pt x="78648" y="29987"/>
                  </a:lnTo>
                  <a:lnTo>
                    <a:pt x="78602" y="29896"/>
                  </a:lnTo>
                  <a:close/>
                  <a:moveTo>
                    <a:pt x="173405" y="30138"/>
                  </a:moveTo>
                  <a:lnTo>
                    <a:pt x="173254" y="30288"/>
                  </a:lnTo>
                  <a:lnTo>
                    <a:pt x="173782" y="30801"/>
                  </a:lnTo>
                  <a:lnTo>
                    <a:pt x="173933" y="30650"/>
                  </a:lnTo>
                  <a:lnTo>
                    <a:pt x="173405" y="30138"/>
                  </a:lnTo>
                  <a:close/>
                  <a:moveTo>
                    <a:pt x="155606" y="30122"/>
                  </a:moveTo>
                  <a:lnTo>
                    <a:pt x="155410" y="30198"/>
                  </a:lnTo>
                  <a:lnTo>
                    <a:pt x="155696" y="30892"/>
                  </a:lnTo>
                  <a:lnTo>
                    <a:pt x="155892" y="30816"/>
                  </a:lnTo>
                  <a:lnTo>
                    <a:pt x="155606" y="30122"/>
                  </a:lnTo>
                  <a:close/>
                  <a:moveTo>
                    <a:pt x="77592" y="30484"/>
                  </a:moveTo>
                  <a:lnTo>
                    <a:pt x="76913" y="30801"/>
                  </a:lnTo>
                  <a:lnTo>
                    <a:pt x="77003" y="30982"/>
                  </a:lnTo>
                  <a:lnTo>
                    <a:pt x="77667" y="30665"/>
                  </a:lnTo>
                  <a:lnTo>
                    <a:pt x="77592" y="30484"/>
                  </a:lnTo>
                  <a:close/>
                  <a:moveTo>
                    <a:pt x="208385" y="30665"/>
                  </a:moveTo>
                  <a:lnTo>
                    <a:pt x="208294" y="30846"/>
                  </a:lnTo>
                  <a:lnTo>
                    <a:pt x="208973" y="31163"/>
                  </a:lnTo>
                  <a:lnTo>
                    <a:pt x="209063" y="30982"/>
                  </a:lnTo>
                  <a:lnTo>
                    <a:pt x="208385" y="30665"/>
                  </a:lnTo>
                  <a:close/>
                  <a:moveTo>
                    <a:pt x="76415" y="31027"/>
                  </a:moveTo>
                  <a:lnTo>
                    <a:pt x="75736" y="31344"/>
                  </a:lnTo>
                  <a:lnTo>
                    <a:pt x="75827" y="31525"/>
                  </a:lnTo>
                  <a:lnTo>
                    <a:pt x="76506" y="31208"/>
                  </a:lnTo>
                  <a:lnTo>
                    <a:pt x="76415" y="31027"/>
                  </a:lnTo>
                  <a:close/>
                  <a:moveTo>
                    <a:pt x="206529" y="30892"/>
                  </a:moveTo>
                  <a:lnTo>
                    <a:pt x="206243" y="31586"/>
                  </a:lnTo>
                  <a:lnTo>
                    <a:pt x="206439" y="31661"/>
                  </a:lnTo>
                  <a:lnTo>
                    <a:pt x="206725" y="30967"/>
                  </a:lnTo>
                  <a:lnTo>
                    <a:pt x="206529" y="30892"/>
                  </a:lnTo>
                  <a:close/>
                  <a:moveTo>
                    <a:pt x="129631" y="30907"/>
                  </a:moveTo>
                  <a:lnTo>
                    <a:pt x="129345" y="31586"/>
                  </a:lnTo>
                  <a:lnTo>
                    <a:pt x="129526" y="31676"/>
                  </a:lnTo>
                  <a:lnTo>
                    <a:pt x="129827" y="30982"/>
                  </a:lnTo>
                  <a:lnTo>
                    <a:pt x="129631" y="30907"/>
                  </a:lnTo>
                  <a:close/>
                  <a:moveTo>
                    <a:pt x="174310" y="31027"/>
                  </a:moveTo>
                  <a:lnTo>
                    <a:pt x="174174" y="31178"/>
                  </a:lnTo>
                  <a:lnTo>
                    <a:pt x="174702" y="31706"/>
                  </a:lnTo>
                  <a:lnTo>
                    <a:pt x="174853" y="31555"/>
                  </a:lnTo>
                  <a:lnTo>
                    <a:pt x="174310" y="31027"/>
                  </a:lnTo>
                  <a:close/>
                  <a:moveTo>
                    <a:pt x="209546" y="31208"/>
                  </a:moveTo>
                  <a:lnTo>
                    <a:pt x="209471" y="31389"/>
                  </a:lnTo>
                  <a:lnTo>
                    <a:pt x="210134" y="31706"/>
                  </a:lnTo>
                  <a:lnTo>
                    <a:pt x="210225" y="31510"/>
                  </a:lnTo>
                  <a:lnTo>
                    <a:pt x="209546" y="31208"/>
                  </a:lnTo>
                  <a:close/>
                  <a:moveTo>
                    <a:pt x="79115" y="31073"/>
                  </a:moveTo>
                  <a:lnTo>
                    <a:pt x="78919" y="31148"/>
                  </a:lnTo>
                  <a:lnTo>
                    <a:pt x="79206" y="31842"/>
                  </a:lnTo>
                  <a:lnTo>
                    <a:pt x="79402" y="31767"/>
                  </a:lnTo>
                  <a:lnTo>
                    <a:pt x="79115" y="31073"/>
                  </a:lnTo>
                  <a:close/>
                  <a:moveTo>
                    <a:pt x="75254" y="31571"/>
                  </a:moveTo>
                  <a:lnTo>
                    <a:pt x="74575" y="31887"/>
                  </a:lnTo>
                  <a:lnTo>
                    <a:pt x="74665" y="32068"/>
                  </a:lnTo>
                  <a:lnTo>
                    <a:pt x="75344" y="31752"/>
                  </a:lnTo>
                  <a:lnTo>
                    <a:pt x="75254" y="31571"/>
                  </a:lnTo>
                  <a:close/>
                  <a:moveTo>
                    <a:pt x="156104" y="31299"/>
                  </a:moveTo>
                  <a:lnTo>
                    <a:pt x="155908" y="31389"/>
                  </a:lnTo>
                  <a:lnTo>
                    <a:pt x="156209" y="32068"/>
                  </a:lnTo>
                  <a:lnTo>
                    <a:pt x="156390" y="31993"/>
                  </a:lnTo>
                  <a:lnTo>
                    <a:pt x="156104" y="31299"/>
                  </a:lnTo>
                  <a:close/>
                  <a:moveTo>
                    <a:pt x="210707" y="31752"/>
                  </a:moveTo>
                  <a:lnTo>
                    <a:pt x="210632" y="31933"/>
                  </a:lnTo>
                  <a:lnTo>
                    <a:pt x="211296" y="32249"/>
                  </a:lnTo>
                  <a:lnTo>
                    <a:pt x="211386" y="32068"/>
                  </a:lnTo>
                  <a:lnTo>
                    <a:pt x="210707" y="31752"/>
                  </a:lnTo>
                  <a:close/>
                  <a:moveTo>
                    <a:pt x="175230" y="31933"/>
                  </a:moveTo>
                  <a:lnTo>
                    <a:pt x="175079" y="32083"/>
                  </a:lnTo>
                  <a:lnTo>
                    <a:pt x="175622" y="32596"/>
                  </a:lnTo>
                  <a:lnTo>
                    <a:pt x="175758" y="32460"/>
                  </a:lnTo>
                  <a:lnTo>
                    <a:pt x="175230" y="31933"/>
                  </a:lnTo>
                  <a:close/>
                  <a:moveTo>
                    <a:pt x="74092" y="32114"/>
                  </a:moveTo>
                  <a:lnTo>
                    <a:pt x="73413" y="32430"/>
                  </a:lnTo>
                  <a:lnTo>
                    <a:pt x="73504" y="32611"/>
                  </a:lnTo>
                  <a:lnTo>
                    <a:pt x="74183" y="32295"/>
                  </a:lnTo>
                  <a:lnTo>
                    <a:pt x="74092" y="32114"/>
                  </a:lnTo>
                  <a:close/>
                  <a:moveTo>
                    <a:pt x="211869" y="32295"/>
                  </a:moveTo>
                  <a:lnTo>
                    <a:pt x="211793" y="32476"/>
                  </a:lnTo>
                  <a:lnTo>
                    <a:pt x="212457" y="32792"/>
                  </a:lnTo>
                  <a:lnTo>
                    <a:pt x="212548" y="32611"/>
                  </a:lnTo>
                  <a:lnTo>
                    <a:pt x="211869" y="32295"/>
                  </a:lnTo>
                  <a:close/>
                  <a:moveTo>
                    <a:pt x="206031" y="32068"/>
                  </a:moveTo>
                  <a:lnTo>
                    <a:pt x="205745" y="32762"/>
                  </a:lnTo>
                  <a:lnTo>
                    <a:pt x="205926" y="32838"/>
                  </a:lnTo>
                  <a:lnTo>
                    <a:pt x="206228" y="32159"/>
                  </a:lnTo>
                  <a:lnTo>
                    <a:pt x="206031" y="32068"/>
                  </a:lnTo>
                  <a:close/>
                  <a:moveTo>
                    <a:pt x="129134" y="32083"/>
                  </a:moveTo>
                  <a:lnTo>
                    <a:pt x="128832" y="32762"/>
                  </a:lnTo>
                  <a:lnTo>
                    <a:pt x="129028" y="32853"/>
                  </a:lnTo>
                  <a:lnTo>
                    <a:pt x="129315" y="32159"/>
                  </a:lnTo>
                  <a:lnTo>
                    <a:pt x="129134" y="32083"/>
                  </a:lnTo>
                  <a:close/>
                  <a:moveTo>
                    <a:pt x="79613" y="32249"/>
                  </a:moveTo>
                  <a:lnTo>
                    <a:pt x="79417" y="32340"/>
                  </a:lnTo>
                  <a:lnTo>
                    <a:pt x="79703" y="33019"/>
                  </a:lnTo>
                  <a:lnTo>
                    <a:pt x="79900" y="32943"/>
                  </a:lnTo>
                  <a:lnTo>
                    <a:pt x="79613" y="32249"/>
                  </a:lnTo>
                  <a:close/>
                  <a:moveTo>
                    <a:pt x="72931" y="32657"/>
                  </a:moveTo>
                  <a:lnTo>
                    <a:pt x="72252" y="32973"/>
                  </a:lnTo>
                  <a:lnTo>
                    <a:pt x="72343" y="33154"/>
                  </a:lnTo>
                  <a:lnTo>
                    <a:pt x="73006" y="32838"/>
                  </a:lnTo>
                  <a:lnTo>
                    <a:pt x="72931" y="32657"/>
                  </a:lnTo>
                  <a:close/>
                  <a:moveTo>
                    <a:pt x="156601" y="32491"/>
                  </a:moveTo>
                  <a:lnTo>
                    <a:pt x="156420" y="32566"/>
                  </a:lnTo>
                  <a:lnTo>
                    <a:pt x="156707" y="33260"/>
                  </a:lnTo>
                  <a:lnTo>
                    <a:pt x="156888" y="33169"/>
                  </a:lnTo>
                  <a:lnTo>
                    <a:pt x="156601" y="32491"/>
                  </a:lnTo>
                  <a:close/>
                  <a:moveTo>
                    <a:pt x="213030" y="32838"/>
                  </a:moveTo>
                  <a:lnTo>
                    <a:pt x="212955" y="33019"/>
                  </a:lnTo>
                  <a:lnTo>
                    <a:pt x="213619" y="33335"/>
                  </a:lnTo>
                  <a:lnTo>
                    <a:pt x="213709" y="33154"/>
                  </a:lnTo>
                  <a:lnTo>
                    <a:pt x="213030" y="32838"/>
                  </a:lnTo>
                  <a:close/>
                  <a:moveTo>
                    <a:pt x="176150" y="32838"/>
                  </a:moveTo>
                  <a:lnTo>
                    <a:pt x="175999" y="32973"/>
                  </a:lnTo>
                  <a:lnTo>
                    <a:pt x="176527" y="33501"/>
                  </a:lnTo>
                  <a:lnTo>
                    <a:pt x="176678" y="33350"/>
                  </a:lnTo>
                  <a:lnTo>
                    <a:pt x="176150" y="32838"/>
                  </a:lnTo>
                  <a:close/>
                  <a:moveTo>
                    <a:pt x="71769" y="33200"/>
                  </a:moveTo>
                  <a:lnTo>
                    <a:pt x="71091" y="33516"/>
                  </a:lnTo>
                  <a:lnTo>
                    <a:pt x="71181" y="33697"/>
                  </a:lnTo>
                  <a:lnTo>
                    <a:pt x="71845" y="33381"/>
                  </a:lnTo>
                  <a:lnTo>
                    <a:pt x="71769" y="33200"/>
                  </a:lnTo>
                  <a:close/>
                  <a:moveTo>
                    <a:pt x="214207" y="33381"/>
                  </a:moveTo>
                  <a:lnTo>
                    <a:pt x="214116" y="33562"/>
                  </a:lnTo>
                  <a:lnTo>
                    <a:pt x="214795" y="33878"/>
                  </a:lnTo>
                  <a:lnTo>
                    <a:pt x="214871" y="33697"/>
                  </a:lnTo>
                  <a:lnTo>
                    <a:pt x="214207" y="33381"/>
                  </a:lnTo>
                  <a:close/>
                  <a:moveTo>
                    <a:pt x="205534" y="33260"/>
                  </a:moveTo>
                  <a:lnTo>
                    <a:pt x="205232" y="33939"/>
                  </a:lnTo>
                  <a:lnTo>
                    <a:pt x="205428" y="34014"/>
                  </a:lnTo>
                  <a:lnTo>
                    <a:pt x="205715" y="33335"/>
                  </a:lnTo>
                  <a:lnTo>
                    <a:pt x="205534" y="33260"/>
                  </a:lnTo>
                  <a:close/>
                  <a:moveTo>
                    <a:pt x="128636" y="33260"/>
                  </a:moveTo>
                  <a:lnTo>
                    <a:pt x="128334" y="33954"/>
                  </a:lnTo>
                  <a:lnTo>
                    <a:pt x="128530" y="34029"/>
                  </a:lnTo>
                  <a:lnTo>
                    <a:pt x="128817" y="33350"/>
                  </a:lnTo>
                  <a:lnTo>
                    <a:pt x="128636" y="33260"/>
                  </a:lnTo>
                  <a:close/>
                  <a:moveTo>
                    <a:pt x="80111" y="33441"/>
                  </a:moveTo>
                  <a:lnTo>
                    <a:pt x="79915" y="33516"/>
                  </a:lnTo>
                  <a:lnTo>
                    <a:pt x="80216" y="34210"/>
                  </a:lnTo>
                  <a:lnTo>
                    <a:pt x="80397" y="34120"/>
                  </a:lnTo>
                  <a:lnTo>
                    <a:pt x="80111" y="33441"/>
                  </a:lnTo>
                  <a:close/>
                  <a:moveTo>
                    <a:pt x="70608" y="33743"/>
                  </a:moveTo>
                  <a:lnTo>
                    <a:pt x="69929" y="34059"/>
                  </a:lnTo>
                  <a:lnTo>
                    <a:pt x="70020" y="34240"/>
                  </a:lnTo>
                  <a:lnTo>
                    <a:pt x="70683" y="33924"/>
                  </a:lnTo>
                  <a:lnTo>
                    <a:pt x="70608" y="33743"/>
                  </a:lnTo>
                  <a:close/>
                  <a:moveTo>
                    <a:pt x="177055" y="33727"/>
                  </a:moveTo>
                  <a:lnTo>
                    <a:pt x="176919" y="33878"/>
                  </a:lnTo>
                  <a:lnTo>
                    <a:pt x="177447" y="34406"/>
                  </a:lnTo>
                  <a:lnTo>
                    <a:pt x="177598" y="34255"/>
                  </a:lnTo>
                  <a:lnTo>
                    <a:pt x="177055" y="33727"/>
                  </a:lnTo>
                  <a:close/>
                  <a:moveTo>
                    <a:pt x="215368" y="33924"/>
                  </a:moveTo>
                  <a:lnTo>
                    <a:pt x="215278" y="34105"/>
                  </a:lnTo>
                  <a:lnTo>
                    <a:pt x="215957" y="34421"/>
                  </a:lnTo>
                  <a:lnTo>
                    <a:pt x="216032" y="34240"/>
                  </a:lnTo>
                  <a:lnTo>
                    <a:pt x="215368" y="33924"/>
                  </a:lnTo>
                  <a:close/>
                  <a:moveTo>
                    <a:pt x="157099" y="33667"/>
                  </a:moveTo>
                  <a:lnTo>
                    <a:pt x="156918" y="33743"/>
                  </a:lnTo>
                  <a:lnTo>
                    <a:pt x="157205" y="34436"/>
                  </a:lnTo>
                  <a:lnTo>
                    <a:pt x="157401" y="34361"/>
                  </a:lnTo>
                  <a:lnTo>
                    <a:pt x="157099" y="33667"/>
                  </a:lnTo>
                  <a:close/>
                  <a:moveTo>
                    <a:pt x="69446" y="34286"/>
                  </a:moveTo>
                  <a:lnTo>
                    <a:pt x="68768" y="34602"/>
                  </a:lnTo>
                  <a:lnTo>
                    <a:pt x="68858" y="34783"/>
                  </a:lnTo>
                  <a:lnTo>
                    <a:pt x="69522" y="34467"/>
                  </a:lnTo>
                  <a:lnTo>
                    <a:pt x="69446" y="34286"/>
                  </a:lnTo>
                  <a:close/>
                  <a:moveTo>
                    <a:pt x="216530" y="34467"/>
                  </a:moveTo>
                  <a:lnTo>
                    <a:pt x="216439" y="34648"/>
                  </a:lnTo>
                  <a:lnTo>
                    <a:pt x="217118" y="34964"/>
                  </a:lnTo>
                  <a:lnTo>
                    <a:pt x="217209" y="34783"/>
                  </a:lnTo>
                  <a:lnTo>
                    <a:pt x="216530" y="34467"/>
                  </a:lnTo>
                  <a:close/>
                  <a:moveTo>
                    <a:pt x="205021" y="34436"/>
                  </a:moveTo>
                  <a:lnTo>
                    <a:pt x="204734" y="35115"/>
                  </a:lnTo>
                  <a:lnTo>
                    <a:pt x="204930" y="35206"/>
                  </a:lnTo>
                  <a:lnTo>
                    <a:pt x="205217" y="34512"/>
                  </a:lnTo>
                  <a:lnTo>
                    <a:pt x="205021" y="34436"/>
                  </a:lnTo>
                  <a:close/>
                  <a:moveTo>
                    <a:pt x="128123" y="34452"/>
                  </a:moveTo>
                  <a:lnTo>
                    <a:pt x="127836" y="35130"/>
                  </a:lnTo>
                  <a:lnTo>
                    <a:pt x="128032" y="35221"/>
                  </a:lnTo>
                  <a:lnTo>
                    <a:pt x="128319" y="34527"/>
                  </a:lnTo>
                  <a:lnTo>
                    <a:pt x="128123" y="34452"/>
                  </a:lnTo>
                  <a:close/>
                  <a:moveTo>
                    <a:pt x="177975" y="34633"/>
                  </a:moveTo>
                  <a:lnTo>
                    <a:pt x="177824" y="34783"/>
                  </a:lnTo>
                  <a:lnTo>
                    <a:pt x="178367" y="35296"/>
                  </a:lnTo>
                  <a:lnTo>
                    <a:pt x="178503" y="35160"/>
                  </a:lnTo>
                  <a:lnTo>
                    <a:pt x="177975" y="34633"/>
                  </a:lnTo>
                  <a:close/>
                  <a:moveTo>
                    <a:pt x="68285" y="34814"/>
                  </a:moveTo>
                  <a:lnTo>
                    <a:pt x="67606" y="35130"/>
                  </a:lnTo>
                  <a:lnTo>
                    <a:pt x="67697" y="35326"/>
                  </a:lnTo>
                  <a:lnTo>
                    <a:pt x="68375" y="35010"/>
                  </a:lnTo>
                  <a:lnTo>
                    <a:pt x="68285" y="34814"/>
                  </a:lnTo>
                  <a:close/>
                  <a:moveTo>
                    <a:pt x="80609" y="34617"/>
                  </a:moveTo>
                  <a:lnTo>
                    <a:pt x="80428" y="34693"/>
                  </a:lnTo>
                  <a:lnTo>
                    <a:pt x="80714" y="35387"/>
                  </a:lnTo>
                  <a:lnTo>
                    <a:pt x="80895" y="35311"/>
                  </a:lnTo>
                  <a:lnTo>
                    <a:pt x="80609" y="34617"/>
                  </a:lnTo>
                  <a:close/>
                  <a:moveTo>
                    <a:pt x="217691" y="35010"/>
                  </a:moveTo>
                  <a:lnTo>
                    <a:pt x="217601" y="35191"/>
                  </a:lnTo>
                  <a:lnTo>
                    <a:pt x="218280" y="35507"/>
                  </a:lnTo>
                  <a:lnTo>
                    <a:pt x="218355" y="35326"/>
                  </a:lnTo>
                  <a:lnTo>
                    <a:pt x="217691" y="35010"/>
                  </a:lnTo>
                  <a:close/>
                  <a:moveTo>
                    <a:pt x="157612" y="34844"/>
                  </a:moveTo>
                  <a:lnTo>
                    <a:pt x="157416" y="34919"/>
                  </a:lnTo>
                  <a:lnTo>
                    <a:pt x="157703" y="35613"/>
                  </a:lnTo>
                  <a:lnTo>
                    <a:pt x="157899" y="35538"/>
                  </a:lnTo>
                  <a:lnTo>
                    <a:pt x="157612" y="34844"/>
                  </a:lnTo>
                  <a:close/>
                  <a:moveTo>
                    <a:pt x="67123" y="35357"/>
                  </a:moveTo>
                  <a:lnTo>
                    <a:pt x="66445" y="35673"/>
                  </a:lnTo>
                  <a:lnTo>
                    <a:pt x="66535" y="35869"/>
                  </a:lnTo>
                  <a:lnTo>
                    <a:pt x="67199" y="35553"/>
                  </a:lnTo>
                  <a:lnTo>
                    <a:pt x="67123" y="35357"/>
                  </a:lnTo>
                  <a:close/>
                  <a:moveTo>
                    <a:pt x="218853" y="35553"/>
                  </a:moveTo>
                  <a:lnTo>
                    <a:pt x="218762" y="35734"/>
                  </a:lnTo>
                  <a:lnTo>
                    <a:pt x="219441" y="36050"/>
                  </a:lnTo>
                  <a:lnTo>
                    <a:pt x="219532" y="35869"/>
                  </a:lnTo>
                  <a:lnTo>
                    <a:pt x="218853" y="35553"/>
                  </a:lnTo>
                  <a:close/>
                  <a:moveTo>
                    <a:pt x="178895" y="35522"/>
                  </a:moveTo>
                  <a:lnTo>
                    <a:pt x="178745" y="35673"/>
                  </a:lnTo>
                  <a:lnTo>
                    <a:pt x="179273" y="36201"/>
                  </a:lnTo>
                  <a:lnTo>
                    <a:pt x="179423" y="36050"/>
                  </a:lnTo>
                  <a:lnTo>
                    <a:pt x="178895" y="35522"/>
                  </a:lnTo>
                  <a:close/>
                  <a:moveTo>
                    <a:pt x="204523" y="35613"/>
                  </a:moveTo>
                  <a:lnTo>
                    <a:pt x="204236" y="36307"/>
                  </a:lnTo>
                  <a:lnTo>
                    <a:pt x="204417" y="36382"/>
                  </a:lnTo>
                  <a:lnTo>
                    <a:pt x="204719" y="35703"/>
                  </a:lnTo>
                  <a:lnTo>
                    <a:pt x="204523" y="35613"/>
                  </a:lnTo>
                  <a:close/>
                  <a:moveTo>
                    <a:pt x="127625" y="35628"/>
                  </a:moveTo>
                  <a:lnTo>
                    <a:pt x="127339" y="36322"/>
                  </a:lnTo>
                  <a:lnTo>
                    <a:pt x="127535" y="36397"/>
                  </a:lnTo>
                  <a:lnTo>
                    <a:pt x="127821" y="35703"/>
                  </a:lnTo>
                  <a:lnTo>
                    <a:pt x="127625" y="35628"/>
                  </a:lnTo>
                  <a:close/>
                  <a:moveTo>
                    <a:pt x="65947" y="35900"/>
                  </a:moveTo>
                  <a:lnTo>
                    <a:pt x="65283" y="36216"/>
                  </a:lnTo>
                  <a:lnTo>
                    <a:pt x="65359" y="36412"/>
                  </a:lnTo>
                  <a:lnTo>
                    <a:pt x="66037" y="36096"/>
                  </a:lnTo>
                  <a:lnTo>
                    <a:pt x="65947" y="35900"/>
                  </a:lnTo>
                  <a:close/>
                  <a:moveTo>
                    <a:pt x="81106" y="35794"/>
                  </a:moveTo>
                  <a:lnTo>
                    <a:pt x="80925" y="35884"/>
                  </a:lnTo>
                  <a:lnTo>
                    <a:pt x="81212" y="36563"/>
                  </a:lnTo>
                  <a:lnTo>
                    <a:pt x="81408" y="36488"/>
                  </a:lnTo>
                  <a:lnTo>
                    <a:pt x="81106" y="35794"/>
                  </a:lnTo>
                  <a:close/>
                  <a:moveTo>
                    <a:pt x="220014" y="36081"/>
                  </a:moveTo>
                  <a:lnTo>
                    <a:pt x="219924" y="36277"/>
                  </a:lnTo>
                  <a:lnTo>
                    <a:pt x="220603" y="36578"/>
                  </a:lnTo>
                  <a:lnTo>
                    <a:pt x="220693" y="36397"/>
                  </a:lnTo>
                  <a:lnTo>
                    <a:pt x="220014" y="36081"/>
                  </a:lnTo>
                  <a:close/>
                  <a:moveTo>
                    <a:pt x="158110" y="36020"/>
                  </a:moveTo>
                  <a:lnTo>
                    <a:pt x="157914" y="36096"/>
                  </a:lnTo>
                  <a:lnTo>
                    <a:pt x="158215" y="36790"/>
                  </a:lnTo>
                  <a:lnTo>
                    <a:pt x="158396" y="36699"/>
                  </a:lnTo>
                  <a:lnTo>
                    <a:pt x="158110" y="36020"/>
                  </a:lnTo>
                  <a:close/>
                  <a:moveTo>
                    <a:pt x="64785" y="36443"/>
                  </a:moveTo>
                  <a:lnTo>
                    <a:pt x="64122" y="36759"/>
                  </a:lnTo>
                  <a:lnTo>
                    <a:pt x="64197" y="36940"/>
                  </a:lnTo>
                  <a:lnTo>
                    <a:pt x="64876" y="36639"/>
                  </a:lnTo>
                  <a:lnTo>
                    <a:pt x="64785" y="36443"/>
                  </a:lnTo>
                  <a:close/>
                  <a:moveTo>
                    <a:pt x="179800" y="36428"/>
                  </a:moveTo>
                  <a:lnTo>
                    <a:pt x="179665" y="36578"/>
                  </a:lnTo>
                  <a:lnTo>
                    <a:pt x="180193" y="37091"/>
                  </a:lnTo>
                  <a:lnTo>
                    <a:pt x="180343" y="36955"/>
                  </a:lnTo>
                  <a:lnTo>
                    <a:pt x="179800" y="36428"/>
                  </a:lnTo>
                  <a:close/>
                  <a:moveTo>
                    <a:pt x="221176" y="36624"/>
                  </a:moveTo>
                  <a:lnTo>
                    <a:pt x="221085" y="36820"/>
                  </a:lnTo>
                  <a:lnTo>
                    <a:pt x="221764" y="37136"/>
                  </a:lnTo>
                  <a:lnTo>
                    <a:pt x="221854" y="36940"/>
                  </a:lnTo>
                  <a:lnTo>
                    <a:pt x="221176" y="36624"/>
                  </a:lnTo>
                  <a:close/>
                  <a:moveTo>
                    <a:pt x="63624" y="36986"/>
                  </a:moveTo>
                  <a:lnTo>
                    <a:pt x="62945" y="37302"/>
                  </a:lnTo>
                  <a:lnTo>
                    <a:pt x="63036" y="37498"/>
                  </a:lnTo>
                  <a:lnTo>
                    <a:pt x="63715" y="37182"/>
                  </a:lnTo>
                  <a:lnTo>
                    <a:pt x="63624" y="36986"/>
                  </a:lnTo>
                  <a:close/>
                  <a:moveTo>
                    <a:pt x="127127" y="36805"/>
                  </a:moveTo>
                  <a:lnTo>
                    <a:pt x="126841" y="37498"/>
                  </a:lnTo>
                  <a:lnTo>
                    <a:pt x="127022" y="37574"/>
                  </a:lnTo>
                  <a:lnTo>
                    <a:pt x="127323" y="36895"/>
                  </a:lnTo>
                  <a:lnTo>
                    <a:pt x="127127" y="36805"/>
                  </a:lnTo>
                  <a:close/>
                  <a:moveTo>
                    <a:pt x="204025" y="36805"/>
                  </a:moveTo>
                  <a:lnTo>
                    <a:pt x="203739" y="37483"/>
                  </a:lnTo>
                  <a:lnTo>
                    <a:pt x="203920" y="37574"/>
                  </a:lnTo>
                  <a:lnTo>
                    <a:pt x="204206" y="36880"/>
                  </a:lnTo>
                  <a:lnTo>
                    <a:pt x="204025" y="36805"/>
                  </a:lnTo>
                  <a:close/>
                  <a:moveTo>
                    <a:pt x="222337" y="37167"/>
                  </a:moveTo>
                  <a:lnTo>
                    <a:pt x="222247" y="37363"/>
                  </a:lnTo>
                  <a:lnTo>
                    <a:pt x="222925" y="37679"/>
                  </a:lnTo>
                  <a:lnTo>
                    <a:pt x="223016" y="37483"/>
                  </a:lnTo>
                  <a:lnTo>
                    <a:pt x="222337" y="37167"/>
                  </a:lnTo>
                  <a:close/>
                  <a:moveTo>
                    <a:pt x="81619" y="36986"/>
                  </a:moveTo>
                  <a:lnTo>
                    <a:pt x="81423" y="37061"/>
                  </a:lnTo>
                  <a:lnTo>
                    <a:pt x="81710" y="37740"/>
                  </a:lnTo>
                  <a:lnTo>
                    <a:pt x="81906" y="37664"/>
                  </a:lnTo>
                  <a:lnTo>
                    <a:pt x="81619" y="36986"/>
                  </a:lnTo>
                  <a:close/>
                  <a:moveTo>
                    <a:pt x="158608" y="37212"/>
                  </a:moveTo>
                  <a:lnTo>
                    <a:pt x="158427" y="37287"/>
                  </a:lnTo>
                  <a:lnTo>
                    <a:pt x="158713" y="37981"/>
                  </a:lnTo>
                  <a:lnTo>
                    <a:pt x="158894" y="37891"/>
                  </a:lnTo>
                  <a:lnTo>
                    <a:pt x="158608" y="37212"/>
                  </a:lnTo>
                  <a:close/>
                  <a:moveTo>
                    <a:pt x="180721" y="37333"/>
                  </a:moveTo>
                  <a:lnTo>
                    <a:pt x="180570" y="37468"/>
                  </a:lnTo>
                  <a:lnTo>
                    <a:pt x="181113" y="37996"/>
                  </a:lnTo>
                  <a:lnTo>
                    <a:pt x="181249" y="37845"/>
                  </a:lnTo>
                  <a:lnTo>
                    <a:pt x="180721" y="37333"/>
                  </a:lnTo>
                  <a:close/>
                  <a:moveTo>
                    <a:pt x="62463" y="37529"/>
                  </a:moveTo>
                  <a:lnTo>
                    <a:pt x="61784" y="37845"/>
                  </a:lnTo>
                  <a:lnTo>
                    <a:pt x="61874" y="38041"/>
                  </a:lnTo>
                  <a:lnTo>
                    <a:pt x="62553" y="37725"/>
                  </a:lnTo>
                  <a:lnTo>
                    <a:pt x="62463" y="37529"/>
                  </a:lnTo>
                  <a:close/>
                  <a:moveTo>
                    <a:pt x="223499" y="37710"/>
                  </a:moveTo>
                  <a:lnTo>
                    <a:pt x="223408" y="37906"/>
                  </a:lnTo>
                  <a:lnTo>
                    <a:pt x="224087" y="38207"/>
                  </a:lnTo>
                  <a:lnTo>
                    <a:pt x="224177" y="38026"/>
                  </a:lnTo>
                  <a:lnTo>
                    <a:pt x="223499" y="37710"/>
                  </a:lnTo>
                  <a:close/>
                  <a:moveTo>
                    <a:pt x="61301" y="38072"/>
                  </a:moveTo>
                  <a:lnTo>
                    <a:pt x="60622" y="38388"/>
                  </a:lnTo>
                  <a:lnTo>
                    <a:pt x="60713" y="38569"/>
                  </a:lnTo>
                  <a:lnTo>
                    <a:pt x="61392" y="38268"/>
                  </a:lnTo>
                  <a:lnTo>
                    <a:pt x="61301" y="38072"/>
                  </a:lnTo>
                  <a:close/>
                  <a:moveTo>
                    <a:pt x="126630" y="37996"/>
                  </a:moveTo>
                  <a:lnTo>
                    <a:pt x="126328" y="38675"/>
                  </a:lnTo>
                  <a:lnTo>
                    <a:pt x="126524" y="38750"/>
                  </a:lnTo>
                  <a:lnTo>
                    <a:pt x="126811" y="38072"/>
                  </a:lnTo>
                  <a:lnTo>
                    <a:pt x="126630" y="37996"/>
                  </a:lnTo>
                  <a:close/>
                  <a:moveTo>
                    <a:pt x="203527" y="37981"/>
                  </a:moveTo>
                  <a:lnTo>
                    <a:pt x="203226" y="38675"/>
                  </a:lnTo>
                  <a:lnTo>
                    <a:pt x="203422" y="38750"/>
                  </a:lnTo>
                  <a:lnTo>
                    <a:pt x="203709" y="38057"/>
                  </a:lnTo>
                  <a:lnTo>
                    <a:pt x="203527" y="37981"/>
                  </a:lnTo>
                  <a:close/>
                  <a:moveTo>
                    <a:pt x="224660" y="38268"/>
                  </a:moveTo>
                  <a:lnTo>
                    <a:pt x="224585" y="38449"/>
                  </a:lnTo>
                  <a:lnTo>
                    <a:pt x="225248" y="38765"/>
                  </a:lnTo>
                  <a:lnTo>
                    <a:pt x="225339" y="38569"/>
                  </a:lnTo>
                  <a:lnTo>
                    <a:pt x="224660" y="38268"/>
                  </a:lnTo>
                  <a:close/>
                  <a:moveTo>
                    <a:pt x="181641" y="38222"/>
                  </a:moveTo>
                  <a:lnTo>
                    <a:pt x="181490" y="38373"/>
                  </a:lnTo>
                  <a:lnTo>
                    <a:pt x="182018" y="38901"/>
                  </a:lnTo>
                  <a:lnTo>
                    <a:pt x="182169" y="38750"/>
                  </a:lnTo>
                  <a:lnTo>
                    <a:pt x="181641" y="38222"/>
                  </a:lnTo>
                  <a:close/>
                  <a:moveTo>
                    <a:pt x="82117" y="38162"/>
                  </a:moveTo>
                  <a:lnTo>
                    <a:pt x="81921" y="38238"/>
                  </a:lnTo>
                  <a:lnTo>
                    <a:pt x="82207" y="38931"/>
                  </a:lnTo>
                  <a:lnTo>
                    <a:pt x="82404" y="38841"/>
                  </a:lnTo>
                  <a:lnTo>
                    <a:pt x="82117" y="38162"/>
                  </a:lnTo>
                  <a:close/>
                  <a:moveTo>
                    <a:pt x="60140" y="38615"/>
                  </a:moveTo>
                  <a:lnTo>
                    <a:pt x="59461" y="38931"/>
                  </a:lnTo>
                  <a:lnTo>
                    <a:pt x="59551" y="39112"/>
                  </a:lnTo>
                  <a:lnTo>
                    <a:pt x="60230" y="38796"/>
                  </a:lnTo>
                  <a:lnTo>
                    <a:pt x="60140" y="38615"/>
                  </a:lnTo>
                  <a:close/>
                  <a:moveTo>
                    <a:pt x="159105" y="38388"/>
                  </a:moveTo>
                  <a:lnTo>
                    <a:pt x="158924" y="38464"/>
                  </a:lnTo>
                  <a:lnTo>
                    <a:pt x="159211" y="39143"/>
                  </a:lnTo>
                  <a:lnTo>
                    <a:pt x="159407" y="39067"/>
                  </a:lnTo>
                  <a:lnTo>
                    <a:pt x="159105" y="38388"/>
                  </a:lnTo>
                  <a:close/>
                  <a:moveTo>
                    <a:pt x="225822" y="38796"/>
                  </a:moveTo>
                  <a:lnTo>
                    <a:pt x="225731" y="38992"/>
                  </a:lnTo>
                  <a:lnTo>
                    <a:pt x="226410" y="39309"/>
                  </a:lnTo>
                  <a:lnTo>
                    <a:pt x="226500" y="39112"/>
                  </a:lnTo>
                  <a:lnTo>
                    <a:pt x="225822" y="38796"/>
                  </a:lnTo>
                  <a:close/>
                  <a:moveTo>
                    <a:pt x="58978" y="39158"/>
                  </a:moveTo>
                  <a:lnTo>
                    <a:pt x="58299" y="39474"/>
                  </a:lnTo>
                  <a:lnTo>
                    <a:pt x="58390" y="39655"/>
                  </a:lnTo>
                  <a:lnTo>
                    <a:pt x="59069" y="39339"/>
                  </a:lnTo>
                  <a:lnTo>
                    <a:pt x="58978" y="39158"/>
                  </a:lnTo>
                  <a:close/>
                  <a:moveTo>
                    <a:pt x="182561" y="39128"/>
                  </a:moveTo>
                  <a:lnTo>
                    <a:pt x="182410" y="39278"/>
                  </a:lnTo>
                  <a:lnTo>
                    <a:pt x="182938" y="39791"/>
                  </a:lnTo>
                  <a:lnTo>
                    <a:pt x="183089" y="39655"/>
                  </a:lnTo>
                  <a:lnTo>
                    <a:pt x="182561" y="39128"/>
                  </a:lnTo>
                  <a:close/>
                  <a:moveTo>
                    <a:pt x="226983" y="39339"/>
                  </a:moveTo>
                  <a:lnTo>
                    <a:pt x="226893" y="39535"/>
                  </a:lnTo>
                  <a:lnTo>
                    <a:pt x="227571" y="39836"/>
                  </a:lnTo>
                  <a:lnTo>
                    <a:pt x="227662" y="39655"/>
                  </a:lnTo>
                  <a:lnTo>
                    <a:pt x="226983" y="39339"/>
                  </a:lnTo>
                  <a:close/>
                  <a:moveTo>
                    <a:pt x="203030" y="39158"/>
                  </a:moveTo>
                  <a:lnTo>
                    <a:pt x="202728" y="39852"/>
                  </a:lnTo>
                  <a:lnTo>
                    <a:pt x="202924" y="39927"/>
                  </a:lnTo>
                  <a:lnTo>
                    <a:pt x="203211" y="39248"/>
                  </a:lnTo>
                  <a:lnTo>
                    <a:pt x="203030" y="39158"/>
                  </a:lnTo>
                  <a:close/>
                  <a:moveTo>
                    <a:pt x="126117" y="39173"/>
                  </a:moveTo>
                  <a:lnTo>
                    <a:pt x="125830" y="39852"/>
                  </a:lnTo>
                  <a:lnTo>
                    <a:pt x="126026" y="39942"/>
                  </a:lnTo>
                  <a:lnTo>
                    <a:pt x="126313" y="39248"/>
                  </a:lnTo>
                  <a:lnTo>
                    <a:pt x="126117" y="39173"/>
                  </a:lnTo>
                  <a:close/>
                  <a:moveTo>
                    <a:pt x="82615" y="39339"/>
                  </a:moveTo>
                  <a:lnTo>
                    <a:pt x="82419" y="39429"/>
                  </a:lnTo>
                  <a:lnTo>
                    <a:pt x="82720" y="40108"/>
                  </a:lnTo>
                  <a:lnTo>
                    <a:pt x="82901" y="40033"/>
                  </a:lnTo>
                  <a:lnTo>
                    <a:pt x="82615" y="39339"/>
                  </a:lnTo>
                  <a:close/>
                  <a:moveTo>
                    <a:pt x="57817" y="39701"/>
                  </a:moveTo>
                  <a:lnTo>
                    <a:pt x="57138" y="40017"/>
                  </a:lnTo>
                  <a:lnTo>
                    <a:pt x="57228" y="40198"/>
                  </a:lnTo>
                  <a:lnTo>
                    <a:pt x="57907" y="39882"/>
                  </a:lnTo>
                  <a:lnTo>
                    <a:pt x="57817" y="39701"/>
                  </a:lnTo>
                  <a:close/>
                  <a:moveTo>
                    <a:pt x="159618" y="39580"/>
                  </a:moveTo>
                  <a:lnTo>
                    <a:pt x="159422" y="39655"/>
                  </a:lnTo>
                  <a:lnTo>
                    <a:pt x="159709" y="40334"/>
                  </a:lnTo>
                  <a:lnTo>
                    <a:pt x="159905" y="40259"/>
                  </a:lnTo>
                  <a:lnTo>
                    <a:pt x="159618" y="39580"/>
                  </a:lnTo>
                  <a:close/>
                  <a:moveTo>
                    <a:pt x="228144" y="39882"/>
                  </a:moveTo>
                  <a:lnTo>
                    <a:pt x="228069" y="40078"/>
                  </a:lnTo>
                  <a:lnTo>
                    <a:pt x="228733" y="40379"/>
                  </a:lnTo>
                  <a:lnTo>
                    <a:pt x="228823" y="40198"/>
                  </a:lnTo>
                  <a:lnTo>
                    <a:pt x="228144" y="39882"/>
                  </a:lnTo>
                  <a:close/>
                  <a:moveTo>
                    <a:pt x="183466" y="40033"/>
                  </a:moveTo>
                  <a:lnTo>
                    <a:pt x="183330" y="40168"/>
                  </a:lnTo>
                  <a:lnTo>
                    <a:pt x="183858" y="40696"/>
                  </a:lnTo>
                  <a:lnTo>
                    <a:pt x="183994" y="40545"/>
                  </a:lnTo>
                  <a:lnTo>
                    <a:pt x="183466" y="40033"/>
                  </a:lnTo>
                  <a:close/>
                  <a:moveTo>
                    <a:pt x="56655" y="40244"/>
                  </a:moveTo>
                  <a:lnTo>
                    <a:pt x="55976" y="40560"/>
                  </a:lnTo>
                  <a:lnTo>
                    <a:pt x="56067" y="40741"/>
                  </a:lnTo>
                  <a:lnTo>
                    <a:pt x="56731" y="40425"/>
                  </a:lnTo>
                  <a:lnTo>
                    <a:pt x="56655" y="40244"/>
                  </a:lnTo>
                  <a:close/>
                  <a:moveTo>
                    <a:pt x="229306" y="40425"/>
                  </a:moveTo>
                  <a:lnTo>
                    <a:pt x="229231" y="40621"/>
                  </a:lnTo>
                  <a:lnTo>
                    <a:pt x="229894" y="40922"/>
                  </a:lnTo>
                  <a:lnTo>
                    <a:pt x="229985" y="40741"/>
                  </a:lnTo>
                  <a:lnTo>
                    <a:pt x="229306" y="40425"/>
                  </a:lnTo>
                  <a:close/>
                  <a:moveTo>
                    <a:pt x="125619" y="40349"/>
                  </a:moveTo>
                  <a:lnTo>
                    <a:pt x="125332" y="41043"/>
                  </a:lnTo>
                  <a:lnTo>
                    <a:pt x="125513" y="41119"/>
                  </a:lnTo>
                  <a:lnTo>
                    <a:pt x="125815" y="40440"/>
                  </a:lnTo>
                  <a:lnTo>
                    <a:pt x="125619" y="40349"/>
                  </a:lnTo>
                  <a:close/>
                  <a:moveTo>
                    <a:pt x="202517" y="40349"/>
                  </a:moveTo>
                  <a:lnTo>
                    <a:pt x="202230" y="41028"/>
                  </a:lnTo>
                  <a:lnTo>
                    <a:pt x="202411" y="41119"/>
                  </a:lnTo>
                  <a:lnTo>
                    <a:pt x="202713" y="40425"/>
                  </a:lnTo>
                  <a:lnTo>
                    <a:pt x="202517" y="40349"/>
                  </a:lnTo>
                  <a:close/>
                  <a:moveTo>
                    <a:pt x="55464" y="40787"/>
                  </a:moveTo>
                  <a:lnTo>
                    <a:pt x="54800" y="41103"/>
                  </a:lnTo>
                  <a:lnTo>
                    <a:pt x="54875" y="41284"/>
                  </a:lnTo>
                  <a:lnTo>
                    <a:pt x="55554" y="40968"/>
                  </a:lnTo>
                  <a:lnTo>
                    <a:pt x="55464" y="40787"/>
                  </a:lnTo>
                  <a:close/>
                  <a:moveTo>
                    <a:pt x="83128" y="40515"/>
                  </a:moveTo>
                  <a:lnTo>
                    <a:pt x="82931" y="40606"/>
                  </a:lnTo>
                  <a:lnTo>
                    <a:pt x="83218" y="41284"/>
                  </a:lnTo>
                  <a:lnTo>
                    <a:pt x="83414" y="41209"/>
                  </a:lnTo>
                  <a:lnTo>
                    <a:pt x="83128" y="40515"/>
                  </a:lnTo>
                  <a:close/>
                  <a:moveTo>
                    <a:pt x="230467" y="40968"/>
                  </a:moveTo>
                  <a:lnTo>
                    <a:pt x="230392" y="41149"/>
                  </a:lnTo>
                  <a:lnTo>
                    <a:pt x="231056" y="41466"/>
                  </a:lnTo>
                  <a:lnTo>
                    <a:pt x="231146" y="41284"/>
                  </a:lnTo>
                  <a:lnTo>
                    <a:pt x="230467" y="40968"/>
                  </a:lnTo>
                  <a:close/>
                  <a:moveTo>
                    <a:pt x="0" y="40907"/>
                  </a:moveTo>
                  <a:lnTo>
                    <a:pt x="0" y="41194"/>
                  </a:lnTo>
                  <a:lnTo>
                    <a:pt x="287" y="41481"/>
                  </a:lnTo>
                  <a:lnTo>
                    <a:pt x="437" y="41330"/>
                  </a:lnTo>
                  <a:lnTo>
                    <a:pt x="0" y="40907"/>
                  </a:lnTo>
                  <a:close/>
                  <a:moveTo>
                    <a:pt x="160116" y="40757"/>
                  </a:moveTo>
                  <a:lnTo>
                    <a:pt x="159920" y="40832"/>
                  </a:lnTo>
                  <a:lnTo>
                    <a:pt x="160222" y="41526"/>
                  </a:lnTo>
                  <a:lnTo>
                    <a:pt x="160403" y="41435"/>
                  </a:lnTo>
                  <a:lnTo>
                    <a:pt x="160116" y="40757"/>
                  </a:lnTo>
                  <a:close/>
                  <a:moveTo>
                    <a:pt x="184386" y="40922"/>
                  </a:moveTo>
                  <a:lnTo>
                    <a:pt x="184235" y="41073"/>
                  </a:lnTo>
                  <a:lnTo>
                    <a:pt x="184763" y="41586"/>
                  </a:lnTo>
                  <a:lnTo>
                    <a:pt x="184914" y="41450"/>
                  </a:lnTo>
                  <a:lnTo>
                    <a:pt x="184386" y="40922"/>
                  </a:lnTo>
                  <a:close/>
                  <a:moveTo>
                    <a:pt x="54302" y="41330"/>
                  </a:moveTo>
                  <a:lnTo>
                    <a:pt x="53638" y="41647"/>
                  </a:lnTo>
                  <a:lnTo>
                    <a:pt x="53714" y="41828"/>
                  </a:lnTo>
                  <a:lnTo>
                    <a:pt x="54393" y="41511"/>
                  </a:lnTo>
                  <a:lnTo>
                    <a:pt x="54302" y="41330"/>
                  </a:lnTo>
                  <a:close/>
                  <a:moveTo>
                    <a:pt x="231629" y="41511"/>
                  </a:moveTo>
                  <a:lnTo>
                    <a:pt x="231553" y="41692"/>
                  </a:lnTo>
                  <a:lnTo>
                    <a:pt x="232217" y="42009"/>
                  </a:lnTo>
                  <a:lnTo>
                    <a:pt x="232308" y="41828"/>
                  </a:lnTo>
                  <a:lnTo>
                    <a:pt x="231629" y="41511"/>
                  </a:lnTo>
                  <a:close/>
                  <a:moveTo>
                    <a:pt x="125106" y="41526"/>
                  </a:moveTo>
                  <a:lnTo>
                    <a:pt x="124820" y="42220"/>
                  </a:lnTo>
                  <a:lnTo>
                    <a:pt x="125016" y="42295"/>
                  </a:lnTo>
                  <a:lnTo>
                    <a:pt x="125302" y="41616"/>
                  </a:lnTo>
                  <a:lnTo>
                    <a:pt x="125106" y="41526"/>
                  </a:lnTo>
                  <a:close/>
                  <a:moveTo>
                    <a:pt x="202019" y="41526"/>
                  </a:moveTo>
                  <a:lnTo>
                    <a:pt x="201733" y="42205"/>
                  </a:lnTo>
                  <a:lnTo>
                    <a:pt x="201914" y="42295"/>
                  </a:lnTo>
                  <a:lnTo>
                    <a:pt x="202200" y="41601"/>
                  </a:lnTo>
                  <a:lnTo>
                    <a:pt x="202019" y="41526"/>
                  </a:lnTo>
                  <a:close/>
                  <a:moveTo>
                    <a:pt x="815" y="41707"/>
                  </a:moveTo>
                  <a:lnTo>
                    <a:pt x="679" y="41858"/>
                  </a:lnTo>
                  <a:lnTo>
                    <a:pt x="1207" y="42371"/>
                  </a:lnTo>
                  <a:lnTo>
                    <a:pt x="1342" y="42235"/>
                  </a:lnTo>
                  <a:lnTo>
                    <a:pt x="815" y="41707"/>
                  </a:lnTo>
                  <a:close/>
                  <a:moveTo>
                    <a:pt x="53141" y="41873"/>
                  </a:moveTo>
                  <a:lnTo>
                    <a:pt x="52462" y="42174"/>
                  </a:lnTo>
                  <a:lnTo>
                    <a:pt x="52552" y="42371"/>
                  </a:lnTo>
                  <a:lnTo>
                    <a:pt x="53231" y="42054"/>
                  </a:lnTo>
                  <a:lnTo>
                    <a:pt x="53141" y="41873"/>
                  </a:lnTo>
                  <a:close/>
                  <a:moveTo>
                    <a:pt x="83625" y="41707"/>
                  </a:moveTo>
                  <a:lnTo>
                    <a:pt x="83429" y="41782"/>
                  </a:lnTo>
                  <a:lnTo>
                    <a:pt x="83716" y="42476"/>
                  </a:lnTo>
                  <a:lnTo>
                    <a:pt x="83912" y="42386"/>
                  </a:lnTo>
                  <a:lnTo>
                    <a:pt x="83625" y="41707"/>
                  </a:lnTo>
                  <a:close/>
                  <a:moveTo>
                    <a:pt x="185291" y="41828"/>
                  </a:moveTo>
                  <a:lnTo>
                    <a:pt x="185155" y="41978"/>
                  </a:lnTo>
                  <a:lnTo>
                    <a:pt x="185683" y="42491"/>
                  </a:lnTo>
                  <a:lnTo>
                    <a:pt x="185834" y="42340"/>
                  </a:lnTo>
                  <a:lnTo>
                    <a:pt x="185291" y="41828"/>
                  </a:lnTo>
                  <a:close/>
                  <a:moveTo>
                    <a:pt x="232805" y="42054"/>
                  </a:moveTo>
                  <a:lnTo>
                    <a:pt x="232715" y="42235"/>
                  </a:lnTo>
                  <a:lnTo>
                    <a:pt x="233394" y="42552"/>
                  </a:lnTo>
                  <a:lnTo>
                    <a:pt x="233484" y="42371"/>
                  </a:lnTo>
                  <a:lnTo>
                    <a:pt x="232805" y="42054"/>
                  </a:lnTo>
                  <a:close/>
                  <a:moveTo>
                    <a:pt x="160614" y="41933"/>
                  </a:moveTo>
                  <a:lnTo>
                    <a:pt x="160433" y="42009"/>
                  </a:lnTo>
                  <a:lnTo>
                    <a:pt x="160719" y="42702"/>
                  </a:lnTo>
                  <a:lnTo>
                    <a:pt x="160915" y="42627"/>
                  </a:lnTo>
                  <a:lnTo>
                    <a:pt x="160614" y="41933"/>
                  </a:lnTo>
                  <a:close/>
                  <a:moveTo>
                    <a:pt x="51979" y="42416"/>
                  </a:moveTo>
                  <a:lnTo>
                    <a:pt x="51316" y="42733"/>
                  </a:lnTo>
                  <a:lnTo>
                    <a:pt x="51391" y="42914"/>
                  </a:lnTo>
                  <a:lnTo>
                    <a:pt x="52070" y="42597"/>
                  </a:lnTo>
                  <a:lnTo>
                    <a:pt x="51979" y="42416"/>
                  </a:lnTo>
                  <a:close/>
                  <a:moveTo>
                    <a:pt x="233967" y="42597"/>
                  </a:moveTo>
                  <a:lnTo>
                    <a:pt x="233876" y="42778"/>
                  </a:lnTo>
                  <a:lnTo>
                    <a:pt x="234555" y="43095"/>
                  </a:lnTo>
                  <a:lnTo>
                    <a:pt x="234646" y="42914"/>
                  </a:lnTo>
                  <a:lnTo>
                    <a:pt x="233967" y="42597"/>
                  </a:lnTo>
                  <a:close/>
                  <a:moveTo>
                    <a:pt x="1735" y="42612"/>
                  </a:moveTo>
                  <a:lnTo>
                    <a:pt x="1584" y="42748"/>
                  </a:lnTo>
                  <a:lnTo>
                    <a:pt x="2112" y="43276"/>
                  </a:lnTo>
                  <a:lnTo>
                    <a:pt x="2263" y="43125"/>
                  </a:lnTo>
                  <a:lnTo>
                    <a:pt x="1735" y="42612"/>
                  </a:lnTo>
                  <a:close/>
                  <a:moveTo>
                    <a:pt x="186211" y="42717"/>
                  </a:moveTo>
                  <a:lnTo>
                    <a:pt x="186060" y="42868"/>
                  </a:lnTo>
                  <a:lnTo>
                    <a:pt x="186603" y="43396"/>
                  </a:lnTo>
                  <a:lnTo>
                    <a:pt x="186739" y="43245"/>
                  </a:lnTo>
                  <a:lnTo>
                    <a:pt x="186211" y="42717"/>
                  </a:lnTo>
                  <a:close/>
                  <a:moveTo>
                    <a:pt x="50818" y="42959"/>
                  </a:moveTo>
                  <a:lnTo>
                    <a:pt x="50139" y="43276"/>
                  </a:lnTo>
                  <a:lnTo>
                    <a:pt x="50229" y="43457"/>
                  </a:lnTo>
                  <a:lnTo>
                    <a:pt x="50908" y="43140"/>
                  </a:lnTo>
                  <a:lnTo>
                    <a:pt x="50818" y="42959"/>
                  </a:lnTo>
                  <a:close/>
                  <a:moveTo>
                    <a:pt x="201521" y="42702"/>
                  </a:moveTo>
                  <a:lnTo>
                    <a:pt x="201220" y="43396"/>
                  </a:lnTo>
                  <a:lnTo>
                    <a:pt x="201416" y="43472"/>
                  </a:lnTo>
                  <a:lnTo>
                    <a:pt x="201702" y="42793"/>
                  </a:lnTo>
                  <a:lnTo>
                    <a:pt x="201521" y="42702"/>
                  </a:lnTo>
                  <a:close/>
                  <a:moveTo>
                    <a:pt x="124623" y="42717"/>
                  </a:moveTo>
                  <a:lnTo>
                    <a:pt x="124322" y="43396"/>
                  </a:lnTo>
                  <a:lnTo>
                    <a:pt x="124518" y="43487"/>
                  </a:lnTo>
                  <a:lnTo>
                    <a:pt x="124804" y="42793"/>
                  </a:lnTo>
                  <a:lnTo>
                    <a:pt x="124623" y="42717"/>
                  </a:lnTo>
                  <a:close/>
                  <a:moveTo>
                    <a:pt x="235128" y="43140"/>
                  </a:moveTo>
                  <a:lnTo>
                    <a:pt x="235038" y="43321"/>
                  </a:lnTo>
                  <a:lnTo>
                    <a:pt x="235717" y="43638"/>
                  </a:lnTo>
                  <a:lnTo>
                    <a:pt x="235807" y="43457"/>
                  </a:lnTo>
                  <a:lnTo>
                    <a:pt x="235128" y="43140"/>
                  </a:lnTo>
                  <a:close/>
                  <a:moveTo>
                    <a:pt x="84123" y="42883"/>
                  </a:moveTo>
                  <a:lnTo>
                    <a:pt x="83927" y="42959"/>
                  </a:lnTo>
                  <a:lnTo>
                    <a:pt x="84214" y="43653"/>
                  </a:lnTo>
                  <a:lnTo>
                    <a:pt x="84410" y="43562"/>
                  </a:lnTo>
                  <a:lnTo>
                    <a:pt x="84123" y="42883"/>
                  </a:lnTo>
                  <a:close/>
                  <a:moveTo>
                    <a:pt x="161111" y="43125"/>
                  </a:moveTo>
                  <a:lnTo>
                    <a:pt x="160930" y="43200"/>
                  </a:lnTo>
                  <a:lnTo>
                    <a:pt x="161217" y="43894"/>
                  </a:lnTo>
                  <a:lnTo>
                    <a:pt x="161413" y="43804"/>
                  </a:lnTo>
                  <a:lnTo>
                    <a:pt x="161111" y="43125"/>
                  </a:lnTo>
                  <a:close/>
                  <a:moveTo>
                    <a:pt x="49686" y="43487"/>
                  </a:moveTo>
                  <a:lnTo>
                    <a:pt x="49008" y="43804"/>
                  </a:lnTo>
                  <a:lnTo>
                    <a:pt x="49098" y="44000"/>
                  </a:lnTo>
                  <a:lnTo>
                    <a:pt x="49762" y="43683"/>
                  </a:lnTo>
                  <a:lnTo>
                    <a:pt x="49686" y="43487"/>
                  </a:lnTo>
                  <a:close/>
                  <a:moveTo>
                    <a:pt x="2655" y="43502"/>
                  </a:moveTo>
                  <a:lnTo>
                    <a:pt x="2504" y="43653"/>
                  </a:lnTo>
                  <a:lnTo>
                    <a:pt x="3032" y="44181"/>
                  </a:lnTo>
                  <a:lnTo>
                    <a:pt x="3183" y="44030"/>
                  </a:lnTo>
                  <a:lnTo>
                    <a:pt x="2655" y="43502"/>
                  </a:lnTo>
                  <a:close/>
                  <a:moveTo>
                    <a:pt x="236290" y="43683"/>
                  </a:moveTo>
                  <a:lnTo>
                    <a:pt x="236199" y="43864"/>
                  </a:lnTo>
                  <a:lnTo>
                    <a:pt x="236878" y="44181"/>
                  </a:lnTo>
                  <a:lnTo>
                    <a:pt x="236969" y="44000"/>
                  </a:lnTo>
                  <a:lnTo>
                    <a:pt x="236290" y="43683"/>
                  </a:lnTo>
                  <a:close/>
                  <a:moveTo>
                    <a:pt x="187131" y="43622"/>
                  </a:moveTo>
                  <a:lnTo>
                    <a:pt x="186980" y="43773"/>
                  </a:lnTo>
                  <a:lnTo>
                    <a:pt x="187508" y="44286"/>
                  </a:lnTo>
                  <a:lnTo>
                    <a:pt x="187659" y="44150"/>
                  </a:lnTo>
                  <a:lnTo>
                    <a:pt x="187131" y="43622"/>
                  </a:lnTo>
                  <a:close/>
                  <a:moveTo>
                    <a:pt x="48495" y="44030"/>
                  </a:moveTo>
                  <a:lnTo>
                    <a:pt x="47816" y="44347"/>
                  </a:lnTo>
                  <a:lnTo>
                    <a:pt x="47907" y="44543"/>
                  </a:lnTo>
                  <a:lnTo>
                    <a:pt x="48585" y="44226"/>
                  </a:lnTo>
                  <a:lnTo>
                    <a:pt x="48495" y="44030"/>
                  </a:lnTo>
                  <a:close/>
                  <a:moveTo>
                    <a:pt x="201024" y="43879"/>
                  </a:moveTo>
                  <a:lnTo>
                    <a:pt x="200722" y="44573"/>
                  </a:lnTo>
                  <a:lnTo>
                    <a:pt x="200918" y="44648"/>
                  </a:lnTo>
                  <a:lnTo>
                    <a:pt x="201205" y="43969"/>
                  </a:lnTo>
                  <a:lnTo>
                    <a:pt x="201024" y="43879"/>
                  </a:lnTo>
                  <a:close/>
                  <a:moveTo>
                    <a:pt x="124126" y="43894"/>
                  </a:moveTo>
                  <a:lnTo>
                    <a:pt x="123824" y="44588"/>
                  </a:lnTo>
                  <a:lnTo>
                    <a:pt x="124020" y="44663"/>
                  </a:lnTo>
                  <a:lnTo>
                    <a:pt x="124307" y="43969"/>
                  </a:lnTo>
                  <a:lnTo>
                    <a:pt x="124126" y="43894"/>
                  </a:lnTo>
                  <a:close/>
                  <a:moveTo>
                    <a:pt x="237451" y="44226"/>
                  </a:moveTo>
                  <a:lnTo>
                    <a:pt x="237361" y="44407"/>
                  </a:lnTo>
                  <a:lnTo>
                    <a:pt x="238040" y="44724"/>
                  </a:lnTo>
                  <a:lnTo>
                    <a:pt x="238130" y="44543"/>
                  </a:lnTo>
                  <a:lnTo>
                    <a:pt x="237451" y="44226"/>
                  </a:lnTo>
                  <a:close/>
                  <a:moveTo>
                    <a:pt x="84621" y="44060"/>
                  </a:moveTo>
                  <a:lnTo>
                    <a:pt x="84425" y="44150"/>
                  </a:lnTo>
                  <a:lnTo>
                    <a:pt x="84726" y="44829"/>
                  </a:lnTo>
                  <a:lnTo>
                    <a:pt x="84907" y="44754"/>
                  </a:lnTo>
                  <a:lnTo>
                    <a:pt x="84621" y="44060"/>
                  </a:lnTo>
                  <a:close/>
                  <a:moveTo>
                    <a:pt x="3560" y="44407"/>
                  </a:moveTo>
                  <a:lnTo>
                    <a:pt x="3424" y="44558"/>
                  </a:lnTo>
                  <a:lnTo>
                    <a:pt x="3952" y="45071"/>
                  </a:lnTo>
                  <a:lnTo>
                    <a:pt x="4103" y="44920"/>
                  </a:lnTo>
                  <a:lnTo>
                    <a:pt x="3560" y="44407"/>
                  </a:lnTo>
                  <a:close/>
                  <a:moveTo>
                    <a:pt x="161624" y="44301"/>
                  </a:moveTo>
                  <a:lnTo>
                    <a:pt x="161428" y="44377"/>
                  </a:lnTo>
                  <a:lnTo>
                    <a:pt x="161715" y="45071"/>
                  </a:lnTo>
                  <a:lnTo>
                    <a:pt x="161911" y="44980"/>
                  </a:lnTo>
                  <a:lnTo>
                    <a:pt x="161624" y="44301"/>
                  </a:lnTo>
                  <a:close/>
                  <a:moveTo>
                    <a:pt x="47333" y="44573"/>
                  </a:moveTo>
                  <a:lnTo>
                    <a:pt x="46655" y="44890"/>
                  </a:lnTo>
                  <a:lnTo>
                    <a:pt x="46745" y="45086"/>
                  </a:lnTo>
                  <a:lnTo>
                    <a:pt x="47409" y="44769"/>
                  </a:lnTo>
                  <a:lnTo>
                    <a:pt x="47333" y="44573"/>
                  </a:lnTo>
                  <a:close/>
                  <a:moveTo>
                    <a:pt x="188036" y="44528"/>
                  </a:moveTo>
                  <a:lnTo>
                    <a:pt x="187901" y="44663"/>
                  </a:lnTo>
                  <a:lnTo>
                    <a:pt x="188428" y="45191"/>
                  </a:lnTo>
                  <a:lnTo>
                    <a:pt x="188579" y="45040"/>
                  </a:lnTo>
                  <a:lnTo>
                    <a:pt x="188036" y="44528"/>
                  </a:lnTo>
                  <a:close/>
                  <a:moveTo>
                    <a:pt x="238613" y="44769"/>
                  </a:moveTo>
                  <a:lnTo>
                    <a:pt x="238522" y="44950"/>
                  </a:lnTo>
                  <a:lnTo>
                    <a:pt x="239201" y="45267"/>
                  </a:lnTo>
                  <a:lnTo>
                    <a:pt x="239291" y="45086"/>
                  </a:lnTo>
                  <a:lnTo>
                    <a:pt x="238613" y="44769"/>
                  </a:lnTo>
                  <a:close/>
                  <a:moveTo>
                    <a:pt x="46157" y="45116"/>
                  </a:moveTo>
                  <a:lnTo>
                    <a:pt x="45493" y="45433"/>
                  </a:lnTo>
                  <a:lnTo>
                    <a:pt x="45569" y="45629"/>
                  </a:lnTo>
                  <a:lnTo>
                    <a:pt x="46247" y="45312"/>
                  </a:lnTo>
                  <a:lnTo>
                    <a:pt x="46157" y="45116"/>
                  </a:lnTo>
                  <a:close/>
                  <a:moveTo>
                    <a:pt x="239774" y="45312"/>
                  </a:moveTo>
                  <a:lnTo>
                    <a:pt x="239699" y="45493"/>
                  </a:lnTo>
                  <a:lnTo>
                    <a:pt x="240362" y="45810"/>
                  </a:lnTo>
                  <a:lnTo>
                    <a:pt x="240453" y="45629"/>
                  </a:lnTo>
                  <a:lnTo>
                    <a:pt x="239774" y="45312"/>
                  </a:lnTo>
                  <a:close/>
                  <a:moveTo>
                    <a:pt x="123613" y="45071"/>
                  </a:moveTo>
                  <a:lnTo>
                    <a:pt x="123326" y="45764"/>
                  </a:lnTo>
                  <a:lnTo>
                    <a:pt x="123507" y="45840"/>
                  </a:lnTo>
                  <a:lnTo>
                    <a:pt x="123809" y="45161"/>
                  </a:lnTo>
                  <a:lnTo>
                    <a:pt x="123613" y="45071"/>
                  </a:lnTo>
                  <a:close/>
                  <a:moveTo>
                    <a:pt x="200526" y="45071"/>
                  </a:moveTo>
                  <a:lnTo>
                    <a:pt x="200224" y="45749"/>
                  </a:lnTo>
                  <a:lnTo>
                    <a:pt x="200420" y="45840"/>
                  </a:lnTo>
                  <a:lnTo>
                    <a:pt x="200707" y="45146"/>
                  </a:lnTo>
                  <a:lnTo>
                    <a:pt x="200526" y="45071"/>
                  </a:lnTo>
                  <a:close/>
                  <a:moveTo>
                    <a:pt x="4480" y="45297"/>
                  </a:moveTo>
                  <a:lnTo>
                    <a:pt x="4329" y="45448"/>
                  </a:lnTo>
                  <a:lnTo>
                    <a:pt x="4872" y="45976"/>
                  </a:lnTo>
                  <a:lnTo>
                    <a:pt x="5008" y="45825"/>
                  </a:lnTo>
                  <a:lnTo>
                    <a:pt x="4480" y="45297"/>
                  </a:lnTo>
                  <a:close/>
                  <a:moveTo>
                    <a:pt x="85119" y="45252"/>
                  </a:moveTo>
                  <a:lnTo>
                    <a:pt x="84938" y="45327"/>
                  </a:lnTo>
                  <a:lnTo>
                    <a:pt x="85224" y="46021"/>
                  </a:lnTo>
                  <a:lnTo>
                    <a:pt x="85420" y="45930"/>
                  </a:lnTo>
                  <a:lnTo>
                    <a:pt x="85119" y="45252"/>
                  </a:lnTo>
                  <a:close/>
                  <a:moveTo>
                    <a:pt x="188956" y="45417"/>
                  </a:moveTo>
                  <a:lnTo>
                    <a:pt x="188821" y="45568"/>
                  </a:lnTo>
                  <a:lnTo>
                    <a:pt x="189349" y="46096"/>
                  </a:lnTo>
                  <a:lnTo>
                    <a:pt x="189484" y="45945"/>
                  </a:lnTo>
                  <a:lnTo>
                    <a:pt x="188956" y="45417"/>
                  </a:lnTo>
                  <a:close/>
                  <a:moveTo>
                    <a:pt x="44995" y="45659"/>
                  </a:moveTo>
                  <a:lnTo>
                    <a:pt x="44332" y="45976"/>
                  </a:lnTo>
                  <a:lnTo>
                    <a:pt x="44407" y="46157"/>
                  </a:lnTo>
                  <a:lnTo>
                    <a:pt x="45086" y="45855"/>
                  </a:lnTo>
                  <a:lnTo>
                    <a:pt x="44995" y="45659"/>
                  </a:lnTo>
                  <a:close/>
                  <a:moveTo>
                    <a:pt x="162122" y="45478"/>
                  </a:moveTo>
                  <a:lnTo>
                    <a:pt x="161941" y="45553"/>
                  </a:lnTo>
                  <a:lnTo>
                    <a:pt x="162228" y="46247"/>
                  </a:lnTo>
                  <a:lnTo>
                    <a:pt x="162409" y="46157"/>
                  </a:lnTo>
                  <a:lnTo>
                    <a:pt x="162122" y="45478"/>
                  </a:lnTo>
                  <a:close/>
                  <a:moveTo>
                    <a:pt x="240936" y="45855"/>
                  </a:moveTo>
                  <a:lnTo>
                    <a:pt x="240860" y="46036"/>
                  </a:lnTo>
                  <a:lnTo>
                    <a:pt x="241524" y="46353"/>
                  </a:lnTo>
                  <a:lnTo>
                    <a:pt x="241614" y="46157"/>
                  </a:lnTo>
                  <a:lnTo>
                    <a:pt x="240936" y="45855"/>
                  </a:lnTo>
                  <a:close/>
                  <a:moveTo>
                    <a:pt x="43834" y="46202"/>
                  </a:moveTo>
                  <a:lnTo>
                    <a:pt x="43170" y="46519"/>
                  </a:lnTo>
                  <a:lnTo>
                    <a:pt x="43246" y="46700"/>
                  </a:lnTo>
                  <a:lnTo>
                    <a:pt x="43924" y="46398"/>
                  </a:lnTo>
                  <a:lnTo>
                    <a:pt x="43834" y="46202"/>
                  </a:lnTo>
                  <a:close/>
                  <a:moveTo>
                    <a:pt x="5400" y="46202"/>
                  </a:moveTo>
                  <a:lnTo>
                    <a:pt x="5249" y="46353"/>
                  </a:lnTo>
                  <a:lnTo>
                    <a:pt x="5777" y="46866"/>
                  </a:lnTo>
                  <a:lnTo>
                    <a:pt x="5928" y="46730"/>
                  </a:lnTo>
                  <a:lnTo>
                    <a:pt x="5400" y="46202"/>
                  </a:lnTo>
                  <a:close/>
                  <a:moveTo>
                    <a:pt x="242112" y="46398"/>
                  </a:moveTo>
                  <a:lnTo>
                    <a:pt x="242022" y="46579"/>
                  </a:lnTo>
                  <a:lnTo>
                    <a:pt x="242700" y="46896"/>
                  </a:lnTo>
                  <a:lnTo>
                    <a:pt x="242776" y="46715"/>
                  </a:lnTo>
                  <a:lnTo>
                    <a:pt x="242112" y="46398"/>
                  </a:lnTo>
                  <a:close/>
                  <a:moveTo>
                    <a:pt x="189877" y="46323"/>
                  </a:moveTo>
                  <a:lnTo>
                    <a:pt x="189741" y="46473"/>
                  </a:lnTo>
                  <a:lnTo>
                    <a:pt x="190269" y="47001"/>
                  </a:lnTo>
                  <a:lnTo>
                    <a:pt x="190420" y="46850"/>
                  </a:lnTo>
                  <a:lnTo>
                    <a:pt x="189877" y="46323"/>
                  </a:lnTo>
                  <a:close/>
                  <a:moveTo>
                    <a:pt x="200013" y="46247"/>
                  </a:moveTo>
                  <a:lnTo>
                    <a:pt x="199726" y="46926"/>
                  </a:lnTo>
                  <a:lnTo>
                    <a:pt x="199907" y="47016"/>
                  </a:lnTo>
                  <a:lnTo>
                    <a:pt x="200209" y="46323"/>
                  </a:lnTo>
                  <a:lnTo>
                    <a:pt x="200013" y="46247"/>
                  </a:lnTo>
                  <a:close/>
                  <a:moveTo>
                    <a:pt x="123115" y="46262"/>
                  </a:moveTo>
                  <a:lnTo>
                    <a:pt x="122828" y="46941"/>
                  </a:lnTo>
                  <a:lnTo>
                    <a:pt x="123009" y="47031"/>
                  </a:lnTo>
                  <a:lnTo>
                    <a:pt x="123311" y="46338"/>
                  </a:lnTo>
                  <a:lnTo>
                    <a:pt x="123115" y="46262"/>
                  </a:lnTo>
                  <a:close/>
                  <a:moveTo>
                    <a:pt x="85631" y="46428"/>
                  </a:moveTo>
                  <a:lnTo>
                    <a:pt x="85435" y="46504"/>
                  </a:lnTo>
                  <a:lnTo>
                    <a:pt x="85722" y="47197"/>
                  </a:lnTo>
                  <a:lnTo>
                    <a:pt x="85918" y="47122"/>
                  </a:lnTo>
                  <a:lnTo>
                    <a:pt x="85631" y="46428"/>
                  </a:lnTo>
                  <a:close/>
                  <a:moveTo>
                    <a:pt x="42672" y="46745"/>
                  </a:moveTo>
                  <a:lnTo>
                    <a:pt x="41994" y="47062"/>
                  </a:lnTo>
                  <a:lnTo>
                    <a:pt x="42084" y="47243"/>
                  </a:lnTo>
                  <a:lnTo>
                    <a:pt x="42763" y="46941"/>
                  </a:lnTo>
                  <a:lnTo>
                    <a:pt x="42672" y="46745"/>
                  </a:lnTo>
                  <a:close/>
                  <a:moveTo>
                    <a:pt x="162620" y="46669"/>
                  </a:moveTo>
                  <a:lnTo>
                    <a:pt x="162439" y="46745"/>
                  </a:lnTo>
                  <a:lnTo>
                    <a:pt x="162725" y="47424"/>
                  </a:lnTo>
                  <a:lnTo>
                    <a:pt x="162906" y="47348"/>
                  </a:lnTo>
                  <a:lnTo>
                    <a:pt x="162620" y="46669"/>
                  </a:lnTo>
                  <a:close/>
                  <a:moveTo>
                    <a:pt x="243274" y="46941"/>
                  </a:moveTo>
                  <a:lnTo>
                    <a:pt x="243183" y="47122"/>
                  </a:lnTo>
                  <a:lnTo>
                    <a:pt x="243862" y="47439"/>
                  </a:lnTo>
                  <a:lnTo>
                    <a:pt x="243937" y="47243"/>
                  </a:lnTo>
                  <a:lnTo>
                    <a:pt x="243274" y="46941"/>
                  </a:lnTo>
                  <a:close/>
                  <a:moveTo>
                    <a:pt x="6305" y="47107"/>
                  </a:moveTo>
                  <a:lnTo>
                    <a:pt x="6169" y="47243"/>
                  </a:lnTo>
                  <a:lnTo>
                    <a:pt x="6697" y="47771"/>
                  </a:lnTo>
                  <a:lnTo>
                    <a:pt x="6848" y="47620"/>
                  </a:lnTo>
                  <a:lnTo>
                    <a:pt x="6305" y="47107"/>
                  </a:lnTo>
                  <a:close/>
                  <a:moveTo>
                    <a:pt x="41511" y="47288"/>
                  </a:moveTo>
                  <a:lnTo>
                    <a:pt x="40832" y="47605"/>
                  </a:lnTo>
                  <a:lnTo>
                    <a:pt x="40923" y="47786"/>
                  </a:lnTo>
                  <a:lnTo>
                    <a:pt x="41601" y="47469"/>
                  </a:lnTo>
                  <a:lnTo>
                    <a:pt x="41511" y="47288"/>
                  </a:lnTo>
                  <a:close/>
                  <a:moveTo>
                    <a:pt x="190797" y="47228"/>
                  </a:moveTo>
                  <a:lnTo>
                    <a:pt x="190646" y="47378"/>
                  </a:lnTo>
                  <a:lnTo>
                    <a:pt x="191189" y="47891"/>
                  </a:lnTo>
                  <a:lnTo>
                    <a:pt x="191325" y="47755"/>
                  </a:lnTo>
                  <a:lnTo>
                    <a:pt x="190797" y="47228"/>
                  </a:lnTo>
                  <a:close/>
                  <a:moveTo>
                    <a:pt x="244435" y="47484"/>
                  </a:moveTo>
                  <a:lnTo>
                    <a:pt x="244345" y="47665"/>
                  </a:lnTo>
                  <a:lnTo>
                    <a:pt x="245023" y="47982"/>
                  </a:lnTo>
                  <a:lnTo>
                    <a:pt x="245099" y="47786"/>
                  </a:lnTo>
                  <a:lnTo>
                    <a:pt x="244435" y="47484"/>
                  </a:lnTo>
                  <a:close/>
                  <a:moveTo>
                    <a:pt x="122617" y="47439"/>
                  </a:moveTo>
                  <a:lnTo>
                    <a:pt x="122331" y="48133"/>
                  </a:lnTo>
                  <a:lnTo>
                    <a:pt x="122512" y="48208"/>
                  </a:lnTo>
                  <a:lnTo>
                    <a:pt x="122798" y="47514"/>
                  </a:lnTo>
                  <a:lnTo>
                    <a:pt x="122617" y="47439"/>
                  </a:lnTo>
                  <a:close/>
                  <a:moveTo>
                    <a:pt x="199515" y="47439"/>
                  </a:moveTo>
                  <a:lnTo>
                    <a:pt x="199229" y="48117"/>
                  </a:lnTo>
                  <a:lnTo>
                    <a:pt x="199425" y="48208"/>
                  </a:lnTo>
                  <a:lnTo>
                    <a:pt x="199711" y="47514"/>
                  </a:lnTo>
                  <a:lnTo>
                    <a:pt x="199515" y="47439"/>
                  </a:lnTo>
                  <a:close/>
                  <a:moveTo>
                    <a:pt x="40350" y="47831"/>
                  </a:moveTo>
                  <a:lnTo>
                    <a:pt x="39671" y="48148"/>
                  </a:lnTo>
                  <a:lnTo>
                    <a:pt x="39761" y="48329"/>
                  </a:lnTo>
                  <a:lnTo>
                    <a:pt x="40440" y="48012"/>
                  </a:lnTo>
                  <a:lnTo>
                    <a:pt x="40350" y="47831"/>
                  </a:lnTo>
                  <a:close/>
                  <a:moveTo>
                    <a:pt x="86129" y="47605"/>
                  </a:moveTo>
                  <a:lnTo>
                    <a:pt x="85933" y="47695"/>
                  </a:lnTo>
                  <a:lnTo>
                    <a:pt x="86235" y="48374"/>
                  </a:lnTo>
                  <a:lnTo>
                    <a:pt x="86416" y="48298"/>
                  </a:lnTo>
                  <a:lnTo>
                    <a:pt x="86129" y="47605"/>
                  </a:lnTo>
                  <a:close/>
                  <a:moveTo>
                    <a:pt x="245597" y="48012"/>
                  </a:moveTo>
                  <a:lnTo>
                    <a:pt x="245506" y="48208"/>
                  </a:lnTo>
                  <a:lnTo>
                    <a:pt x="246185" y="48525"/>
                  </a:lnTo>
                  <a:lnTo>
                    <a:pt x="246275" y="48329"/>
                  </a:lnTo>
                  <a:lnTo>
                    <a:pt x="245597" y="48012"/>
                  </a:lnTo>
                  <a:close/>
                  <a:moveTo>
                    <a:pt x="163133" y="47846"/>
                  </a:moveTo>
                  <a:lnTo>
                    <a:pt x="162937" y="47921"/>
                  </a:lnTo>
                  <a:lnTo>
                    <a:pt x="163223" y="48600"/>
                  </a:lnTo>
                  <a:lnTo>
                    <a:pt x="163419" y="48525"/>
                  </a:lnTo>
                  <a:lnTo>
                    <a:pt x="163133" y="47846"/>
                  </a:lnTo>
                  <a:close/>
                  <a:moveTo>
                    <a:pt x="7225" y="47997"/>
                  </a:moveTo>
                  <a:lnTo>
                    <a:pt x="7074" y="48148"/>
                  </a:lnTo>
                  <a:lnTo>
                    <a:pt x="7617" y="48661"/>
                  </a:lnTo>
                  <a:lnTo>
                    <a:pt x="7753" y="48525"/>
                  </a:lnTo>
                  <a:lnTo>
                    <a:pt x="7225" y="47997"/>
                  </a:lnTo>
                  <a:close/>
                  <a:moveTo>
                    <a:pt x="191717" y="48133"/>
                  </a:moveTo>
                  <a:lnTo>
                    <a:pt x="191566" y="48268"/>
                  </a:lnTo>
                  <a:lnTo>
                    <a:pt x="192094" y="48796"/>
                  </a:lnTo>
                  <a:lnTo>
                    <a:pt x="192245" y="48645"/>
                  </a:lnTo>
                  <a:lnTo>
                    <a:pt x="191717" y="48133"/>
                  </a:lnTo>
                  <a:close/>
                  <a:moveTo>
                    <a:pt x="39188" y="48374"/>
                  </a:moveTo>
                  <a:lnTo>
                    <a:pt x="38524" y="48691"/>
                  </a:lnTo>
                  <a:lnTo>
                    <a:pt x="38600" y="48872"/>
                  </a:lnTo>
                  <a:lnTo>
                    <a:pt x="39279" y="48570"/>
                  </a:lnTo>
                  <a:lnTo>
                    <a:pt x="39188" y="48374"/>
                  </a:lnTo>
                  <a:close/>
                  <a:moveTo>
                    <a:pt x="246758" y="48555"/>
                  </a:moveTo>
                  <a:lnTo>
                    <a:pt x="246668" y="48751"/>
                  </a:lnTo>
                  <a:lnTo>
                    <a:pt x="247346" y="49068"/>
                  </a:lnTo>
                  <a:lnTo>
                    <a:pt x="247437" y="48872"/>
                  </a:lnTo>
                  <a:lnTo>
                    <a:pt x="246758" y="48555"/>
                  </a:lnTo>
                  <a:close/>
                  <a:moveTo>
                    <a:pt x="122120" y="48615"/>
                  </a:moveTo>
                  <a:lnTo>
                    <a:pt x="121818" y="49309"/>
                  </a:lnTo>
                  <a:lnTo>
                    <a:pt x="122014" y="49385"/>
                  </a:lnTo>
                  <a:lnTo>
                    <a:pt x="122301" y="48706"/>
                  </a:lnTo>
                  <a:lnTo>
                    <a:pt x="122120" y="48615"/>
                  </a:lnTo>
                  <a:close/>
                  <a:moveTo>
                    <a:pt x="199017" y="48615"/>
                  </a:moveTo>
                  <a:lnTo>
                    <a:pt x="198731" y="49294"/>
                  </a:lnTo>
                  <a:lnTo>
                    <a:pt x="198912" y="49385"/>
                  </a:lnTo>
                  <a:lnTo>
                    <a:pt x="199213" y="48691"/>
                  </a:lnTo>
                  <a:lnTo>
                    <a:pt x="199017" y="48615"/>
                  </a:lnTo>
                  <a:close/>
                  <a:moveTo>
                    <a:pt x="38027" y="48917"/>
                  </a:moveTo>
                  <a:lnTo>
                    <a:pt x="37363" y="49234"/>
                  </a:lnTo>
                  <a:lnTo>
                    <a:pt x="37438" y="49415"/>
                  </a:lnTo>
                  <a:lnTo>
                    <a:pt x="38117" y="49113"/>
                  </a:lnTo>
                  <a:lnTo>
                    <a:pt x="38027" y="48917"/>
                  </a:lnTo>
                  <a:close/>
                  <a:moveTo>
                    <a:pt x="8145" y="48902"/>
                  </a:moveTo>
                  <a:lnTo>
                    <a:pt x="7994" y="49038"/>
                  </a:lnTo>
                  <a:lnTo>
                    <a:pt x="8522" y="49566"/>
                  </a:lnTo>
                  <a:lnTo>
                    <a:pt x="8673" y="49415"/>
                  </a:lnTo>
                  <a:lnTo>
                    <a:pt x="8145" y="48902"/>
                  </a:lnTo>
                  <a:close/>
                  <a:moveTo>
                    <a:pt x="86627" y="48796"/>
                  </a:moveTo>
                  <a:lnTo>
                    <a:pt x="86446" y="48872"/>
                  </a:lnTo>
                  <a:lnTo>
                    <a:pt x="86733" y="49566"/>
                  </a:lnTo>
                  <a:lnTo>
                    <a:pt x="86914" y="49475"/>
                  </a:lnTo>
                  <a:lnTo>
                    <a:pt x="86627" y="48796"/>
                  </a:lnTo>
                  <a:close/>
                  <a:moveTo>
                    <a:pt x="247920" y="49098"/>
                  </a:moveTo>
                  <a:lnTo>
                    <a:pt x="247829" y="49294"/>
                  </a:lnTo>
                  <a:lnTo>
                    <a:pt x="248508" y="49611"/>
                  </a:lnTo>
                  <a:lnTo>
                    <a:pt x="248598" y="49415"/>
                  </a:lnTo>
                  <a:lnTo>
                    <a:pt x="247920" y="49098"/>
                  </a:lnTo>
                  <a:close/>
                  <a:moveTo>
                    <a:pt x="192637" y="49023"/>
                  </a:moveTo>
                  <a:lnTo>
                    <a:pt x="192486" y="49173"/>
                  </a:lnTo>
                  <a:lnTo>
                    <a:pt x="193014" y="49686"/>
                  </a:lnTo>
                  <a:lnTo>
                    <a:pt x="193165" y="49550"/>
                  </a:lnTo>
                  <a:lnTo>
                    <a:pt x="192637" y="49023"/>
                  </a:lnTo>
                  <a:close/>
                  <a:moveTo>
                    <a:pt x="163630" y="49023"/>
                  </a:moveTo>
                  <a:lnTo>
                    <a:pt x="163434" y="49098"/>
                  </a:lnTo>
                  <a:lnTo>
                    <a:pt x="163721" y="49792"/>
                  </a:lnTo>
                  <a:lnTo>
                    <a:pt x="163917" y="49716"/>
                  </a:lnTo>
                  <a:lnTo>
                    <a:pt x="163630" y="49023"/>
                  </a:lnTo>
                  <a:close/>
                  <a:moveTo>
                    <a:pt x="36865" y="49460"/>
                  </a:moveTo>
                  <a:lnTo>
                    <a:pt x="36201" y="49777"/>
                  </a:lnTo>
                  <a:lnTo>
                    <a:pt x="36277" y="49958"/>
                  </a:lnTo>
                  <a:lnTo>
                    <a:pt x="36956" y="49656"/>
                  </a:lnTo>
                  <a:lnTo>
                    <a:pt x="36865" y="49460"/>
                  </a:lnTo>
                  <a:close/>
                  <a:moveTo>
                    <a:pt x="249081" y="49641"/>
                  </a:moveTo>
                  <a:lnTo>
                    <a:pt x="248990" y="49837"/>
                  </a:lnTo>
                  <a:lnTo>
                    <a:pt x="249669" y="50139"/>
                  </a:lnTo>
                  <a:lnTo>
                    <a:pt x="249745" y="49958"/>
                  </a:lnTo>
                  <a:lnTo>
                    <a:pt x="249081" y="49641"/>
                  </a:lnTo>
                  <a:close/>
                  <a:moveTo>
                    <a:pt x="9050" y="49792"/>
                  </a:moveTo>
                  <a:lnTo>
                    <a:pt x="8915" y="49943"/>
                  </a:lnTo>
                  <a:lnTo>
                    <a:pt x="9443" y="50471"/>
                  </a:lnTo>
                  <a:lnTo>
                    <a:pt x="9593" y="50320"/>
                  </a:lnTo>
                  <a:lnTo>
                    <a:pt x="9050" y="49792"/>
                  </a:lnTo>
                  <a:close/>
                  <a:moveTo>
                    <a:pt x="35704" y="50003"/>
                  </a:moveTo>
                  <a:lnTo>
                    <a:pt x="35040" y="50320"/>
                  </a:lnTo>
                  <a:lnTo>
                    <a:pt x="35115" y="50501"/>
                  </a:lnTo>
                  <a:lnTo>
                    <a:pt x="35794" y="50184"/>
                  </a:lnTo>
                  <a:lnTo>
                    <a:pt x="35704" y="50003"/>
                  </a:lnTo>
                  <a:close/>
                  <a:moveTo>
                    <a:pt x="121607" y="49807"/>
                  </a:moveTo>
                  <a:lnTo>
                    <a:pt x="121320" y="50486"/>
                  </a:lnTo>
                  <a:lnTo>
                    <a:pt x="121516" y="50561"/>
                  </a:lnTo>
                  <a:lnTo>
                    <a:pt x="121803" y="49882"/>
                  </a:lnTo>
                  <a:lnTo>
                    <a:pt x="121607" y="49807"/>
                  </a:lnTo>
                  <a:close/>
                  <a:moveTo>
                    <a:pt x="198520" y="49792"/>
                  </a:moveTo>
                  <a:lnTo>
                    <a:pt x="198233" y="50486"/>
                  </a:lnTo>
                  <a:lnTo>
                    <a:pt x="198414" y="50561"/>
                  </a:lnTo>
                  <a:lnTo>
                    <a:pt x="198701" y="49882"/>
                  </a:lnTo>
                  <a:lnTo>
                    <a:pt x="198520" y="49792"/>
                  </a:lnTo>
                  <a:close/>
                  <a:moveTo>
                    <a:pt x="193542" y="49928"/>
                  </a:moveTo>
                  <a:lnTo>
                    <a:pt x="193406" y="50063"/>
                  </a:lnTo>
                  <a:lnTo>
                    <a:pt x="193934" y="50591"/>
                  </a:lnTo>
                  <a:lnTo>
                    <a:pt x="194085" y="50440"/>
                  </a:lnTo>
                  <a:lnTo>
                    <a:pt x="193542" y="49928"/>
                  </a:lnTo>
                  <a:close/>
                  <a:moveTo>
                    <a:pt x="250242" y="50184"/>
                  </a:moveTo>
                  <a:lnTo>
                    <a:pt x="250152" y="50380"/>
                  </a:lnTo>
                  <a:lnTo>
                    <a:pt x="250831" y="50682"/>
                  </a:lnTo>
                  <a:lnTo>
                    <a:pt x="250921" y="50501"/>
                  </a:lnTo>
                  <a:lnTo>
                    <a:pt x="250242" y="50184"/>
                  </a:lnTo>
                  <a:close/>
                  <a:moveTo>
                    <a:pt x="87125" y="49973"/>
                  </a:moveTo>
                  <a:lnTo>
                    <a:pt x="86929" y="50048"/>
                  </a:lnTo>
                  <a:lnTo>
                    <a:pt x="87230" y="50742"/>
                  </a:lnTo>
                  <a:lnTo>
                    <a:pt x="87411" y="50652"/>
                  </a:lnTo>
                  <a:lnTo>
                    <a:pt x="87125" y="49973"/>
                  </a:lnTo>
                  <a:close/>
                  <a:moveTo>
                    <a:pt x="164128" y="50199"/>
                  </a:moveTo>
                  <a:lnTo>
                    <a:pt x="163932" y="50290"/>
                  </a:lnTo>
                  <a:lnTo>
                    <a:pt x="164234" y="50968"/>
                  </a:lnTo>
                  <a:lnTo>
                    <a:pt x="164415" y="50893"/>
                  </a:lnTo>
                  <a:lnTo>
                    <a:pt x="164128" y="50199"/>
                  </a:lnTo>
                  <a:close/>
                  <a:moveTo>
                    <a:pt x="34542" y="50546"/>
                  </a:moveTo>
                  <a:lnTo>
                    <a:pt x="33879" y="50863"/>
                  </a:lnTo>
                  <a:lnTo>
                    <a:pt x="33954" y="51044"/>
                  </a:lnTo>
                  <a:lnTo>
                    <a:pt x="34633" y="50727"/>
                  </a:lnTo>
                  <a:lnTo>
                    <a:pt x="34542" y="50546"/>
                  </a:lnTo>
                  <a:close/>
                  <a:moveTo>
                    <a:pt x="251404" y="50727"/>
                  </a:moveTo>
                  <a:lnTo>
                    <a:pt x="251313" y="50908"/>
                  </a:lnTo>
                  <a:lnTo>
                    <a:pt x="251992" y="51225"/>
                  </a:lnTo>
                  <a:lnTo>
                    <a:pt x="252083" y="51044"/>
                  </a:lnTo>
                  <a:lnTo>
                    <a:pt x="251404" y="50727"/>
                  </a:lnTo>
                  <a:close/>
                  <a:moveTo>
                    <a:pt x="9970" y="50697"/>
                  </a:moveTo>
                  <a:lnTo>
                    <a:pt x="9820" y="50848"/>
                  </a:lnTo>
                  <a:lnTo>
                    <a:pt x="10363" y="51361"/>
                  </a:lnTo>
                  <a:lnTo>
                    <a:pt x="10498" y="51225"/>
                  </a:lnTo>
                  <a:lnTo>
                    <a:pt x="9970" y="50697"/>
                  </a:lnTo>
                  <a:close/>
                  <a:moveTo>
                    <a:pt x="194447" y="50802"/>
                  </a:moveTo>
                  <a:lnTo>
                    <a:pt x="194296" y="50953"/>
                  </a:lnTo>
                  <a:lnTo>
                    <a:pt x="194839" y="51481"/>
                  </a:lnTo>
                  <a:lnTo>
                    <a:pt x="194975" y="51330"/>
                  </a:lnTo>
                  <a:lnTo>
                    <a:pt x="194447" y="50802"/>
                  </a:lnTo>
                  <a:close/>
                  <a:moveTo>
                    <a:pt x="33381" y="51089"/>
                  </a:moveTo>
                  <a:lnTo>
                    <a:pt x="32702" y="51406"/>
                  </a:lnTo>
                  <a:lnTo>
                    <a:pt x="32792" y="51587"/>
                  </a:lnTo>
                  <a:lnTo>
                    <a:pt x="33471" y="51270"/>
                  </a:lnTo>
                  <a:lnTo>
                    <a:pt x="33381" y="51089"/>
                  </a:lnTo>
                  <a:close/>
                  <a:moveTo>
                    <a:pt x="198007" y="50983"/>
                  </a:moveTo>
                  <a:lnTo>
                    <a:pt x="197720" y="51662"/>
                  </a:lnTo>
                  <a:lnTo>
                    <a:pt x="197916" y="51738"/>
                  </a:lnTo>
                  <a:lnTo>
                    <a:pt x="198203" y="51059"/>
                  </a:lnTo>
                  <a:lnTo>
                    <a:pt x="198007" y="50983"/>
                  </a:lnTo>
                  <a:close/>
                  <a:moveTo>
                    <a:pt x="121109" y="50983"/>
                  </a:moveTo>
                  <a:lnTo>
                    <a:pt x="120822" y="51662"/>
                  </a:lnTo>
                  <a:lnTo>
                    <a:pt x="121018" y="51753"/>
                  </a:lnTo>
                  <a:lnTo>
                    <a:pt x="121305" y="51059"/>
                  </a:lnTo>
                  <a:lnTo>
                    <a:pt x="121109" y="50983"/>
                  </a:lnTo>
                  <a:close/>
                  <a:moveTo>
                    <a:pt x="252565" y="51270"/>
                  </a:moveTo>
                  <a:lnTo>
                    <a:pt x="252475" y="51451"/>
                  </a:lnTo>
                  <a:lnTo>
                    <a:pt x="253154" y="51768"/>
                  </a:lnTo>
                  <a:lnTo>
                    <a:pt x="253244" y="51587"/>
                  </a:lnTo>
                  <a:lnTo>
                    <a:pt x="252565" y="51270"/>
                  </a:lnTo>
                  <a:close/>
                  <a:moveTo>
                    <a:pt x="87623" y="51149"/>
                  </a:moveTo>
                  <a:lnTo>
                    <a:pt x="87442" y="51240"/>
                  </a:lnTo>
                  <a:lnTo>
                    <a:pt x="87728" y="51919"/>
                  </a:lnTo>
                  <a:lnTo>
                    <a:pt x="87924" y="51843"/>
                  </a:lnTo>
                  <a:lnTo>
                    <a:pt x="87623" y="51149"/>
                  </a:lnTo>
                  <a:close/>
                  <a:moveTo>
                    <a:pt x="32219" y="51632"/>
                  </a:moveTo>
                  <a:lnTo>
                    <a:pt x="31541" y="51949"/>
                  </a:lnTo>
                  <a:lnTo>
                    <a:pt x="31631" y="52130"/>
                  </a:lnTo>
                  <a:lnTo>
                    <a:pt x="32310" y="51813"/>
                  </a:lnTo>
                  <a:lnTo>
                    <a:pt x="32219" y="51632"/>
                  </a:lnTo>
                  <a:close/>
                  <a:moveTo>
                    <a:pt x="164641" y="51391"/>
                  </a:moveTo>
                  <a:lnTo>
                    <a:pt x="164445" y="51466"/>
                  </a:lnTo>
                  <a:lnTo>
                    <a:pt x="164732" y="52160"/>
                  </a:lnTo>
                  <a:lnTo>
                    <a:pt x="164928" y="52069"/>
                  </a:lnTo>
                  <a:lnTo>
                    <a:pt x="164641" y="51391"/>
                  </a:lnTo>
                  <a:close/>
                  <a:moveTo>
                    <a:pt x="10891" y="51602"/>
                  </a:moveTo>
                  <a:lnTo>
                    <a:pt x="10740" y="51738"/>
                  </a:lnTo>
                  <a:lnTo>
                    <a:pt x="11268" y="52266"/>
                  </a:lnTo>
                  <a:lnTo>
                    <a:pt x="11419" y="52115"/>
                  </a:lnTo>
                  <a:lnTo>
                    <a:pt x="10891" y="51602"/>
                  </a:lnTo>
                  <a:close/>
                  <a:moveTo>
                    <a:pt x="253727" y="51813"/>
                  </a:moveTo>
                  <a:lnTo>
                    <a:pt x="253651" y="51994"/>
                  </a:lnTo>
                  <a:lnTo>
                    <a:pt x="254315" y="52311"/>
                  </a:lnTo>
                  <a:lnTo>
                    <a:pt x="254406" y="52130"/>
                  </a:lnTo>
                  <a:lnTo>
                    <a:pt x="253727" y="51813"/>
                  </a:lnTo>
                  <a:close/>
                  <a:moveTo>
                    <a:pt x="195367" y="51707"/>
                  </a:moveTo>
                  <a:lnTo>
                    <a:pt x="195216" y="51858"/>
                  </a:lnTo>
                  <a:lnTo>
                    <a:pt x="195744" y="52371"/>
                  </a:lnTo>
                  <a:lnTo>
                    <a:pt x="195895" y="52235"/>
                  </a:lnTo>
                  <a:lnTo>
                    <a:pt x="195367" y="51707"/>
                  </a:lnTo>
                  <a:close/>
                  <a:moveTo>
                    <a:pt x="31058" y="52175"/>
                  </a:moveTo>
                  <a:lnTo>
                    <a:pt x="30379" y="52492"/>
                  </a:lnTo>
                  <a:lnTo>
                    <a:pt x="30470" y="52673"/>
                  </a:lnTo>
                  <a:lnTo>
                    <a:pt x="31133" y="52356"/>
                  </a:lnTo>
                  <a:lnTo>
                    <a:pt x="31058" y="52175"/>
                  </a:lnTo>
                  <a:close/>
                  <a:moveTo>
                    <a:pt x="254888" y="52356"/>
                  </a:moveTo>
                  <a:lnTo>
                    <a:pt x="254813" y="52537"/>
                  </a:lnTo>
                  <a:lnTo>
                    <a:pt x="255477" y="52854"/>
                  </a:lnTo>
                  <a:lnTo>
                    <a:pt x="255567" y="52673"/>
                  </a:lnTo>
                  <a:lnTo>
                    <a:pt x="254888" y="52356"/>
                  </a:lnTo>
                  <a:close/>
                  <a:moveTo>
                    <a:pt x="120611" y="52160"/>
                  </a:moveTo>
                  <a:lnTo>
                    <a:pt x="120325" y="52854"/>
                  </a:lnTo>
                  <a:lnTo>
                    <a:pt x="120506" y="52929"/>
                  </a:lnTo>
                  <a:lnTo>
                    <a:pt x="120807" y="52235"/>
                  </a:lnTo>
                  <a:lnTo>
                    <a:pt x="120611" y="52160"/>
                  </a:lnTo>
                  <a:close/>
                  <a:moveTo>
                    <a:pt x="197509" y="52160"/>
                  </a:moveTo>
                  <a:lnTo>
                    <a:pt x="197222" y="52839"/>
                  </a:lnTo>
                  <a:lnTo>
                    <a:pt x="197403" y="52929"/>
                  </a:lnTo>
                  <a:lnTo>
                    <a:pt x="197705" y="52235"/>
                  </a:lnTo>
                  <a:lnTo>
                    <a:pt x="197509" y="52160"/>
                  </a:lnTo>
                  <a:close/>
                  <a:moveTo>
                    <a:pt x="88135" y="52326"/>
                  </a:moveTo>
                  <a:lnTo>
                    <a:pt x="87939" y="52416"/>
                  </a:lnTo>
                  <a:lnTo>
                    <a:pt x="88226" y="53095"/>
                  </a:lnTo>
                  <a:lnTo>
                    <a:pt x="88422" y="53020"/>
                  </a:lnTo>
                  <a:lnTo>
                    <a:pt x="88135" y="52326"/>
                  </a:lnTo>
                  <a:close/>
                  <a:moveTo>
                    <a:pt x="11796" y="52492"/>
                  </a:moveTo>
                  <a:lnTo>
                    <a:pt x="11660" y="52643"/>
                  </a:lnTo>
                  <a:lnTo>
                    <a:pt x="12188" y="53155"/>
                  </a:lnTo>
                  <a:lnTo>
                    <a:pt x="12339" y="53020"/>
                  </a:lnTo>
                  <a:lnTo>
                    <a:pt x="11796" y="52492"/>
                  </a:lnTo>
                  <a:close/>
                  <a:moveTo>
                    <a:pt x="29896" y="52718"/>
                  </a:moveTo>
                  <a:lnTo>
                    <a:pt x="29218" y="53035"/>
                  </a:lnTo>
                  <a:lnTo>
                    <a:pt x="29308" y="53216"/>
                  </a:lnTo>
                  <a:lnTo>
                    <a:pt x="29972" y="52899"/>
                  </a:lnTo>
                  <a:lnTo>
                    <a:pt x="29896" y="52718"/>
                  </a:lnTo>
                  <a:close/>
                  <a:moveTo>
                    <a:pt x="196272" y="52612"/>
                  </a:moveTo>
                  <a:lnTo>
                    <a:pt x="196136" y="52748"/>
                  </a:lnTo>
                  <a:lnTo>
                    <a:pt x="196664" y="53276"/>
                  </a:lnTo>
                  <a:lnTo>
                    <a:pt x="196815" y="53125"/>
                  </a:lnTo>
                  <a:lnTo>
                    <a:pt x="196272" y="52612"/>
                  </a:lnTo>
                  <a:close/>
                  <a:moveTo>
                    <a:pt x="165139" y="52567"/>
                  </a:moveTo>
                  <a:lnTo>
                    <a:pt x="164943" y="52643"/>
                  </a:lnTo>
                  <a:lnTo>
                    <a:pt x="165244" y="53336"/>
                  </a:lnTo>
                  <a:lnTo>
                    <a:pt x="165425" y="53261"/>
                  </a:lnTo>
                  <a:lnTo>
                    <a:pt x="165139" y="52567"/>
                  </a:lnTo>
                  <a:close/>
                  <a:moveTo>
                    <a:pt x="256065" y="52899"/>
                  </a:moveTo>
                  <a:lnTo>
                    <a:pt x="255974" y="53080"/>
                  </a:lnTo>
                  <a:lnTo>
                    <a:pt x="256653" y="53397"/>
                  </a:lnTo>
                  <a:lnTo>
                    <a:pt x="256729" y="53216"/>
                  </a:lnTo>
                  <a:lnTo>
                    <a:pt x="256065" y="52899"/>
                  </a:lnTo>
                  <a:close/>
                  <a:moveTo>
                    <a:pt x="28735" y="53261"/>
                  </a:moveTo>
                  <a:lnTo>
                    <a:pt x="28056" y="53578"/>
                  </a:lnTo>
                  <a:lnTo>
                    <a:pt x="28147" y="53759"/>
                  </a:lnTo>
                  <a:lnTo>
                    <a:pt x="28810" y="53442"/>
                  </a:lnTo>
                  <a:lnTo>
                    <a:pt x="28735" y="53261"/>
                  </a:lnTo>
                  <a:close/>
                  <a:moveTo>
                    <a:pt x="257211" y="53442"/>
                  </a:moveTo>
                  <a:lnTo>
                    <a:pt x="257121" y="53623"/>
                  </a:lnTo>
                  <a:lnTo>
                    <a:pt x="257799" y="53940"/>
                  </a:lnTo>
                  <a:lnTo>
                    <a:pt x="257890" y="53759"/>
                  </a:lnTo>
                  <a:lnTo>
                    <a:pt x="257211" y="53442"/>
                  </a:lnTo>
                  <a:close/>
                  <a:moveTo>
                    <a:pt x="12716" y="53397"/>
                  </a:moveTo>
                  <a:lnTo>
                    <a:pt x="12580" y="53533"/>
                  </a:lnTo>
                  <a:lnTo>
                    <a:pt x="13108" y="54061"/>
                  </a:lnTo>
                  <a:lnTo>
                    <a:pt x="13259" y="53910"/>
                  </a:lnTo>
                  <a:lnTo>
                    <a:pt x="12716" y="53397"/>
                  </a:lnTo>
                  <a:close/>
                  <a:moveTo>
                    <a:pt x="120113" y="53336"/>
                  </a:moveTo>
                  <a:lnTo>
                    <a:pt x="119827" y="54030"/>
                  </a:lnTo>
                  <a:lnTo>
                    <a:pt x="120008" y="54106"/>
                  </a:lnTo>
                  <a:lnTo>
                    <a:pt x="120294" y="53427"/>
                  </a:lnTo>
                  <a:lnTo>
                    <a:pt x="120113" y="53336"/>
                  </a:lnTo>
                  <a:close/>
                  <a:moveTo>
                    <a:pt x="197011" y="53336"/>
                  </a:moveTo>
                  <a:lnTo>
                    <a:pt x="196725" y="54015"/>
                  </a:lnTo>
                  <a:lnTo>
                    <a:pt x="196906" y="54091"/>
                  </a:lnTo>
                  <a:lnTo>
                    <a:pt x="197087" y="53683"/>
                  </a:lnTo>
                  <a:lnTo>
                    <a:pt x="197584" y="54181"/>
                  </a:lnTo>
                  <a:lnTo>
                    <a:pt x="197720" y="54030"/>
                  </a:lnTo>
                  <a:lnTo>
                    <a:pt x="197192" y="53502"/>
                  </a:lnTo>
                  <a:lnTo>
                    <a:pt x="197132" y="53563"/>
                  </a:lnTo>
                  <a:lnTo>
                    <a:pt x="197132" y="53563"/>
                  </a:lnTo>
                  <a:lnTo>
                    <a:pt x="197192" y="53412"/>
                  </a:lnTo>
                  <a:lnTo>
                    <a:pt x="197011" y="53336"/>
                  </a:lnTo>
                  <a:close/>
                  <a:moveTo>
                    <a:pt x="88618" y="53518"/>
                  </a:moveTo>
                  <a:lnTo>
                    <a:pt x="88437" y="53593"/>
                  </a:lnTo>
                  <a:lnTo>
                    <a:pt x="88724" y="54287"/>
                  </a:lnTo>
                  <a:lnTo>
                    <a:pt x="88920" y="54211"/>
                  </a:lnTo>
                  <a:lnTo>
                    <a:pt x="88618" y="53518"/>
                  </a:lnTo>
                  <a:close/>
                  <a:moveTo>
                    <a:pt x="27573" y="53804"/>
                  </a:moveTo>
                  <a:lnTo>
                    <a:pt x="26895" y="54121"/>
                  </a:lnTo>
                  <a:lnTo>
                    <a:pt x="26985" y="54302"/>
                  </a:lnTo>
                  <a:lnTo>
                    <a:pt x="27649" y="53985"/>
                  </a:lnTo>
                  <a:lnTo>
                    <a:pt x="27573" y="53804"/>
                  </a:lnTo>
                  <a:close/>
                  <a:moveTo>
                    <a:pt x="258373" y="53970"/>
                  </a:moveTo>
                  <a:lnTo>
                    <a:pt x="258282" y="54166"/>
                  </a:lnTo>
                  <a:lnTo>
                    <a:pt x="258961" y="54483"/>
                  </a:lnTo>
                  <a:lnTo>
                    <a:pt x="259051" y="54287"/>
                  </a:lnTo>
                  <a:lnTo>
                    <a:pt x="258373" y="53970"/>
                  </a:lnTo>
                  <a:close/>
                  <a:moveTo>
                    <a:pt x="165637" y="53759"/>
                  </a:moveTo>
                  <a:lnTo>
                    <a:pt x="165441" y="53834"/>
                  </a:lnTo>
                  <a:lnTo>
                    <a:pt x="165727" y="54528"/>
                  </a:lnTo>
                  <a:lnTo>
                    <a:pt x="165923" y="54438"/>
                  </a:lnTo>
                  <a:lnTo>
                    <a:pt x="165637" y="53759"/>
                  </a:lnTo>
                  <a:close/>
                  <a:moveTo>
                    <a:pt x="26397" y="54347"/>
                  </a:moveTo>
                  <a:lnTo>
                    <a:pt x="25733" y="54649"/>
                  </a:lnTo>
                  <a:lnTo>
                    <a:pt x="25809" y="54845"/>
                  </a:lnTo>
                  <a:lnTo>
                    <a:pt x="26487" y="54528"/>
                  </a:lnTo>
                  <a:lnTo>
                    <a:pt x="26397" y="54347"/>
                  </a:lnTo>
                  <a:close/>
                  <a:moveTo>
                    <a:pt x="13636" y="54287"/>
                  </a:moveTo>
                  <a:lnTo>
                    <a:pt x="13485" y="54438"/>
                  </a:lnTo>
                  <a:lnTo>
                    <a:pt x="14028" y="54966"/>
                  </a:lnTo>
                  <a:lnTo>
                    <a:pt x="14164" y="54815"/>
                  </a:lnTo>
                  <a:lnTo>
                    <a:pt x="13636" y="54287"/>
                  </a:lnTo>
                  <a:close/>
                  <a:moveTo>
                    <a:pt x="259534" y="54513"/>
                  </a:moveTo>
                  <a:lnTo>
                    <a:pt x="259459" y="54709"/>
                  </a:lnTo>
                  <a:lnTo>
                    <a:pt x="260122" y="55026"/>
                  </a:lnTo>
                  <a:lnTo>
                    <a:pt x="260213" y="54830"/>
                  </a:lnTo>
                  <a:lnTo>
                    <a:pt x="259534" y="54513"/>
                  </a:lnTo>
                  <a:close/>
                  <a:moveTo>
                    <a:pt x="198112" y="54407"/>
                  </a:moveTo>
                  <a:lnTo>
                    <a:pt x="197962" y="54558"/>
                  </a:lnTo>
                  <a:lnTo>
                    <a:pt x="198489" y="55071"/>
                  </a:lnTo>
                  <a:lnTo>
                    <a:pt x="198640" y="54935"/>
                  </a:lnTo>
                  <a:lnTo>
                    <a:pt x="198112" y="54407"/>
                  </a:lnTo>
                  <a:close/>
                  <a:moveTo>
                    <a:pt x="196513" y="54513"/>
                  </a:moveTo>
                  <a:lnTo>
                    <a:pt x="196212" y="55192"/>
                  </a:lnTo>
                  <a:lnTo>
                    <a:pt x="196408" y="55282"/>
                  </a:lnTo>
                  <a:lnTo>
                    <a:pt x="196694" y="54588"/>
                  </a:lnTo>
                  <a:lnTo>
                    <a:pt x="196513" y="54513"/>
                  </a:lnTo>
                  <a:close/>
                  <a:moveTo>
                    <a:pt x="119616" y="54528"/>
                  </a:moveTo>
                  <a:lnTo>
                    <a:pt x="119314" y="55207"/>
                  </a:lnTo>
                  <a:lnTo>
                    <a:pt x="119510" y="55297"/>
                  </a:lnTo>
                  <a:lnTo>
                    <a:pt x="119797" y="54604"/>
                  </a:lnTo>
                  <a:lnTo>
                    <a:pt x="119616" y="54528"/>
                  </a:lnTo>
                  <a:close/>
                  <a:moveTo>
                    <a:pt x="25235" y="54890"/>
                  </a:moveTo>
                  <a:lnTo>
                    <a:pt x="24572" y="55192"/>
                  </a:lnTo>
                  <a:lnTo>
                    <a:pt x="24647" y="55388"/>
                  </a:lnTo>
                  <a:lnTo>
                    <a:pt x="25326" y="55071"/>
                  </a:lnTo>
                  <a:lnTo>
                    <a:pt x="25235" y="54890"/>
                  </a:lnTo>
                  <a:close/>
                  <a:moveTo>
                    <a:pt x="89131" y="54694"/>
                  </a:moveTo>
                  <a:lnTo>
                    <a:pt x="88935" y="54785"/>
                  </a:lnTo>
                  <a:lnTo>
                    <a:pt x="89221" y="55463"/>
                  </a:lnTo>
                  <a:lnTo>
                    <a:pt x="89418" y="55388"/>
                  </a:lnTo>
                  <a:lnTo>
                    <a:pt x="89131" y="54694"/>
                  </a:lnTo>
                  <a:close/>
                  <a:moveTo>
                    <a:pt x="260696" y="55071"/>
                  </a:moveTo>
                  <a:lnTo>
                    <a:pt x="260620" y="55252"/>
                  </a:lnTo>
                  <a:lnTo>
                    <a:pt x="261284" y="55569"/>
                  </a:lnTo>
                  <a:lnTo>
                    <a:pt x="261374" y="55373"/>
                  </a:lnTo>
                  <a:lnTo>
                    <a:pt x="260696" y="55071"/>
                  </a:lnTo>
                  <a:close/>
                  <a:moveTo>
                    <a:pt x="166134" y="54920"/>
                  </a:moveTo>
                  <a:lnTo>
                    <a:pt x="165938" y="55011"/>
                  </a:lnTo>
                  <a:lnTo>
                    <a:pt x="166225" y="55690"/>
                  </a:lnTo>
                  <a:lnTo>
                    <a:pt x="166421" y="55614"/>
                  </a:lnTo>
                  <a:lnTo>
                    <a:pt x="166134" y="54920"/>
                  </a:lnTo>
                  <a:close/>
                  <a:moveTo>
                    <a:pt x="14556" y="55192"/>
                  </a:moveTo>
                  <a:lnTo>
                    <a:pt x="14405" y="55343"/>
                  </a:lnTo>
                  <a:lnTo>
                    <a:pt x="14933" y="55856"/>
                  </a:lnTo>
                  <a:lnTo>
                    <a:pt x="15084" y="55720"/>
                  </a:lnTo>
                  <a:lnTo>
                    <a:pt x="14556" y="55192"/>
                  </a:lnTo>
                  <a:close/>
                  <a:moveTo>
                    <a:pt x="24089" y="55418"/>
                  </a:moveTo>
                  <a:lnTo>
                    <a:pt x="23425" y="55735"/>
                  </a:lnTo>
                  <a:lnTo>
                    <a:pt x="23501" y="55931"/>
                  </a:lnTo>
                  <a:lnTo>
                    <a:pt x="24180" y="55614"/>
                  </a:lnTo>
                  <a:lnTo>
                    <a:pt x="24089" y="55418"/>
                  </a:lnTo>
                  <a:close/>
                  <a:moveTo>
                    <a:pt x="199032" y="55312"/>
                  </a:moveTo>
                  <a:lnTo>
                    <a:pt x="198882" y="55463"/>
                  </a:lnTo>
                  <a:lnTo>
                    <a:pt x="199410" y="55991"/>
                  </a:lnTo>
                  <a:lnTo>
                    <a:pt x="199560" y="55840"/>
                  </a:lnTo>
                  <a:lnTo>
                    <a:pt x="199032" y="55312"/>
                  </a:lnTo>
                  <a:close/>
                  <a:moveTo>
                    <a:pt x="261872" y="55599"/>
                  </a:moveTo>
                  <a:lnTo>
                    <a:pt x="261782" y="55795"/>
                  </a:lnTo>
                  <a:lnTo>
                    <a:pt x="262460" y="56112"/>
                  </a:lnTo>
                  <a:lnTo>
                    <a:pt x="262536" y="55916"/>
                  </a:lnTo>
                  <a:lnTo>
                    <a:pt x="261872" y="55599"/>
                  </a:lnTo>
                  <a:close/>
                  <a:moveTo>
                    <a:pt x="196001" y="55690"/>
                  </a:moveTo>
                  <a:lnTo>
                    <a:pt x="195714" y="56383"/>
                  </a:lnTo>
                  <a:lnTo>
                    <a:pt x="195910" y="56459"/>
                  </a:lnTo>
                  <a:lnTo>
                    <a:pt x="196197" y="55780"/>
                  </a:lnTo>
                  <a:lnTo>
                    <a:pt x="196001" y="55690"/>
                  </a:lnTo>
                  <a:close/>
                  <a:moveTo>
                    <a:pt x="22928" y="55961"/>
                  </a:moveTo>
                  <a:lnTo>
                    <a:pt x="22249" y="56278"/>
                  </a:lnTo>
                  <a:lnTo>
                    <a:pt x="22339" y="56474"/>
                  </a:lnTo>
                  <a:lnTo>
                    <a:pt x="23018" y="56157"/>
                  </a:lnTo>
                  <a:lnTo>
                    <a:pt x="22928" y="55961"/>
                  </a:lnTo>
                  <a:close/>
                  <a:moveTo>
                    <a:pt x="119103" y="55705"/>
                  </a:moveTo>
                  <a:lnTo>
                    <a:pt x="118816" y="56399"/>
                  </a:lnTo>
                  <a:lnTo>
                    <a:pt x="119012" y="56474"/>
                  </a:lnTo>
                  <a:lnTo>
                    <a:pt x="119299" y="55780"/>
                  </a:lnTo>
                  <a:lnTo>
                    <a:pt x="119103" y="55705"/>
                  </a:lnTo>
                  <a:close/>
                  <a:moveTo>
                    <a:pt x="89629" y="55886"/>
                  </a:moveTo>
                  <a:lnTo>
                    <a:pt x="89433" y="55961"/>
                  </a:lnTo>
                  <a:lnTo>
                    <a:pt x="89719" y="56640"/>
                  </a:lnTo>
                  <a:lnTo>
                    <a:pt x="89915" y="56564"/>
                  </a:lnTo>
                  <a:lnTo>
                    <a:pt x="89629" y="55886"/>
                  </a:lnTo>
                  <a:close/>
                  <a:moveTo>
                    <a:pt x="263034" y="56142"/>
                  </a:moveTo>
                  <a:lnTo>
                    <a:pt x="262943" y="56338"/>
                  </a:lnTo>
                  <a:lnTo>
                    <a:pt x="263622" y="56655"/>
                  </a:lnTo>
                  <a:lnTo>
                    <a:pt x="263697" y="56459"/>
                  </a:lnTo>
                  <a:lnTo>
                    <a:pt x="263034" y="56142"/>
                  </a:lnTo>
                  <a:close/>
                  <a:moveTo>
                    <a:pt x="15461" y="56097"/>
                  </a:moveTo>
                  <a:lnTo>
                    <a:pt x="15310" y="56233"/>
                  </a:lnTo>
                  <a:lnTo>
                    <a:pt x="15838" y="56761"/>
                  </a:lnTo>
                  <a:lnTo>
                    <a:pt x="15989" y="56610"/>
                  </a:lnTo>
                  <a:lnTo>
                    <a:pt x="15461" y="56097"/>
                  </a:lnTo>
                  <a:close/>
                  <a:moveTo>
                    <a:pt x="166632" y="56112"/>
                  </a:moveTo>
                  <a:lnTo>
                    <a:pt x="166436" y="56202"/>
                  </a:lnTo>
                  <a:lnTo>
                    <a:pt x="166738" y="56881"/>
                  </a:lnTo>
                  <a:lnTo>
                    <a:pt x="166919" y="56806"/>
                  </a:lnTo>
                  <a:lnTo>
                    <a:pt x="166632" y="56112"/>
                  </a:lnTo>
                  <a:close/>
                  <a:moveTo>
                    <a:pt x="199938" y="56218"/>
                  </a:moveTo>
                  <a:lnTo>
                    <a:pt x="199802" y="56353"/>
                  </a:lnTo>
                  <a:lnTo>
                    <a:pt x="200330" y="56881"/>
                  </a:lnTo>
                  <a:lnTo>
                    <a:pt x="200465" y="56730"/>
                  </a:lnTo>
                  <a:lnTo>
                    <a:pt x="199938" y="56218"/>
                  </a:lnTo>
                  <a:close/>
                  <a:moveTo>
                    <a:pt x="21766" y="56504"/>
                  </a:moveTo>
                  <a:lnTo>
                    <a:pt x="21087" y="56821"/>
                  </a:lnTo>
                  <a:lnTo>
                    <a:pt x="21178" y="57002"/>
                  </a:lnTo>
                  <a:lnTo>
                    <a:pt x="21857" y="56700"/>
                  </a:lnTo>
                  <a:lnTo>
                    <a:pt x="21766" y="56504"/>
                  </a:lnTo>
                  <a:close/>
                  <a:moveTo>
                    <a:pt x="264195" y="56685"/>
                  </a:moveTo>
                  <a:lnTo>
                    <a:pt x="264105" y="56866"/>
                  </a:lnTo>
                  <a:lnTo>
                    <a:pt x="264783" y="57183"/>
                  </a:lnTo>
                  <a:lnTo>
                    <a:pt x="264859" y="57002"/>
                  </a:lnTo>
                  <a:lnTo>
                    <a:pt x="264195" y="56685"/>
                  </a:lnTo>
                  <a:close/>
                  <a:moveTo>
                    <a:pt x="20605" y="57047"/>
                  </a:moveTo>
                  <a:lnTo>
                    <a:pt x="19926" y="57364"/>
                  </a:lnTo>
                  <a:lnTo>
                    <a:pt x="20016" y="57545"/>
                  </a:lnTo>
                  <a:lnTo>
                    <a:pt x="20695" y="57243"/>
                  </a:lnTo>
                  <a:lnTo>
                    <a:pt x="20605" y="57047"/>
                  </a:lnTo>
                  <a:close/>
                  <a:moveTo>
                    <a:pt x="195503" y="56866"/>
                  </a:moveTo>
                  <a:lnTo>
                    <a:pt x="195216" y="57560"/>
                  </a:lnTo>
                  <a:lnTo>
                    <a:pt x="195397" y="57635"/>
                  </a:lnTo>
                  <a:lnTo>
                    <a:pt x="195699" y="56957"/>
                  </a:lnTo>
                  <a:lnTo>
                    <a:pt x="195503" y="56866"/>
                  </a:lnTo>
                  <a:close/>
                  <a:moveTo>
                    <a:pt x="118605" y="56881"/>
                  </a:moveTo>
                  <a:lnTo>
                    <a:pt x="118318" y="57575"/>
                  </a:lnTo>
                  <a:lnTo>
                    <a:pt x="118514" y="57650"/>
                  </a:lnTo>
                  <a:lnTo>
                    <a:pt x="118801" y="56972"/>
                  </a:lnTo>
                  <a:lnTo>
                    <a:pt x="118605" y="56881"/>
                  </a:lnTo>
                  <a:close/>
                  <a:moveTo>
                    <a:pt x="16366" y="56987"/>
                  </a:moveTo>
                  <a:lnTo>
                    <a:pt x="16230" y="57138"/>
                  </a:lnTo>
                  <a:lnTo>
                    <a:pt x="16758" y="57666"/>
                  </a:lnTo>
                  <a:lnTo>
                    <a:pt x="16909" y="57515"/>
                  </a:lnTo>
                  <a:lnTo>
                    <a:pt x="16366" y="56987"/>
                  </a:lnTo>
                  <a:close/>
                  <a:moveTo>
                    <a:pt x="265357" y="57228"/>
                  </a:moveTo>
                  <a:lnTo>
                    <a:pt x="265266" y="57424"/>
                  </a:lnTo>
                  <a:lnTo>
                    <a:pt x="265945" y="57726"/>
                  </a:lnTo>
                  <a:lnTo>
                    <a:pt x="266035" y="57545"/>
                  </a:lnTo>
                  <a:lnTo>
                    <a:pt x="265357" y="57228"/>
                  </a:lnTo>
                  <a:close/>
                  <a:moveTo>
                    <a:pt x="200858" y="57107"/>
                  </a:moveTo>
                  <a:lnTo>
                    <a:pt x="200707" y="57243"/>
                  </a:lnTo>
                  <a:lnTo>
                    <a:pt x="201235" y="57771"/>
                  </a:lnTo>
                  <a:lnTo>
                    <a:pt x="201386" y="57620"/>
                  </a:lnTo>
                  <a:lnTo>
                    <a:pt x="200858" y="57107"/>
                  </a:lnTo>
                  <a:close/>
                  <a:moveTo>
                    <a:pt x="90142" y="57062"/>
                  </a:moveTo>
                  <a:lnTo>
                    <a:pt x="89945" y="57138"/>
                  </a:lnTo>
                  <a:lnTo>
                    <a:pt x="90232" y="57831"/>
                  </a:lnTo>
                  <a:lnTo>
                    <a:pt x="90428" y="57741"/>
                  </a:lnTo>
                  <a:lnTo>
                    <a:pt x="90142" y="57062"/>
                  </a:lnTo>
                  <a:close/>
                  <a:moveTo>
                    <a:pt x="167130" y="57288"/>
                  </a:moveTo>
                  <a:lnTo>
                    <a:pt x="166934" y="57379"/>
                  </a:lnTo>
                  <a:lnTo>
                    <a:pt x="167236" y="58058"/>
                  </a:lnTo>
                  <a:lnTo>
                    <a:pt x="167417" y="57982"/>
                  </a:lnTo>
                  <a:lnTo>
                    <a:pt x="167130" y="57288"/>
                  </a:lnTo>
                  <a:close/>
                  <a:moveTo>
                    <a:pt x="19443" y="57590"/>
                  </a:moveTo>
                  <a:lnTo>
                    <a:pt x="18764" y="57907"/>
                  </a:lnTo>
                  <a:lnTo>
                    <a:pt x="18855" y="58088"/>
                  </a:lnTo>
                  <a:lnTo>
                    <a:pt x="19519" y="57786"/>
                  </a:lnTo>
                  <a:lnTo>
                    <a:pt x="19443" y="57590"/>
                  </a:lnTo>
                  <a:close/>
                  <a:moveTo>
                    <a:pt x="266518" y="57771"/>
                  </a:moveTo>
                  <a:lnTo>
                    <a:pt x="266427" y="57952"/>
                  </a:lnTo>
                  <a:lnTo>
                    <a:pt x="267106" y="58269"/>
                  </a:lnTo>
                  <a:lnTo>
                    <a:pt x="267197" y="58088"/>
                  </a:lnTo>
                  <a:lnTo>
                    <a:pt x="266518" y="57771"/>
                  </a:lnTo>
                  <a:close/>
                  <a:moveTo>
                    <a:pt x="17286" y="57892"/>
                  </a:moveTo>
                  <a:lnTo>
                    <a:pt x="17135" y="58043"/>
                  </a:lnTo>
                  <a:lnTo>
                    <a:pt x="17633" y="58525"/>
                  </a:lnTo>
                  <a:lnTo>
                    <a:pt x="17693" y="58631"/>
                  </a:lnTo>
                  <a:lnTo>
                    <a:pt x="18357" y="58329"/>
                  </a:lnTo>
                  <a:lnTo>
                    <a:pt x="18282" y="58133"/>
                  </a:lnTo>
                  <a:lnTo>
                    <a:pt x="17769" y="58375"/>
                  </a:lnTo>
                  <a:lnTo>
                    <a:pt x="17286" y="57892"/>
                  </a:lnTo>
                  <a:close/>
                  <a:moveTo>
                    <a:pt x="201763" y="58012"/>
                  </a:moveTo>
                  <a:lnTo>
                    <a:pt x="201612" y="58148"/>
                  </a:lnTo>
                  <a:lnTo>
                    <a:pt x="202155" y="58676"/>
                  </a:lnTo>
                  <a:lnTo>
                    <a:pt x="202291" y="58525"/>
                  </a:lnTo>
                  <a:lnTo>
                    <a:pt x="201763" y="58012"/>
                  </a:lnTo>
                  <a:close/>
                  <a:moveTo>
                    <a:pt x="267679" y="58314"/>
                  </a:moveTo>
                  <a:lnTo>
                    <a:pt x="267589" y="58495"/>
                  </a:lnTo>
                  <a:lnTo>
                    <a:pt x="268268" y="58812"/>
                  </a:lnTo>
                  <a:lnTo>
                    <a:pt x="268358" y="58631"/>
                  </a:lnTo>
                  <a:lnTo>
                    <a:pt x="267679" y="58314"/>
                  </a:lnTo>
                  <a:close/>
                  <a:moveTo>
                    <a:pt x="118107" y="58073"/>
                  </a:moveTo>
                  <a:lnTo>
                    <a:pt x="117821" y="58752"/>
                  </a:lnTo>
                  <a:lnTo>
                    <a:pt x="118002" y="58827"/>
                  </a:lnTo>
                  <a:lnTo>
                    <a:pt x="118288" y="58148"/>
                  </a:lnTo>
                  <a:lnTo>
                    <a:pt x="118107" y="58073"/>
                  </a:lnTo>
                  <a:close/>
                  <a:moveTo>
                    <a:pt x="195005" y="58058"/>
                  </a:moveTo>
                  <a:lnTo>
                    <a:pt x="194718" y="58737"/>
                  </a:lnTo>
                  <a:lnTo>
                    <a:pt x="194899" y="58827"/>
                  </a:lnTo>
                  <a:lnTo>
                    <a:pt x="195201" y="58133"/>
                  </a:lnTo>
                  <a:lnTo>
                    <a:pt x="195005" y="58058"/>
                  </a:lnTo>
                  <a:close/>
                  <a:moveTo>
                    <a:pt x="90639" y="58239"/>
                  </a:moveTo>
                  <a:lnTo>
                    <a:pt x="90443" y="58314"/>
                  </a:lnTo>
                  <a:lnTo>
                    <a:pt x="90745" y="59008"/>
                  </a:lnTo>
                  <a:lnTo>
                    <a:pt x="90926" y="58933"/>
                  </a:lnTo>
                  <a:lnTo>
                    <a:pt x="90639" y="58239"/>
                  </a:lnTo>
                  <a:close/>
                  <a:moveTo>
                    <a:pt x="17120" y="58676"/>
                  </a:moveTo>
                  <a:lnTo>
                    <a:pt x="16441" y="58993"/>
                  </a:lnTo>
                  <a:lnTo>
                    <a:pt x="16532" y="59174"/>
                  </a:lnTo>
                  <a:lnTo>
                    <a:pt x="17196" y="58857"/>
                  </a:lnTo>
                  <a:lnTo>
                    <a:pt x="17120" y="58676"/>
                  </a:lnTo>
                  <a:close/>
                  <a:moveTo>
                    <a:pt x="167628" y="58480"/>
                  </a:moveTo>
                  <a:lnTo>
                    <a:pt x="167447" y="58556"/>
                  </a:lnTo>
                  <a:lnTo>
                    <a:pt x="167733" y="59234"/>
                  </a:lnTo>
                  <a:lnTo>
                    <a:pt x="167929" y="59159"/>
                  </a:lnTo>
                  <a:lnTo>
                    <a:pt x="167628" y="58480"/>
                  </a:lnTo>
                  <a:close/>
                  <a:moveTo>
                    <a:pt x="268841" y="58857"/>
                  </a:moveTo>
                  <a:lnTo>
                    <a:pt x="268750" y="59038"/>
                  </a:lnTo>
                  <a:lnTo>
                    <a:pt x="269429" y="59355"/>
                  </a:lnTo>
                  <a:lnTo>
                    <a:pt x="269520" y="59174"/>
                  </a:lnTo>
                  <a:lnTo>
                    <a:pt x="268841" y="58857"/>
                  </a:lnTo>
                  <a:close/>
                  <a:moveTo>
                    <a:pt x="18206" y="58797"/>
                  </a:moveTo>
                  <a:lnTo>
                    <a:pt x="18055" y="58933"/>
                  </a:lnTo>
                  <a:lnTo>
                    <a:pt x="18598" y="59461"/>
                  </a:lnTo>
                  <a:lnTo>
                    <a:pt x="18734" y="59310"/>
                  </a:lnTo>
                  <a:lnTo>
                    <a:pt x="18206" y="58797"/>
                  </a:lnTo>
                  <a:close/>
                  <a:moveTo>
                    <a:pt x="202683" y="58902"/>
                  </a:moveTo>
                  <a:lnTo>
                    <a:pt x="202532" y="59053"/>
                  </a:lnTo>
                  <a:lnTo>
                    <a:pt x="203075" y="59581"/>
                  </a:lnTo>
                  <a:lnTo>
                    <a:pt x="203211" y="59430"/>
                  </a:lnTo>
                  <a:lnTo>
                    <a:pt x="202683" y="58902"/>
                  </a:lnTo>
                  <a:close/>
                  <a:moveTo>
                    <a:pt x="15959" y="59219"/>
                  </a:moveTo>
                  <a:lnTo>
                    <a:pt x="15280" y="59536"/>
                  </a:lnTo>
                  <a:lnTo>
                    <a:pt x="15371" y="59717"/>
                  </a:lnTo>
                  <a:lnTo>
                    <a:pt x="16049" y="59400"/>
                  </a:lnTo>
                  <a:lnTo>
                    <a:pt x="15959" y="59219"/>
                  </a:lnTo>
                  <a:close/>
                  <a:moveTo>
                    <a:pt x="270002" y="59400"/>
                  </a:moveTo>
                  <a:lnTo>
                    <a:pt x="269912" y="59581"/>
                  </a:lnTo>
                  <a:lnTo>
                    <a:pt x="270591" y="59898"/>
                  </a:lnTo>
                  <a:lnTo>
                    <a:pt x="270681" y="59717"/>
                  </a:lnTo>
                  <a:lnTo>
                    <a:pt x="270002" y="59400"/>
                  </a:lnTo>
                  <a:close/>
                  <a:moveTo>
                    <a:pt x="117594" y="59249"/>
                  </a:moveTo>
                  <a:lnTo>
                    <a:pt x="117308" y="59928"/>
                  </a:lnTo>
                  <a:lnTo>
                    <a:pt x="117504" y="60019"/>
                  </a:lnTo>
                  <a:lnTo>
                    <a:pt x="117790" y="59325"/>
                  </a:lnTo>
                  <a:lnTo>
                    <a:pt x="117594" y="59249"/>
                  </a:lnTo>
                  <a:close/>
                  <a:moveTo>
                    <a:pt x="194507" y="59249"/>
                  </a:moveTo>
                  <a:lnTo>
                    <a:pt x="194221" y="59943"/>
                  </a:lnTo>
                  <a:lnTo>
                    <a:pt x="194417" y="60019"/>
                  </a:lnTo>
                  <a:lnTo>
                    <a:pt x="194703" y="59340"/>
                  </a:lnTo>
                  <a:lnTo>
                    <a:pt x="194507" y="59249"/>
                  </a:lnTo>
                  <a:close/>
                  <a:moveTo>
                    <a:pt x="91122" y="59415"/>
                  </a:moveTo>
                  <a:lnTo>
                    <a:pt x="90941" y="59506"/>
                  </a:lnTo>
                  <a:lnTo>
                    <a:pt x="91228" y="60185"/>
                  </a:lnTo>
                  <a:lnTo>
                    <a:pt x="91424" y="60109"/>
                  </a:lnTo>
                  <a:lnTo>
                    <a:pt x="91122" y="59415"/>
                  </a:lnTo>
                  <a:close/>
                  <a:moveTo>
                    <a:pt x="14797" y="59762"/>
                  </a:moveTo>
                  <a:lnTo>
                    <a:pt x="14119" y="60079"/>
                  </a:lnTo>
                  <a:lnTo>
                    <a:pt x="14209" y="60260"/>
                  </a:lnTo>
                  <a:lnTo>
                    <a:pt x="14888" y="59943"/>
                  </a:lnTo>
                  <a:lnTo>
                    <a:pt x="14797" y="59762"/>
                  </a:lnTo>
                  <a:close/>
                  <a:moveTo>
                    <a:pt x="19126" y="59687"/>
                  </a:moveTo>
                  <a:lnTo>
                    <a:pt x="18976" y="59838"/>
                  </a:lnTo>
                  <a:lnTo>
                    <a:pt x="19504" y="60366"/>
                  </a:lnTo>
                  <a:lnTo>
                    <a:pt x="19654" y="60215"/>
                  </a:lnTo>
                  <a:lnTo>
                    <a:pt x="19126" y="59687"/>
                  </a:lnTo>
                  <a:close/>
                  <a:moveTo>
                    <a:pt x="168141" y="59657"/>
                  </a:moveTo>
                  <a:lnTo>
                    <a:pt x="167945" y="59732"/>
                  </a:lnTo>
                  <a:lnTo>
                    <a:pt x="168231" y="60426"/>
                  </a:lnTo>
                  <a:lnTo>
                    <a:pt x="168427" y="60335"/>
                  </a:lnTo>
                  <a:lnTo>
                    <a:pt x="168141" y="59657"/>
                  </a:lnTo>
                  <a:close/>
                  <a:moveTo>
                    <a:pt x="271164" y="59943"/>
                  </a:moveTo>
                  <a:lnTo>
                    <a:pt x="271088" y="60124"/>
                  </a:lnTo>
                  <a:lnTo>
                    <a:pt x="271752" y="60441"/>
                  </a:lnTo>
                  <a:lnTo>
                    <a:pt x="271843" y="60260"/>
                  </a:lnTo>
                  <a:lnTo>
                    <a:pt x="271164" y="59943"/>
                  </a:lnTo>
                  <a:close/>
                  <a:moveTo>
                    <a:pt x="203588" y="59807"/>
                  </a:moveTo>
                  <a:lnTo>
                    <a:pt x="203452" y="59958"/>
                  </a:lnTo>
                  <a:lnTo>
                    <a:pt x="203980" y="60471"/>
                  </a:lnTo>
                  <a:lnTo>
                    <a:pt x="204131" y="60335"/>
                  </a:lnTo>
                  <a:lnTo>
                    <a:pt x="203588" y="59807"/>
                  </a:lnTo>
                  <a:close/>
                  <a:moveTo>
                    <a:pt x="13636" y="60305"/>
                  </a:moveTo>
                  <a:lnTo>
                    <a:pt x="12957" y="60622"/>
                  </a:lnTo>
                  <a:lnTo>
                    <a:pt x="13048" y="60803"/>
                  </a:lnTo>
                  <a:lnTo>
                    <a:pt x="13726" y="60486"/>
                  </a:lnTo>
                  <a:lnTo>
                    <a:pt x="13636" y="60305"/>
                  </a:lnTo>
                  <a:close/>
                  <a:moveTo>
                    <a:pt x="272325" y="60486"/>
                  </a:moveTo>
                  <a:lnTo>
                    <a:pt x="272250" y="60667"/>
                  </a:lnTo>
                  <a:lnTo>
                    <a:pt x="272914" y="60984"/>
                  </a:lnTo>
                  <a:lnTo>
                    <a:pt x="273004" y="60803"/>
                  </a:lnTo>
                  <a:lnTo>
                    <a:pt x="272325" y="60486"/>
                  </a:lnTo>
                  <a:close/>
                  <a:moveTo>
                    <a:pt x="117097" y="60426"/>
                  </a:moveTo>
                  <a:lnTo>
                    <a:pt x="116810" y="61120"/>
                  </a:lnTo>
                  <a:lnTo>
                    <a:pt x="117006" y="61195"/>
                  </a:lnTo>
                  <a:lnTo>
                    <a:pt x="117293" y="60516"/>
                  </a:lnTo>
                  <a:lnTo>
                    <a:pt x="117097" y="60426"/>
                  </a:lnTo>
                  <a:close/>
                  <a:moveTo>
                    <a:pt x="194010" y="60426"/>
                  </a:moveTo>
                  <a:lnTo>
                    <a:pt x="193723" y="61120"/>
                  </a:lnTo>
                  <a:lnTo>
                    <a:pt x="193919" y="61195"/>
                  </a:lnTo>
                  <a:lnTo>
                    <a:pt x="194206" y="60516"/>
                  </a:lnTo>
                  <a:lnTo>
                    <a:pt x="194010" y="60426"/>
                  </a:lnTo>
                  <a:close/>
                  <a:moveTo>
                    <a:pt x="20031" y="60592"/>
                  </a:moveTo>
                  <a:lnTo>
                    <a:pt x="19896" y="60743"/>
                  </a:lnTo>
                  <a:lnTo>
                    <a:pt x="20424" y="61256"/>
                  </a:lnTo>
                  <a:lnTo>
                    <a:pt x="20574" y="61105"/>
                  </a:lnTo>
                  <a:lnTo>
                    <a:pt x="20031" y="60592"/>
                  </a:lnTo>
                  <a:close/>
                  <a:moveTo>
                    <a:pt x="12474" y="60848"/>
                  </a:moveTo>
                  <a:lnTo>
                    <a:pt x="11796" y="61165"/>
                  </a:lnTo>
                  <a:lnTo>
                    <a:pt x="11886" y="61346"/>
                  </a:lnTo>
                  <a:lnTo>
                    <a:pt x="12550" y="61029"/>
                  </a:lnTo>
                  <a:lnTo>
                    <a:pt x="12474" y="60848"/>
                  </a:lnTo>
                  <a:close/>
                  <a:moveTo>
                    <a:pt x="91635" y="60607"/>
                  </a:moveTo>
                  <a:lnTo>
                    <a:pt x="91454" y="60682"/>
                  </a:lnTo>
                  <a:lnTo>
                    <a:pt x="91740" y="61361"/>
                  </a:lnTo>
                  <a:lnTo>
                    <a:pt x="91937" y="61286"/>
                  </a:lnTo>
                  <a:lnTo>
                    <a:pt x="91635" y="60607"/>
                  </a:lnTo>
                  <a:close/>
                  <a:moveTo>
                    <a:pt x="204508" y="60697"/>
                  </a:moveTo>
                  <a:lnTo>
                    <a:pt x="204372" y="60848"/>
                  </a:lnTo>
                  <a:lnTo>
                    <a:pt x="204900" y="61361"/>
                  </a:lnTo>
                  <a:lnTo>
                    <a:pt x="205051" y="61225"/>
                  </a:lnTo>
                  <a:lnTo>
                    <a:pt x="204508" y="60697"/>
                  </a:lnTo>
                  <a:close/>
                  <a:moveTo>
                    <a:pt x="273502" y="61029"/>
                  </a:moveTo>
                  <a:lnTo>
                    <a:pt x="273411" y="61225"/>
                  </a:lnTo>
                  <a:lnTo>
                    <a:pt x="274090" y="61542"/>
                  </a:lnTo>
                  <a:lnTo>
                    <a:pt x="274181" y="61346"/>
                  </a:lnTo>
                  <a:lnTo>
                    <a:pt x="273502" y="61029"/>
                  </a:lnTo>
                  <a:close/>
                  <a:moveTo>
                    <a:pt x="168638" y="60833"/>
                  </a:moveTo>
                  <a:lnTo>
                    <a:pt x="168442" y="60924"/>
                  </a:lnTo>
                  <a:lnTo>
                    <a:pt x="168729" y="61602"/>
                  </a:lnTo>
                  <a:lnTo>
                    <a:pt x="168925" y="61527"/>
                  </a:lnTo>
                  <a:lnTo>
                    <a:pt x="168638" y="60833"/>
                  </a:lnTo>
                  <a:close/>
                  <a:moveTo>
                    <a:pt x="11298" y="61391"/>
                  </a:moveTo>
                  <a:lnTo>
                    <a:pt x="10634" y="61708"/>
                  </a:lnTo>
                  <a:lnTo>
                    <a:pt x="10710" y="61889"/>
                  </a:lnTo>
                  <a:lnTo>
                    <a:pt x="11388" y="61572"/>
                  </a:lnTo>
                  <a:lnTo>
                    <a:pt x="11298" y="61391"/>
                  </a:lnTo>
                  <a:close/>
                  <a:moveTo>
                    <a:pt x="274663" y="61572"/>
                  </a:moveTo>
                  <a:lnTo>
                    <a:pt x="274573" y="61768"/>
                  </a:lnTo>
                  <a:lnTo>
                    <a:pt x="275252" y="62070"/>
                  </a:lnTo>
                  <a:lnTo>
                    <a:pt x="275342" y="61889"/>
                  </a:lnTo>
                  <a:lnTo>
                    <a:pt x="274663" y="61572"/>
                  </a:lnTo>
                  <a:close/>
                  <a:moveTo>
                    <a:pt x="20952" y="61482"/>
                  </a:moveTo>
                  <a:lnTo>
                    <a:pt x="20801" y="61633"/>
                  </a:lnTo>
                  <a:lnTo>
                    <a:pt x="21344" y="62161"/>
                  </a:lnTo>
                  <a:lnTo>
                    <a:pt x="21480" y="62010"/>
                  </a:lnTo>
                  <a:lnTo>
                    <a:pt x="20952" y="61482"/>
                  </a:lnTo>
                  <a:close/>
                  <a:moveTo>
                    <a:pt x="205428" y="61602"/>
                  </a:moveTo>
                  <a:lnTo>
                    <a:pt x="205277" y="61753"/>
                  </a:lnTo>
                  <a:lnTo>
                    <a:pt x="205820" y="62266"/>
                  </a:lnTo>
                  <a:lnTo>
                    <a:pt x="205956" y="62115"/>
                  </a:lnTo>
                  <a:lnTo>
                    <a:pt x="205428" y="61602"/>
                  </a:lnTo>
                  <a:close/>
                  <a:moveTo>
                    <a:pt x="116599" y="61618"/>
                  </a:moveTo>
                  <a:lnTo>
                    <a:pt x="116312" y="62296"/>
                  </a:lnTo>
                  <a:lnTo>
                    <a:pt x="116493" y="62372"/>
                  </a:lnTo>
                  <a:lnTo>
                    <a:pt x="116795" y="61693"/>
                  </a:lnTo>
                  <a:lnTo>
                    <a:pt x="116599" y="61618"/>
                  </a:lnTo>
                  <a:close/>
                  <a:moveTo>
                    <a:pt x="193512" y="61618"/>
                  </a:moveTo>
                  <a:lnTo>
                    <a:pt x="193225" y="62296"/>
                  </a:lnTo>
                  <a:lnTo>
                    <a:pt x="193406" y="62387"/>
                  </a:lnTo>
                  <a:lnTo>
                    <a:pt x="193708" y="61693"/>
                  </a:lnTo>
                  <a:lnTo>
                    <a:pt x="193512" y="61618"/>
                  </a:lnTo>
                  <a:close/>
                  <a:moveTo>
                    <a:pt x="10136" y="61934"/>
                  </a:moveTo>
                  <a:lnTo>
                    <a:pt x="9473" y="62251"/>
                  </a:lnTo>
                  <a:lnTo>
                    <a:pt x="9548" y="62432"/>
                  </a:lnTo>
                  <a:lnTo>
                    <a:pt x="10227" y="62115"/>
                  </a:lnTo>
                  <a:lnTo>
                    <a:pt x="10136" y="61934"/>
                  </a:lnTo>
                  <a:close/>
                  <a:moveTo>
                    <a:pt x="92133" y="61783"/>
                  </a:moveTo>
                  <a:lnTo>
                    <a:pt x="91937" y="61874"/>
                  </a:lnTo>
                  <a:lnTo>
                    <a:pt x="92238" y="62553"/>
                  </a:lnTo>
                  <a:lnTo>
                    <a:pt x="92419" y="62477"/>
                  </a:lnTo>
                  <a:lnTo>
                    <a:pt x="92133" y="61783"/>
                  </a:lnTo>
                  <a:close/>
                  <a:moveTo>
                    <a:pt x="275825" y="62115"/>
                  </a:moveTo>
                  <a:lnTo>
                    <a:pt x="275749" y="62311"/>
                  </a:lnTo>
                  <a:lnTo>
                    <a:pt x="276413" y="62613"/>
                  </a:lnTo>
                  <a:lnTo>
                    <a:pt x="276504" y="62432"/>
                  </a:lnTo>
                  <a:lnTo>
                    <a:pt x="275825" y="62115"/>
                  </a:lnTo>
                  <a:close/>
                  <a:moveTo>
                    <a:pt x="169136" y="62025"/>
                  </a:moveTo>
                  <a:lnTo>
                    <a:pt x="168955" y="62100"/>
                  </a:lnTo>
                  <a:lnTo>
                    <a:pt x="169242" y="62794"/>
                  </a:lnTo>
                  <a:lnTo>
                    <a:pt x="169423" y="62704"/>
                  </a:lnTo>
                  <a:lnTo>
                    <a:pt x="169136" y="62025"/>
                  </a:lnTo>
                  <a:close/>
                  <a:moveTo>
                    <a:pt x="8975" y="62477"/>
                  </a:moveTo>
                  <a:lnTo>
                    <a:pt x="8311" y="62779"/>
                  </a:lnTo>
                  <a:lnTo>
                    <a:pt x="8387" y="62975"/>
                  </a:lnTo>
                  <a:lnTo>
                    <a:pt x="9065" y="62658"/>
                  </a:lnTo>
                  <a:lnTo>
                    <a:pt x="8975" y="62477"/>
                  </a:lnTo>
                  <a:close/>
                  <a:moveTo>
                    <a:pt x="21857" y="62387"/>
                  </a:moveTo>
                  <a:lnTo>
                    <a:pt x="21721" y="62538"/>
                  </a:lnTo>
                  <a:lnTo>
                    <a:pt x="22249" y="63066"/>
                  </a:lnTo>
                  <a:lnTo>
                    <a:pt x="22400" y="62915"/>
                  </a:lnTo>
                  <a:lnTo>
                    <a:pt x="21857" y="62387"/>
                  </a:lnTo>
                  <a:close/>
                  <a:moveTo>
                    <a:pt x="276986" y="62658"/>
                  </a:moveTo>
                  <a:lnTo>
                    <a:pt x="276896" y="62839"/>
                  </a:lnTo>
                  <a:lnTo>
                    <a:pt x="277575" y="63156"/>
                  </a:lnTo>
                  <a:lnTo>
                    <a:pt x="277665" y="62975"/>
                  </a:lnTo>
                  <a:lnTo>
                    <a:pt x="276986" y="62658"/>
                  </a:lnTo>
                  <a:close/>
                  <a:moveTo>
                    <a:pt x="206348" y="62507"/>
                  </a:moveTo>
                  <a:lnTo>
                    <a:pt x="206197" y="62643"/>
                  </a:lnTo>
                  <a:lnTo>
                    <a:pt x="206725" y="63171"/>
                  </a:lnTo>
                  <a:lnTo>
                    <a:pt x="206876" y="63020"/>
                  </a:lnTo>
                  <a:lnTo>
                    <a:pt x="206348" y="62507"/>
                  </a:lnTo>
                  <a:close/>
                  <a:moveTo>
                    <a:pt x="7813" y="63020"/>
                  </a:moveTo>
                  <a:lnTo>
                    <a:pt x="7135" y="63337"/>
                  </a:lnTo>
                  <a:lnTo>
                    <a:pt x="7225" y="63518"/>
                  </a:lnTo>
                  <a:lnTo>
                    <a:pt x="7904" y="63201"/>
                  </a:lnTo>
                  <a:lnTo>
                    <a:pt x="7813" y="63020"/>
                  </a:lnTo>
                  <a:close/>
                  <a:moveTo>
                    <a:pt x="116101" y="62794"/>
                  </a:moveTo>
                  <a:lnTo>
                    <a:pt x="115814" y="63473"/>
                  </a:lnTo>
                  <a:lnTo>
                    <a:pt x="115995" y="63563"/>
                  </a:lnTo>
                  <a:lnTo>
                    <a:pt x="116282" y="62869"/>
                  </a:lnTo>
                  <a:lnTo>
                    <a:pt x="116101" y="62794"/>
                  </a:lnTo>
                  <a:close/>
                  <a:moveTo>
                    <a:pt x="193014" y="62794"/>
                  </a:moveTo>
                  <a:lnTo>
                    <a:pt x="192712" y="63488"/>
                  </a:lnTo>
                  <a:lnTo>
                    <a:pt x="192908" y="63563"/>
                  </a:lnTo>
                  <a:lnTo>
                    <a:pt x="193195" y="62869"/>
                  </a:lnTo>
                  <a:lnTo>
                    <a:pt x="193014" y="62794"/>
                  </a:lnTo>
                  <a:close/>
                  <a:moveTo>
                    <a:pt x="278148" y="63201"/>
                  </a:moveTo>
                  <a:lnTo>
                    <a:pt x="278072" y="63382"/>
                  </a:lnTo>
                  <a:lnTo>
                    <a:pt x="278736" y="63699"/>
                  </a:lnTo>
                  <a:lnTo>
                    <a:pt x="278826" y="63518"/>
                  </a:lnTo>
                  <a:lnTo>
                    <a:pt x="278148" y="63201"/>
                  </a:lnTo>
                  <a:close/>
                  <a:moveTo>
                    <a:pt x="92630" y="62975"/>
                  </a:moveTo>
                  <a:lnTo>
                    <a:pt x="92449" y="63050"/>
                  </a:lnTo>
                  <a:lnTo>
                    <a:pt x="92736" y="63729"/>
                  </a:lnTo>
                  <a:lnTo>
                    <a:pt x="92917" y="63654"/>
                  </a:lnTo>
                  <a:lnTo>
                    <a:pt x="92630" y="62975"/>
                  </a:lnTo>
                  <a:close/>
                  <a:moveTo>
                    <a:pt x="22777" y="63292"/>
                  </a:moveTo>
                  <a:lnTo>
                    <a:pt x="22641" y="63443"/>
                  </a:lnTo>
                  <a:lnTo>
                    <a:pt x="23169" y="63956"/>
                  </a:lnTo>
                  <a:lnTo>
                    <a:pt x="23305" y="63805"/>
                  </a:lnTo>
                  <a:lnTo>
                    <a:pt x="22777" y="63292"/>
                  </a:lnTo>
                  <a:close/>
                  <a:moveTo>
                    <a:pt x="169634" y="63201"/>
                  </a:moveTo>
                  <a:lnTo>
                    <a:pt x="169453" y="63277"/>
                  </a:lnTo>
                  <a:lnTo>
                    <a:pt x="169739" y="63971"/>
                  </a:lnTo>
                  <a:lnTo>
                    <a:pt x="169936" y="63880"/>
                  </a:lnTo>
                  <a:lnTo>
                    <a:pt x="169634" y="63201"/>
                  </a:lnTo>
                  <a:close/>
                  <a:moveTo>
                    <a:pt x="6652" y="63563"/>
                  </a:moveTo>
                  <a:lnTo>
                    <a:pt x="5973" y="63865"/>
                  </a:lnTo>
                  <a:lnTo>
                    <a:pt x="6064" y="64061"/>
                  </a:lnTo>
                  <a:lnTo>
                    <a:pt x="6743" y="63744"/>
                  </a:lnTo>
                  <a:lnTo>
                    <a:pt x="6652" y="63563"/>
                  </a:lnTo>
                  <a:close/>
                  <a:moveTo>
                    <a:pt x="207268" y="63413"/>
                  </a:moveTo>
                  <a:lnTo>
                    <a:pt x="207117" y="63548"/>
                  </a:lnTo>
                  <a:lnTo>
                    <a:pt x="207645" y="64076"/>
                  </a:lnTo>
                  <a:lnTo>
                    <a:pt x="207796" y="63925"/>
                  </a:lnTo>
                  <a:lnTo>
                    <a:pt x="207268" y="63413"/>
                  </a:lnTo>
                  <a:close/>
                  <a:moveTo>
                    <a:pt x="279324" y="63744"/>
                  </a:moveTo>
                  <a:lnTo>
                    <a:pt x="279234" y="63925"/>
                  </a:lnTo>
                  <a:lnTo>
                    <a:pt x="279913" y="64242"/>
                  </a:lnTo>
                  <a:lnTo>
                    <a:pt x="279988" y="64061"/>
                  </a:lnTo>
                  <a:lnTo>
                    <a:pt x="279324" y="63744"/>
                  </a:lnTo>
                  <a:close/>
                  <a:moveTo>
                    <a:pt x="5491" y="64106"/>
                  </a:moveTo>
                  <a:lnTo>
                    <a:pt x="4812" y="64408"/>
                  </a:lnTo>
                  <a:lnTo>
                    <a:pt x="4902" y="64604"/>
                  </a:lnTo>
                  <a:lnTo>
                    <a:pt x="5581" y="64287"/>
                  </a:lnTo>
                  <a:lnTo>
                    <a:pt x="5491" y="64106"/>
                  </a:lnTo>
                  <a:close/>
                  <a:moveTo>
                    <a:pt x="115603" y="63971"/>
                  </a:moveTo>
                  <a:lnTo>
                    <a:pt x="115302" y="64664"/>
                  </a:lnTo>
                  <a:lnTo>
                    <a:pt x="115498" y="64740"/>
                  </a:lnTo>
                  <a:lnTo>
                    <a:pt x="115784" y="64061"/>
                  </a:lnTo>
                  <a:lnTo>
                    <a:pt x="115603" y="63971"/>
                  </a:lnTo>
                  <a:close/>
                  <a:moveTo>
                    <a:pt x="192516" y="63971"/>
                  </a:moveTo>
                  <a:lnTo>
                    <a:pt x="192215" y="64664"/>
                  </a:lnTo>
                  <a:lnTo>
                    <a:pt x="192411" y="64740"/>
                  </a:lnTo>
                  <a:lnTo>
                    <a:pt x="192697" y="64061"/>
                  </a:lnTo>
                  <a:lnTo>
                    <a:pt x="192516" y="63971"/>
                  </a:lnTo>
                  <a:close/>
                  <a:moveTo>
                    <a:pt x="280486" y="64287"/>
                  </a:moveTo>
                  <a:lnTo>
                    <a:pt x="280395" y="64468"/>
                  </a:lnTo>
                  <a:lnTo>
                    <a:pt x="281074" y="64785"/>
                  </a:lnTo>
                  <a:lnTo>
                    <a:pt x="281149" y="64604"/>
                  </a:lnTo>
                  <a:lnTo>
                    <a:pt x="280486" y="64287"/>
                  </a:lnTo>
                  <a:close/>
                  <a:moveTo>
                    <a:pt x="23682" y="64182"/>
                  </a:moveTo>
                  <a:lnTo>
                    <a:pt x="23531" y="64333"/>
                  </a:lnTo>
                  <a:lnTo>
                    <a:pt x="24074" y="64861"/>
                  </a:lnTo>
                  <a:lnTo>
                    <a:pt x="24210" y="64710"/>
                  </a:lnTo>
                  <a:lnTo>
                    <a:pt x="23682" y="64182"/>
                  </a:lnTo>
                  <a:close/>
                  <a:moveTo>
                    <a:pt x="93128" y="64152"/>
                  </a:moveTo>
                  <a:lnTo>
                    <a:pt x="92947" y="64227"/>
                  </a:lnTo>
                  <a:lnTo>
                    <a:pt x="93234" y="64921"/>
                  </a:lnTo>
                  <a:lnTo>
                    <a:pt x="93430" y="64830"/>
                  </a:lnTo>
                  <a:lnTo>
                    <a:pt x="93128" y="64152"/>
                  </a:lnTo>
                  <a:close/>
                  <a:moveTo>
                    <a:pt x="208173" y="64302"/>
                  </a:moveTo>
                  <a:lnTo>
                    <a:pt x="208038" y="64438"/>
                  </a:lnTo>
                  <a:lnTo>
                    <a:pt x="208566" y="64966"/>
                  </a:lnTo>
                  <a:lnTo>
                    <a:pt x="208716" y="64815"/>
                  </a:lnTo>
                  <a:lnTo>
                    <a:pt x="208173" y="64302"/>
                  </a:lnTo>
                  <a:close/>
                  <a:moveTo>
                    <a:pt x="4329" y="64649"/>
                  </a:moveTo>
                  <a:lnTo>
                    <a:pt x="3650" y="64951"/>
                  </a:lnTo>
                  <a:lnTo>
                    <a:pt x="3741" y="65147"/>
                  </a:lnTo>
                  <a:lnTo>
                    <a:pt x="4420" y="64830"/>
                  </a:lnTo>
                  <a:lnTo>
                    <a:pt x="4329" y="64649"/>
                  </a:lnTo>
                  <a:close/>
                  <a:moveTo>
                    <a:pt x="170147" y="64378"/>
                  </a:moveTo>
                  <a:lnTo>
                    <a:pt x="169951" y="64468"/>
                  </a:lnTo>
                  <a:lnTo>
                    <a:pt x="170237" y="65147"/>
                  </a:lnTo>
                  <a:lnTo>
                    <a:pt x="170433" y="65072"/>
                  </a:lnTo>
                  <a:lnTo>
                    <a:pt x="170147" y="64378"/>
                  </a:lnTo>
                  <a:close/>
                  <a:moveTo>
                    <a:pt x="281632" y="64815"/>
                  </a:moveTo>
                  <a:lnTo>
                    <a:pt x="281557" y="65011"/>
                  </a:lnTo>
                  <a:lnTo>
                    <a:pt x="282220" y="65328"/>
                  </a:lnTo>
                  <a:lnTo>
                    <a:pt x="282311" y="65132"/>
                  </a:lnTo>
                  <a:lnTo>
                    <a:pt x="281632" y="64815"/>
                  </a:lnTo>
                  <a:close/>
                  <a:moveTo>
                    <a:pt x="3168" y="65177"/>
                  </a:moveTo>
                  <a:lnTo>
                    <a:pt x="2489" y="65494"/>
                  </a:lnTo>
                  <a:lnTo>
                    <a:pt x="2579" y="65690"/>
                  </a:lnTo>
                  <a:lnTo>
                    <a:pt x="3243" y="65373"/>
                  </a:lnTo>
                  <a:lnTo>
                    <a:pt x="3168" y="65177"/>
                  </a:lnTo>
                  <a:close/>
                  <a:moveTo>
                    <a:pt x="24602" y="65087"/>
                  </a:moveTo>
                  <a:lnTo>
                    <a:pt x="24451" y="65238"/>
                  </a:lnTo>
                  <a:lnTo>
                    <a:pt x="24979" y="65751"/>
                  </a:lnTo>
                  <a:lnTo>
                    <a:pt x="25130" y="65615"/>
                  </a:lnTo>
                  <a:lnTo>
                    <a:pt x="24602" y="65087"/>
                  </a:lnTo>
                  <a:close/>
                  <a:moveTo>
                    <a:pt x="209093" y="65192"/>
                  </a:moveTo>
                  <a:lnTo>
                    <a:pt x="208943" y="65343"/>
                  </a:lnTo>
                  <a:lnTo>
                    <a:pt x="209486" y="65871"/>
                  </a:lnTo>
                  <a:lnTo>
                    <a:pt x="209621" y="65720"/>
                  </a:lnTo>
                  <a:lnTo>
                    <a:pt x="209093" y="65192"/>
                  </a:lnTo>
                  <a:close/>
                  <a:moveTo>
                    <a:pt x="282794" y="65373"/>
                  </a:moveTo>
                  <a:lnTo>
                    <a:pt x="282703" y="65554"/>
                  </a:lnTo>
                  <a:lnTo>
                    <a:pt x="283382" y="65871"/>
                  </a:lnTo>
                  <a:lnTo>
                    <a:pt x="283472" y="65675"/>
                  </a:lnTo>
                  <a:lnTo>
                    <a:pt x="282794" y="65373"/>
                  </a:lnTo>
                  <a:close/>
                  <a:moveTo>
                    <a:pt x="115090" y="65147"/>
                  </a:moveTo>
                  <a:lnTo>
                    <a:pt x="114804" y="65841"/>
                  </a:lnTo>
                  <a:lnTo>
                    <a:pt x="115000" y="65916"/>
                  </a:lnTo>
                  <a:lnTo>
                    <a:pt x="115286" y="65238"/>
                  </a:lnTo>
                  <a:lnTo>
                    <a:pt x="115090" y="65147"/>
                  </a:lnTo>
                  <a:close/>
                  <a:moveTo>
                    <a:pt x="192003" y="65162"/>
                  </a:moveTo>
                  <a:lnTo>
                    <a:pt x="191717" y="65841"/>
                  </a:lnTo>
                  <a:lnTo>
                    <a:pt x="191913" y="65932"/>
                  </a:lnTo>
                  <a:lnTo>
                    <a:pt x="192199" y="65238"/>
                  </a:lnTo>
                  <a:lnTo>
                    <a:pt x="192003" y="65162"/>
                  </a:lnTo>
                  <a:close/>
                  <a:moveTo>
                    <a:pt x="93641" y="65328"/>
                  </a:moveTo>
                  <a:lnTo>
                    <a:pt x="93445" y="65419"/>
                  </a:lnTo>
                  <a:lnTo>
                    <a:pt x="93732" y="66097"/>
                  </a:lnTo>
                  <a:lnTo>
                    <a:pt x="93928" y="66022"/>
                  </a:lnTo>
                  <a:lnTo>
                    <a:pt x="93641" y="65328"/>
                  </a:lnTo>
                  <a:close/>
                  <a:moveTo>
                    <a:pt x="2006" y="65720"/>
                  </a:moveTo>
                  <a:lnTo>
                    <a:pt x="1327" y="66037"/>
                  </a:lnTo>
                  <a:lnTo>
                    <a:pt x="1418" y="66233"/>
                  </a:lnTo>
                  <a:lnTo>
                    <a:pt x="2082" y="65916"/>
                  </a:lnTo>
                  <a:lnTo>
                    <a:pt x="2006" y="65720"/>
                  </a:lnTo>
                  <a:close/>
                  <a:moveTo>
                    <a:pt x="170645" y="65554"/>
                  </a:moveTo>
                  <a:lnTo>
                    <a:pt x="170448" y="65645"/>
                  </a:lnTo>
                  <a:lnTo>
                    <a:pt x="170750" y="66324"/>
                  </a:lnTo>
                  <a:lnTo>
                    <a:pt x="170931" y="66248"/>
                  </a:lnTo>
                  <a:lnTo>
                    <a:pt x="170645" y="65554"/>
                  </a:lnTo>
                  <a:close/>
                  <a:moveTo>
                    <a:pt x="283955" y="65901"/>
                  </a:moveTo>
                  <a:lnTo>
                    <a:pt x="283880" y="66097"/>
                  </a:lnTo>
                  <a:lnTo>
                    <a:pt x="284543" y="66414"/>
                  </a:lnTo>
                  <a:lnTo>
                    <a:pt x="284634" y="66218"/>
                  </a:lnTo>
                  <a:lnTo>
                    <a:pt x="283955" y="65901"/>
                  </a:lnTo>
                  <a:close/>
                  <a:moveTo>
                    <a:pt x="25507" y="65992"/>
                  </a:moveTo>
                  <a:lnTo>
                    <a:pt x="25371" y="66128"/>
                  </a:lnTo>
                  <a:lnTo>
                    <a:pt x="25899" y="66656"/>
                  </a:lnTo>
                  <a:lnTo>
                    <a:pt x="26035" y="66505"/>
                  </a:lnTo>
                  <a:lnTo>
                    <a:pt x="25507" y="65992"/>
                  </a:lnTo>
                  <a:close/>
                  <a:moveTo>
                    <a:pt x="210014" y="66097"/>
                  </a:moveTo>
                  <a:lnTo>
                    <a:pt x="209863" y="66248"/>
                  </a:lnTo>
                  <a:lnTo>
                    <a:pt x="210391" y="66761"/>
                  </a:lnTo>
                  <a:lnTo>
                    <a:pt x="210542" y="66625"/>
                  </a:lnTo>
                  <a:lnTo>
                    <a:pt x="210014" y="66097"/>
                  </a:lnTo>
                  <a:close/>
                  <a:moveTo>
                    <a:pt x="845" y="66263"/>
                  </a:moveTo>
                  <a:lnTo>
                    <a:pt x="166" y="66580"/>
                  </a:lnTo>
                  <a:lnTo>
                    <a:pt x="256" y="66776"/>
                  </a:lnTo>
                  <a:lnTo>
                    <a:pt x="920" y="66459"/>
                  </a:lnTo>
                  <a:lnTo>
                    <a:pt x="845" y="66263"/>
                  </a:lnTo>
                  <a:close/>
                  <a:moveTo>
                    <a:pt x="285132" y="66459"/>
                  </a:moveTo>
                  <a:lnTo>
                    <a:pt x="285041" y="66640"/>
                  </a:lnTo>
                  <a:lnTo>
                    <a:pt x="285569" y="66882"/>
                  </a:lnTo>
                  <a:lnTo>
                    <a:pt x="285569" y="66656"/>
                  </a:lnTo>
                  <a:lnTo>
                    <a:pt x="285132" y="66459"/>
                  </a:lnTo>
                  <a:close/>
                  <a:moveTo>
                    <a:pt x="114593" y="66339"/>
                  </a:moveTo>
                  <a:lnTo>
                    <a:pt x="114306" y="67018"/>
                  </a:lnTo>
                  <a:lnTo>
                    <a:pt x="114487" y="67093"/>
                  </a:lnTo>
                  <a:lnTo>
                    <a:pt x="114774" y="66414"/>
                  </a:lnTo>
                  <a:lnTo>
                    <a:pt x="114593" y="66339"/>
                  </a:lnTo>
                  <a:close/>
                  <a:moveTo>
                    <a:pt x="191506" y="66339"/>
                  </a:moveTo>
                  <a:lnTo>
                    <a:pt x="191219" y="67018"/>
                  </a:lnTo>
                  <a:lnTo>
                    <a:pt x="191400" y="67108"/>
                  </a:lnTo>
                  <a:lnTo>
                    <a:pt x="191702" y="66414"/>
                  </a:lnTo>
                  <a:lnTo>
                    <a:pt x="191506" y="66339"/>
                  </a:lnTo>
                  <a:close/>
                  <a:moveTo>
                    <a:pt x="94139" y="66505"/>
                  </a:moveTo>
                  <a:lnTo>
                    <a:pt x="93943" y="66595"/>
                  </a:lnTo>
                  <a:lnTo>
                    <a:pt x="94229" y="67274"/>
                  </a:lnTo>
                  <a:lnTo>
                    <a:pt x="94425" y="67199"/>
                  </a:lnTo>
                  <a:lnTo>
                    <a:pt x="94139" y="66505"/>
                  </a:lnTo>
                  <a:close/>
                  <a:moveTo>
                    <a:pt x="171142" y="66746"/>
                  </a:moveTo>
                  <a:lnTo>
                    <a:pt x="170961" y="66821"/>
                  </a:lnTo>
                  <a:lnTo>
                    <a:pt x="171248" y="67515"/>
                  </a:lnTo>
                  <a:lnTo>
                    <a:pt x="171429" y="67425"/>
                  </a:lnTo>
                  <a:lnTo>
                    <a:pt x="171142" y="66746"/>
                  </a:lnTo>
                  <a:close/>
                  <a:moveTo>
                    <a:pt x="26427" y="66882"/>
                  </a:moveTo>
                  <a:lnTo>
                    <a:pt x="26276" y="67033"/>
                  </a:lnTo>
                  <a:lnTo>
                    <a:pt x="26819" y="67561"/>
                  </a:lnTo>
                  <a:lnTo>
                    <a:pt x="26955" y="67410"/>
                  </a:lnTo>
                  <a:lnTo>
                    <a:pt x="26427" y="66882"/>
                  </a:lnTo>
                  <a:close/>
                  <a:moveTo>
                    <a:pt x="210919" y="67002"/>
                  </a:moveTo>
                  <a:lnTo>
                    <a:pt x="210783" y="67153"/>
                  </a:lnTo>
                  <a:lnTo>
                    <a:pt x="211311" y="67666"/>
                  </a:lnTo>
                  <a:lnTo>
                    <a:pt x="211447" y="67530"/>
                  </a:lnTo>
                  <a:lnTo>
                    <a:pt x="210919" y="67002"/>
                  </a:lnTo>
                  <a:close/>
                  <a:moveTo>
                    <a:pt x="114095" y="67515"/>
                  </a:moveTo>
                  <a:lnTo>
                    <a:pt x="113793" y="68194"/>
                  </a:lnTo>
                  <a:lnTo>
                    <a:pt x="113989" y="68285"/>
                  </a:lnTo>
                  <a:lnTo>
                    <a:pt x="114276" y="67591"/>
                  </a:lnTo>
                  <a:lnTo>
                    <a:pt x="114095" y="67515"/>
                  </a:lnTo>
                  <a:close/>
                  <a:moveTo>
                    <a:pt x="191008" y="67515"/>
                  </a:moveTo>
                  <a:lnTo>
                    <a:pt x="190706" y="68209"/>
                  </a:lnTo>
                  <a:lnTo>
                    <a:pt x="190902" y="68285"/>
                  </a:lnTo>
                  <a:lnTo>
                    <a:pt x="191189" y="67606"/>
                  </a:lnTo>
                  <a:lnTo>
                    <a:pt x="191008" y="67515"/>
                  </a:lnTo>
                  <a:close/>
                  <a:moveTo>
                    <a:pt x="27347" y="67787"/>
                  </a:moveTo>
                  <a:lnTo>
                    <a:pt x="27196" y="67938"/>
                  </a:lnTo>
                  <a:lnTo>
                    <a:pt x="27724" y="68451"/>
                  </a:lnTo>
                  <a:lnTo>
                    <a:pt x="27875" y="68315"/>
                  </a:lnTo>
                  <a:lnTo>
                    <a:pt x="27347" y="67787"/>
                  </a:lnTo>
                  <a:close/>
                  <a:moveTo>
                    <a:pt x="94637" y="67696"/>
                  </a:moveTo>
                  <a:lnTo>
                    <a:pt x="94440" y="67772"/>
                  </a:lnTo>
                  <a:lnTo>
                    <a:pt x="94742" y="68466"/>
                  </a:lnTo>
                  <a:lnTo>
                    <a:pt x="94923" y="68375"/>
                  </a:lnTo>
                  <a:lnTo>
                    <a:pt x="94637" y="67696"/>
                  </a:lnTo>
                  <a:close/>
                  <a:moveTo>
                    <a:pt x="211839" y="67907"/>
                  </a:moveTo>
                  <a:lnTo>
                    <a:pt x="211688" y="68043"/>
                  </a:lnTo>
                  <a:lnTo>
                    <a:pt x="212216" y="68571"/>
                  </a:lnTo>
                  <a:lnTo>
                    <a:pt x="212367" y="68420"/>
                  </a:lnTo>
                  <a:lnTo>
                    <a:pt x="211839" y="67907"/>
                  </a:lnTo>
                  <a:close/>
                  <a:moveTo>
                    <a:pt x="171640" y="67923"/>
                  </a:moveTo>
                  <a:lnTo>
                    <a:pt x="171459" y="67998"/>
                  </a:lnTo>
                  <a:lnTo>
                    <a:pt x="171746" y="68692"/>
                  </a:lnTo>
                  <a:lnTo>
                    <a:pt x="171942" y="68616"/>
                  </a:lnTo>
                  <a:lnTo>
                    <a:pt x="171640" y="67923"/>
                  </a:lnTo>
                  <a:close/>
                  <a:moveTo>
                    <a:pt x="28252" y="68677"/>
                  </a:moveTo>
                  <a:lnTo>
                    <a:pt x="28116" y="68828"/>
                  </a:lnTo>
                  <a:lnTo>
                    <a:pt x="28644" y="69356"/>
                  </a:lnTo>
                  <a:lnTo>
                    <a:pt x="28780" y="69205"/>
                  </a:lnTo>
                  <a:lnTo>
                    <a:pt x="28252" y="68677"/>
                  </a:lnTo>
                  <a:close/>
                  <a:moveTo>
                    <a:pt x="113582" y="68692"/>
                  </a:moveTo>
                  <a:lnTo>
                    <a:pt x="113295" y="69386"/>
                  </a:lnTo>
                  <a:lnTo>
                    <a:pt x="113492" y="69461"/>
                  </a:lnTo>
                  <a:lnTo>
                    <a:pt x="113778" y="68782"/>
                  </a:lnTo>
                  <a:lnTo>
                    <a:pt x="113582" y="68692"/>
                  </a:lnTo>
                  <a:close/>
                  <a:moveTo>
                    <a:pt x="190495" y="68692"/>
                  </a:moveTo>
                  <a:lnTo>
                    <a:pt x="190208" y="69386"/>
                  </a:lnTo>
                  <a:lnTo>
                    <a:pt x="190404" y="69461"/>
                  </a:lnTo>
                  <a:lnTo>
                    <a:pt x="190691" y="68782"/>
                  </a:lnTo>
                  <a:lnTo>
                    <a:pt x="190495" y="68692"/>
                  </a:lnTo>
                  <a:close/>
                  <a:moveTo>
                    <a:pt x="212759" y="68797"/>
                  </a:moveTo>
                  <a:lnTo>
                    <a:pt x="212608" y="68948"/>
                  </a:lnTo>
                  <a:lnTo>
                    <a:pt x="213136" y="69476"/>
                  </a:lnTo>
                  <a:lnTo>
                    <a:pt x="213287" y="69325"/>
                  </a:lnTo>
                  <a:lnTo>
                    <a:pt x="212759" y="68797"/>
                  </a:lnTo>
                  <a:close/>
                  <a:moveTo>
                    <a:pt x="95134" y="68873"/>
                  </a:moveTo>
                  <a:lnTo>
                    <a:pt x="94953" y="68948"/>
                  </a:lnTo>
                  <a:lnTo>
                    <a:pt x="95240" y="69642"/>
                  </a:lnTo>
                  <a:lnTo>
                    <a:pt x="95436" y="69552"/>
                  </a:lnTo>
                  <a:lnTo>
                    <a:pt x="95134" y="68873"/>
                  </a:lnTo>
                  <a:close/>
                  <a:moveTo>
                    <a:pt x="172138" y="69099"/>
                  </a:moveTo>
                  <a:lnTo>
                    <a:pt x="171957" y="69175"/>
                  </a:lnTo>
                  <a:lnTo>
                    <a:pt x="172243" y="69868"/>
                  </a:lnTo>
                  <a:lnTo>
                    <a:pt x="172440" y="69778"/>
                  </a:lnTo>
                  <a:lnTo>
                    <a:pt x="172138" y="69099"/>
                  </a:lnTo>
                  <a:close/>
                  <a:moveTo>
                    <a:pt x="29172" y="69582"/>
                  </a:moveTo>
                  <a:lnTo>
                    <a:pt x="29021" y="69733"/>
                  </a:lnTo>
                  <a:lnTo>
                    <a:pt x="29549" y="70245"/>
                  </a:lnTo>
                  <a:lnTo>
                    <a:pt x="29700" y="70110"/>
                  </a:lnTo>
                  <a:lnTo>
                    <a:pt x="29172" y="69582"/>
                  </a:lnTo>
                  <a:close/>
                  <a:moveTo>
                    <a:pt x="213664" y="69702"/>
                  </a:moveTo>
                  <a:lnTo>
                    <a:pt x="213528" y="69853"/>
                  </a:lnTo>
                  <a:lnTo>
                    <a:pt x="214056" y="70366"/>
                  </a:lnTo>
                  <a:lnTo>
                    <a:pt x="214192" y="70230"/>
                  </a:lnTo>
                  <a:lnTo>
                    <a:pt x="213664" y="69702"/>
                  </a:lnTo>
                  <a:close/>
                  <a:moveTo>
                    <a:pt x="113084" y="69868"/>
                  </a:moveTo>
                  <a:lnTo>
                    <a:pt x="112798" y="70562"/>
                  </a:lnTo>
                  <a:lnTo>
                    <a:pt x="112994" y="70638"/>
                  </a:lnTo>
                  <a:lnTo>
                    <a:pt x="113280" y="69959"/>
                  </a:lnTo>
                  <a:lnTo>
                    <a:pt x="113084" y="69868"/>
                  </a:lnTo>
                  <a:close/>
                  <a:moveTo>
                    <a:pt x="189997" y="69883"/>
                  </a:moveTo>
                  <a:lnTo>
                    <a:pt x="189711" y="70562"/>
                  </a:lnTo>
                  <a:lnTo>
                    <a:pt x="189907" y="70653"/>
                  </a:lnTo>
                  <a:lnTo>
                    <a:pt x="190193" y="69959"/>
                  </a:lnTo>
                  <a:lnTo>
                    <a:pt x="189997" y="69883"/>
                  </a:lnTo>
                  <a:close/>
                  <a:moveTo>
                    <a:pt x="95647" y="70049"/>
                  </a:moveTo>
                  <a:lnTo>
                    <a:pt x="95451" y="70140"/>
                  </a:lnTo>
                  <a:lnTo>
                    <a:pt x="95738" y="70819"/>
                  </a:lnTo>
                  <a:lnTo>
                    <a:pt x="95934" y="70743"/>
                  </a:lnTo>
                  <a:lnTo>
                    <a:pt x="95647" y="70049"/>
                  </a:lnTo>
                  <a:close/>
                  <a:moveTo>
                    <a:pt x="172651" y="70291"/>
                  </a:moveTo>
                  <a:lnTo>
                    <a:pt x="172455" y="70366"/>
                  </a:lnTo>
                  <a:lnTo>
                    <a:pt x="172741" y="71060"/>
                  </a:lnTo>
                  <a:lnTo>
                    <a:pt x="172937" y="70970"/>
                  </a:lnTo>
                  <a:lnTo>
                    <a:pt x="172651" y="70291"/>
                  </a:lnTo>
                  <a:close/>
                  <a:moveTo>
                    <a:pt x="30077" y="70487"/>
                  </a:moveTo>
                  <a:lnTo>
                    <a:pt x="29942" y="70623"/>
                  </a:lnTo>
                  <a:lnTo>
                    <a:pt x="30470" y="71151"/>
                  </a:lnTo>
                  <a:lnTo>
                    <a:pt x="30620" y="71000"/>
                  </a:lnTo>
                  <a:lnTo>
                    <a:pt x="30077" y="70487"/>
                  </a:lnTo>
                  <a:close/>
                  <a:moveTo>
                    <a:pt x="214584" y="70592"/>
                  </a:moveTo>
                  <a:lnTo>
                    <a:pt x="214433" y="70743"/>
                  </a:lnTo>
                  <a:lnTo>
                    <a:pt x="214976" y="71256"/>
                  </a:lnTo>
                  <a:lnTo>
                    <a:pt x="215112" y="71120"/>
                  </a:lnTo>
                  <a:lnTo>
                    <a:pt x="214584" y="70592"/>
                  </a:lnTo>
                  <a:close/>
                  <a:moveTo>
                    <a:pt x="112586" y="71060"/>
                  </a:moveTo>
                  <a:lnTo>
                    <a:pt x="112300" y="71739"/>
                  </a:lnTo>
                  <a:lnTo>
                    <a:pt x="112481" y="71829"/>
                  </a:lnTo>
                  <a:lnTo>
                    <a:pt x="112783" y="71135"/>
                  </a:lnTo>
                  <a:lnTo>
                    <a:pt x="112586" y="71060"/>
                  </a:lnTo>
                  <a:close/>
                  <a:moveTo>
                    <a:pt x="189499" y="71060"/>
                  </a:moveTo>
                  <a:lnTo>
                    <a:pt x="189198" y="71739"/>
                  </a:lnTo>
                  <a:lnTo>
                    <a:pt x="189394" y="71829"/>
                  </a:lnTo>
                  <a:lnTo>
                    <a:pt x="189680" y="71135"/>
                  </a:lnTo>
                  <a:lnTo>
                    <a:pt x="189499" y="71060"/>
                  </a:lnTo>
                  <a:close/>
                  <a:moveTo>
                    <a:pt x="96145" y="71241"/>
                  </a:moveTo>
                  <a:lnTo>
                    <a:pt x="95949" y="71316"/>
                  </a:lnTo>
                  <a:lnTo>
                    <a:pt x="96235" y="71995"/>
                  </a:lnTo>
                  <a:lnTo>
                    <a:pt x="96432" y="71920"/>
                  </a:lnTo>
                  <a:lnTo>
                    <a:pt x="96145" y="71241"/>
                  </a:lnTo>
                  <a:close/>
                  <a:moveTo>
                    <a:pt x="30997" y="71377"/>
                  </a:moveTo>
                  <a:lnTo>
                    <a:pt x="30862" y="71528"/>
                  </a:lnTo>
                  <a:lnTo>
                    <a:pt x="31390" y="72056"/>
                  </a:lnTo>
                  <a:lnTo>
                    <a:pt x="31525" y="71905"/>
                  </a:lnTo>
                  <a:lnTo>
                    <a:pt x="30997" y="71377"/>
                  </a:lnTo>
                  <a:close/>
                  <a:moveTo>
                    <a:pt x="215504" y="71497"/>
                  </a:moveTo>
                  <a:lnTo>
                    <a:pt x="215353" y="71648"/>
                  </a:lnTo>
                  <a:lnTo>
                    <a:pt x="215881" y="72176"/>
                  </a:lnTo>
                  <a:lnTo>
                    <a:pt x="216032" y="72025"/>
                  </a:lnTo>
                  <a:lnTo>
                    <a:pt x="215504" y="71497"/>
                  </a:lnTo>
                  <a:close/>
                  <a:moveTo>
                    <a:pt x="173148" y="71452"/>
                  </a:moveTo>
                  <a:lnTo>
                    <a:pt x="172952" y="71543"/>
                  </a:lnTo>
                  <a:lnTo>
                    <a:pt x="173239" y="72221"/>
                  </a:lnTo>
                  <a:lnTo>
                    <a:pt x="173435" y="72146"/>
                  </a:lnTo>
                  <a:lnTo>
                    <a:pt x="173148" y="71452"/>
                  </a:lnTo>
                  <a:close/>
                  <a:moveTo>
                    <a:pt x="31918" y="72282"/>
                  </a:moveTo>
                  <a:lnTo>
                    <a:pt x="31767" y="72433"/>
                  </a:lnTo>
                  <a:lnTo>
                    <a:pt x="32310" y="72946"/>
                  </a:lnTo>
                  <a:lnTo>
                    <a:pt x="32446" y="72810"/>
                  </a:lnTo>
                  <a:lnTo>
                    <a:pt x="31918" y="72282"/>
                  </a:lnTo>
                  <a:close/>
                  <a:moveTo>
                    <a:pt x="112089" y="72237"/>
                  </a:moveTo>
                  <a:lnTo>
                    <a:pt x="111787" y="72915"/>
                  </a:lnTo>
                  <a:lnTo>
                    <a:pt x="111983" y="73006"/>
                  </a:lnTo>
                  <a:lnTo>
                    <a:pt x="112270" y="72312"/>
                  </a:lnTo>
                  <a:lnTo>
                    <a:pt x="112089" y="72237"/>
                  </a:lnTo>
                  <a:close/>
                  <a:moveTo>
                    <a:pt x="189002" y="72237"/>
                  </a:moveTo>
                  <a:lnTo>
                    <a:pt x="188715" y="72930"/>
                  </a:lnTo>
                  <a:lnTo>
                    <a:pt x="188896" y="73006"/>
                  </a:lnTo>
                  <a:lnTo>
                    <a:pt x="189198" y="72327"/>
                  </a:lnTo>
                  <a:lnTo>
                    <a:pt x="189002" y="72237"/>
                  </a:lnTo>
                  <a:close/>
                  <a:moveTo>
                    <a:pt x="216409" y="72402"/>
                  </a:moveTo>
                  <a:lnTo>
                    <a:pt x="216273" y="72553"/>
                  </a:lnTo>
                  <a:lnTo>
                    <a:pt x="216801" y="73066"/>
                  </a:lnTo>
                  <a:lnTo>
                    <a:pt x="216937" y="72915"/>
                  </a:lnTo>
                  <a:lnTo>
                    <a:pt x="216409" y="72402"/>
                  </a:lnTo>
                  <a:close/>
                  <a:moveTo>
                    <a:pt x="96643" y="72418"/>
                  </a:moveTo>
                  <a:lnTo>
                    <a:pt x="96447" y="72493"/>
                  </a:lnTo>
                  <a:lnTo>
                    <a:pt x="96748" y="73187"/>
                  </a:lnTo>
                  <a:lnTo>
                    <a:pt x="96929" y="73096"/>
                  </a:lnTo>
                  <a:lnTo>
                    <a:pt x="96643" y="72418"/>
                  </a:lnTo>
                  <a:close/>
                  <a:moveTo>
                    <a:pt x="173661" y="72644"/>
                  </a:moveTo>
                  <a:lnTo>
                    <a:pt x="173465" y="72734"/>
                  </a:lnTo>
                  <a:lnTo>
                    <a:pt x="173752" y="73413"/>
                  </a:lnTo>
                  <a:lnTo>
                    <a:pt x="173948" y="73338"/>
                  </a:lnTo>
                  <a:lnTo>
                    <a:pt x="173661" y="72644"/>
                  </a:lnTo>
                  <a:close/>
                  <a:moveTo>
                    <a:pt x="32838" y="73187"/>
                  </a:moveTo>
                  <a:lnTo>
                    <a:pt x="32687" y="73323"/>
                  </a:lnTo>
                  <a:lnTo>
                    <a:pt x="33215" y="73851"/>
                  </a:lnTo>
                  <a:lnTo>
                    <a:pt x="33366" y="73700"/>
                  </a:lnTo>
                  <a:lnTo>
                    <a:pt x="32838" y="73187"/>
                  </a:lnTo>
                  <a:close/>
                  <a:moveTo>
                    <a:pt x="217329" y="73308"/>
                  </a:moveTo>
                  <a:lnTo>
                    <a:pt x="217178" y="73443"/>
                  </a:lnTo>
                  <a:lnTo>
                    <a:pt x="217721" y="73971"/>
                  </a:lnTo>
                  <a:lnTo>
                    <a:pt x="217857" y="73820"/>
                  </a:lnTo>
                  <a:lnTo>
                    <a:pt x="217329" y="73308"/>
                  </a:lnTo>
                  <a:close/>
                  <a:moveTo>
                    <a:pt x="111576" y="73413"/>
                  </a:moveTo>
                  <a:lnTo>
                    <a:pt x="111289" y="74107"/>
                  </a:lnTo>
                  <a:lnTo>
                    <a:pt x="111485" y="74182"/>
                  </a:lnTo>
                  <a:lnTo>
                    <a:pt x="111772" y="73504"/>
                  </a:lnTo>
                  <a:lnTo>
                    <a:pt x="111576" y="73413"/>
                  </a:lnTo>
                  <a:close/>
                  <a:moveTo>
                    <a:pt x="188489" y="73413"/>
                  </a:moveTo>
                  <a:lnTo>
                    <a:pt x="188202" y="74107"/>
                  </a:lnTo>
                  <a:lnTo>
                    <a:pt x="188383" y="74182"/>
                  </a:lnTo>
                  <a:lnTo>
                    <a:pt x="188685" y="73504"/>
                  </a:lnTo>
                  <a:lnTo>
                    <a:pt x="188489" y="73413"/>
                  </a:lnTo>
                  <a:close/>
                  <a:moveTo>
                    <a:pt x="97141" y="73594"/>
                  </a:moveTo>
                  <a:lnTo>
                    <a:pt x="96944" y="73670"/>
                  </a:lnTo>
                  <a:lnTo>
                    <a:pt x="97231" y="74363"/>
                  </a:lnTo>
                  <a:lnTo>
                    <a:pt x="97427" y="74273"/>
                  </a:lnTo>
                  <a:lnTo>
                    <a:pt x="97141" y="73594"/>
                  </a:lnTo>
                  <a:close/>
                  <a:moveTo>
                    <a:pt x="174144" y="73820"/>
                  </a:moveTo>
                  <a:lnTo>
                    <a:pt x="173963" y="73896"/>
                  </a:lnTo>
                  <a:lnTo>
                    <a:pt x="174250" y="74590"/>
                  </a:lnTo>
                  <a:lnTo>
                    <a:pt x="174446" y="74514"/>
                  </a:lnTo>
                  <a:lnTo>
                    <a:pt x="174144" y="73820"/>
                  </a:lnTo>
                  <a:close/>
                  <a:moveTo>
                    <a:pt x="33743" y="74077"/>
                  </a:moveTo>
                  <a:lnTo>
                    <a:pt x="33607" y="74228"/>
                  </a:lnTo>
                  <a:lnTo>
                    <a:pt x="34135" y="74756"/>
                  </a:lnTo>
                  <a:lnTo>
                    <a:pt x="34286" y="74605"/>
                  </a:lnTo>
                  <a:lnTo>
                    <a:pt x="33743" y="74077"/>
                  </a:lnTo>
                  <a:close/>
                  <a:moveTo>
                    <a:pt x="218249" y="74197"/>
                  </a:moveTo>
                  <a:lnTo>
                    <a:pt x="218099" y="74333"/>
                  </a:lnTo>
                  <a:lnTo>
                    <a:pt x="218627" y="74861"/>
                  </a:lnTo>
                  <a:lnTo>
                    <a:pt x="218777" y="74710"/>
                  </a:lnTo>
                  <a:lnTo>
                    <a:pt x="218249" y="74197"/>
                  </a:lnTo>
                  <a:close/>
                  <a:moveTo>
                    <a:pt x="187991" y="74605"/>
                  </a:moveTo>
                  <a:lnTo>
                    <a:pt x="187689" y="75284"/>
                  </a:lnTo>
                  <a:lnTo>
                    <a:pt x="187885" y="75359"/>
                  </a:lnTo>
                  <a:lnTo>
                    <a:pt x="188172" y="74680"/>
                  </a:lnTo>
                  <a:lnTo>
                    <a:pt x="187991" y="74605"/>
                  </a:lnTo>
                  <a:close/>
                  <a:moveTo>
                    <a:pt x="111078" y="74605"/>
                  </a:moveTo>
                  <a:lnTo>
                    <a:pt x="110791" y="75284"/>
                  </a:lnTo>
                  <a:lnTo>
                    <a:pt x="110988" y="75374"/>
                  </a:lnTo>
                  <a:lnTo>
                    <a:pt x="111274" y="74680"/>
                  </a:lnTo>
                  <a:lnTo>
                    <a:pt x="111078" y="74605"/>
                  </a:lnTo>
                  <a:close/>
                  <a:moveTo>
                    <a:pt x="97638" y="74771"/>
                  </a:moveTo>
                  <a:lnTo>
                    <a:pt x="97442" y="74846"/>
                  </a:lnTo>
                  <a:lnTo>
                    <a:pt x="97744" y="75540"/>
                  </a:lnTo>
                  <a:lnTo>
                    <a:pt x="97925" y="75465"/>
                  </a:lnTo>
                  <a:lnTo>
                    <a:pt x="97638" y="74771"/>
                  </a:lnTo>
                  <a:close/>
                  <a:moveTo>
                    <a:pt x="34663" y="74982"/>
                  </a:moveTo>
                  <a:lnTo>
                    <a:pt x="34527" y="75133"/>
                  </a:lnTo>
                  <a:lnTo>
                    <a:pt x="35055" y="75646"/>
                  </a:lnTo>
                  <a:lnTo>
                    <a:pt x="35191" y="75510"/>
                  </a:lnTo>
                  <a:lnTo>
                    <a:pt x="34663" y="74982"/>
                  </a:lnTo>
                  <a:close/>
                  <a:moveTo>
                    <a:pt x="219154" y="75087"/>
                  </a:moveTo>
                  <a:lnTo>
                    <a:pt x="219019" y="75238"/>
                  </a:lnTo>
                  <a:lnTo>
                    <a:pt x="219547" y="75766"/>
                  </a:lnTo>
                  <a:lnTo>
                    <a:pt x="219682" y="75615"/>
                  </a:lnTo>
                  <a:lnTo>
                    <a:pt x="219154" y="75087"/>
                  </a:lnTo>
                  <a:close/>
                  <a:moveTo>
                    <a:pt x="174657" y="75012"/>
                  </a:moveTo>
                  <a:lnTo>
                    <a:pt x="174461" y="75087"/>
                  </a:lnTo>
                  <a:lnTo>
                    <a:pt x="174762" y="75781"/>
                  </a:lnTo>
                  <a:lnTo>
                    <a:pt x="174943" y="75691"/>
                  </a:lnTo>
                  <a:lnTo>
                    <a:pt x="174657" y="75012"/>
                  </a:lnTo>
                  <a:close/>
                  <a:moveTo>
                    <a:pt x="35583" y="75872"/>
                  </a:moveTo>
                  <a:lnTo>
                    <a:pt x="35432" y="76023"/>
                  </a:lnTo>
                  <a:lnTo>
                    <a:pt x="35960" y="76551"/>
                  </a:lnTo>
                  <a:lnTo>
                    <a:pt x="36111" y="76400"/>
                  </a:lnTo>
                  <a:lnTo>
                    <a:pt x="35583" y="75872"/>
                  </a:lnTo>
                  <a:close/>
                  <a:moveTo>
                    <a:pt x="110580" y="75781"/>
                  </a:moveTo>
                  <a:lnTo>
                    <a:pt x="110294" y="76460"/>
                  </a:lnTo>
                  <a:lnTo>
                    <a:pt x="110475" y="76551"/>
                  </a:lnTo>
                  <a:lnTo>
                    <a:pt x="110776" y="75857"/>
                  </a:lnTo>
                  <a:lnTo>
                    <a:pt x="110580" y="75781"/>
                  </a:lnTo>
                  <a:close/>
                  <a:moveTo>
                    <a:pt x="187493" y="75781"/>
                  </a:moveTo>
                  <a:lnTo>
                    <a:pt x="187207" y="76475"/>
                  </a:lnTo>
                  <a:lnTo>
                    <a:pt x="187403" y="76551"/>
                  </a:lnTo>
                  <a:lnTo>
                    <a:pt x="187689" y="75872"/>
                  </a:lnTo>
                  <a:lnTo>
                    <a:pt x="187493" y="75781"/>
                  </a:lnTo>
                  <a:close/>
                  <a:moveTo>
                    <a:pt x="220075" y="75992"/>
                  </a:moveTo>
                  <a:lnTo>
                    <a:pt x="219924" y="76143"/>
                  </a:lnTo>
                  <a:lnTo>
                    <a:pt x="220467" y="76656"/>
                  </a:lnTo>
                  <a:lnTo>
                    <a:pt x="220603" y="76520"/>
                  </a:lnTo>
                  <a:lnTo>
                    <a:pt x="220075" y="75992"/>
                  </a:lnTo>
                  <a:close/>
                  <a:moveTo>
                    <a:pt x="98151" y="75962"/>
                  </a:moveTo>
                  <a:lnTo>
                    <a:pt x="97955" y="76038"/>
                  </a:lnTo>
                  <a:lnTo>
                    <a:pt x="98242" y="76716"/>
                  </a:lnTo>
                  <a:lnTo>
                    <a:pt x="98438" y="76641"/>
                  </a:lnTo>
                  <a:lnTo>
                    <a:pt x="98151" y="75962"/>
                  </a:lnTo>
                  <a:close/>
                  <a:moveTo>
                    <a:pt x="175155" y="76189"/>
                  </a:moveTo>
                  <a:lnTo>
                    <a:pt x="174959" y="76264"/>
                  </a:lnTo>
                  <a:lnTo>
                    <a:pt x="175245" y="76958"/>
                  </a:lnTo>
                  <a:lnTo>
                    <a:pt x="175441" y="76867"/>
                  </a:lnTo>
                  <a:lnTo>
                    <a:pt x="175155" y="76189"/>
                  </a:lnTo>
                  <a:close/>
                  <a:moveTo>
                    <a:pt x="36488" y="76777"/>
                  </a:moveTo>
                  <a:lnTo>
                    <a:pt x="36352" y="76928"/>
                  </a:lnTo>
                  <a:lnTo>
                    <a:pt x="36880" y="77440"/>
                  </a:lnTo>
                  <a:lnTo>
                    <a:pt x="37031" y="77305"/>
                  </a:lnTo>
                  <a:lnTo>
                    <a:pt x="36488" y="76777"/>
                  </a:lnTo>
                  <a:close/>
                  <a:moveTo>
                    <a:pt x="220980" y="76897"/>
                  </a:moveTo>
                  <a:lnTo>
                    <a:pt x="220844" y="77033"/>
                  </a:lnTo>
                  <a:lnTo>
                    <a:pt x="221372" y="77561"/>
                  </a:lnTo>
                  <a:lnTo>
                    <a:pt x="221523" y="77410"/>
                  </a:lnTo>
                  <a:lnTo>
                    <a:pt x="220980" y="76897"/>
                  </a:lnTo>
                  <a:close/>
                  <a:moveTo>
                    <a:pt x="110083" y="76958"/>
                  </a:moveTo>
                  <a:lnTo>
                    <a:pt x="109796" y="77652"/>
                  </a:lnTo>
                  <a:lnTo>
                    <a:pt x="109977" y="77727"/>
                  </a:lnTo>
                  <a:lnTo>
                    <a:pt x="110264" y="77048"/>
                  </a:lnTo>
                  <a:lnTo>
                    <a:pt x="110083" y="76958"/>
                  </a:lnTo>
                  <a:close/>
                  <a:moveTo>
                    <a:pt x="186980" y="76958"/>
                  </a:moveTo>
                  <a:lnTo>
                    <a:pt x="186694" y="77652"/>
                  </a:lnTo>
                  <a:lnTo>
                    <a:pt x="186890" y="77727"/>
                  </a:lnTo>
                  <a:lnTo>
                    <a:pt x="187177" y="77033"/>
                  </a:lnTo>
                  <a:lnTo>
                    <a:pt x="186980" y="76958"/>
                  </a:lnTo>
                  <a:close/>
                  <a:moveTo>
                    <a:pt x="98649" y="77139"/>
                  </a:moveTo>
                  <a:lnTo>
                    <a:pt x="98453" y="77214"/>
                  </a:lnTo>
                  <a:lnTo>
                    <a:pt x="98755" y="77908"/>
                  </a:lnTo>
                  <a:lnTo>
                    <a:pt x="98936" y="77818"/>
                  </a:lnTo>
                  <a:lnTo>
                    <a:pt x="98649" y="77139"/>
                  </a:lnTo>
                  <a:close/>
                  <a:moveTo>
                    <a:pt x="175652" y="77365"/>
                  </a:moveTo>
                  <a:lnTo>
                    <a:pt x="175456" y="77440"/>
                  </a:lnTo>
                  <a:lnTo>
                    <a:pt x="175758" y="78134"/>
                  </a:lnTo>
                  <a:lnTo>
                    <a:pt x="175939" y="78044"/>
                  </a:lnTo>
                  <a:lnTo>
                    <a:pt x="175652" y="77365"/>
                  </a:lnTo>
                  <a:close/>
                  <a:moveTo>
                    <a:pt x="37408" y="77682"/>
                  </a:moveTo>
                  <a:lnTo>
                    <a:pt x="37257" y="77818"/>
                  </a:lnTo>
                  <a:lnTo>
                    <a:pt x="37800" y="78346"/>
                  </a:lnTo>
                  <a:lnTo>
                    <a:pt x="37936" y="78195"/>
                  </a:lnTo>
                  <a:lnTo>
                    <a:pt x="37408" y="77682"/>
                  </a:lnTo>
                  <a:close/>
                  <a:moveTo>
                    <a:pt x="221900" y="77787"/>
                  </a:moveTo>
                  <a:lnTo>
                    <a:pt x="221764" y="77938"/>
                  </a:lnTo>
                  <a:lnTo>
                    <a:pt x="222292" y="78466"/>
                  </a:lnTo>
                  <a:lnTo>
                    <a:pt x="222428" y="78315"/>
                  </a:lnTo>
                  <a:lnTo>
                    <a:pt x="221900" y="77787"/>
                  </a:lnTo>
                  <a:close/>
                  <a:moveTo>
                    <a:pt x="109585" y="78134"/>
                  </a:moveTo>
                  <a:lnTo>
                    <a:pt x="109283" y="78828"/>
                  </a:lnTo>
                  <a:lnTo>
                    <a:pt x="109479" y="78904"/>
                  </a:lnTo>
                  <a:lnTo>
                    <a:pt x="109766" y="78225"/>
                  </a:lnTo>
                  <a:lnTo>
                    <a:pt x="109585" y="78134"/>
                  </a:lnTo>
                  <a:close/>
                  <a:moveTo>
                    <a:pt x="186498" y="78149"/>
                  </a:moveTo>
                  <a:lnTo>
                    <a:pt x="186211" y="78828"/>
                  </a:lnTo>
                  <a:lnTo>
                    <a:pt x="186392" y="78919"/>
                  </a:lnTo>
                  <a:lnTo>
                    <a:pt x="186679" y="78225"/>
                  </a:lnTo>
                  <a:lnTo>
                    <a:pt x="186498" y="78149"/>
                  </a:lnTo>
                  <a:close/>
                  <a:moveTo>
                    <a:pt x="99147" y="78315"/>
                  </a:moveTo>
                  <a:lnTo>
                    <a:pt x="98966" y="78406"/>
                  </a:lnTo>
                  <a:lnTo>
                    <a:pt x="99252" y="79085"/>
                  </a:lnTo>
                  <a:lnTo>
                    <a:pt x="99433" y="79009"/>
                  </a:lnTo>
                  <a:lnTo>
                    <a:pt x="99147" y="78315"/>
                  </a:lnTo>
                  <a:close/>
                  <a:moveTo>
                    <a:pt x="38328" y="78572"/>
                  </a:moveTo>
                  <a:lnTo>
                    <a:pt x="38177" y="78723"/>
                  </a:lnTo>
                  <a:lnTo>
                    <a:pt x="38705" y="79251"/>
                  </a:lnTo>
                  <a:lnTo>
                    <a:pt x="38856" y="79100"/>
                  </a:lnTo>
                  <a:lnTo>
                    <a:pt x="38328" y="78572"/>
                  </a:lnTo>
                  <a:close/>
                  <a:moveTo>
                    <a:pt x="176165" y="78557"/>
                  </a:moveTo>
                  <a:lnTo>
                    <a:pt x="175969" y="78632"/>
                  </a:lnTo>
                  <a:lnTo>
                    <a:pt x="176256" y="79311"/>
                  </a:lnTo>
                  <a:lnTo>
                    <a:pt x="176452" y="79235"/>
                  </a:lnTo>
                  <a:lnTo>
                    <a:pt x="176165" y="78557"/>
                  </a:lnTo>
                  <a:close/>
                  <a:moveTo>
                    <a:pt x="222820" y="78692"/>
                  </a:moveTo>
                  <a:lnTo>
                    <a:pt x="222669" y="78843"/>
                  </a:lnTo>
                  <a:lnTo>
                    <a:pt x="223197" y="79356"/>
                  </a:lnTo>
                  <a:lnTo>
                    <a:pt x="223348" y="79220"/>
                  </a:lnTo>
                  <a:lnTo>
                    <a:pt x="222820" y="78692"/>
                  </a:lnTo>
                  <a:close/>
                  <a:moveTo>
                    <a:pt x="109072" y="79326"/>
                  </a:moveTo>
                  <a:lnTo>
                    <a:pt x="108785" y="80005"/>
                  </a:lnTo>
                  <a:lnTo>
                    <a:pt x="108981" y="80095"/>
                  </a:lnTo>
                  <a:lnTo>
                    <a:pt x="109268" y="79401"/>
                  </a:lnTo>
                  <a:lnTo>
                    <a:pt x="109072" y="79326"/>
                  </a:lnTo>
                  <a:close/>
                  <a:moveTo>
                    <a:pt x="185985" y="79326"/>
                  </a:moveTo>
                  <a:lnTo>
                    <a:pt x="185683" y="80005"/>
                  </a:lnTo>
                  <a:lnTo>
                    <a:pt x="185879" y="80095"/>
                  </a:lnTo>
                  <a:lnTo>
                    <a:pt x="186166" y="79401"/>
                  </a:lnTo>
                  <a:lnTo>
                    <a:pt x="185985" y="79326"/>
                  </a:lnTo>
                  <a:close/>
                  <a:moveTo>
                    <a:pt x="39233" y="79477"/>
                  </a:moveTo>
                  <a:lnTo>
                    <a:pt x="39098" y="79628"/>
                  </a:lnTo>
                  <a:lnTo>
                    <a:pt x="39625" y="80140"/>
                  </a:lnTo>
                  <a:lnTo>
                    <a:pt x="39776" y="80005"/>
                  </a:lnTo>
                  <a:lnTo>
                    <a:pt x="39233" y="79477"/>
                  </a:lnTo>
                  <a:close/>
                  <a:moveTo>
                    <a:pt x="223725" y="79597"/>
                  </a:moveTo>
                  <a:lnTo>
                    <a:pt x="223589" y="79733"/>
                  </a:lnTo>
                  <a:lnTo>
                    <a:pt x="224117" y="80261"/>
                  </a:lnTo>
                  <a:lnTo>
                    <a:pt x="224268" y="80110"/>
                  </a:lnTo>
                  <a:lnTo>
                    <a:pt x="223725" y="79597"/>
                  </a:lnTo>
                  <a:close/>
                  <a:moveTo>
                    <a:pt x="99644" y="79507"/>
                  </a:moveTo>
                  <a:lnTo>
                    <a:pt x="99463" y="79582"/>
                  </a:lnTo>
                  <a:lnTo>
                    <a:pt x="99750" y="80276"/>
                  </a:lnTo>
                  <a:lnTo>
                    <a:pt x="99946" y="80186"/>
                  </a:lnTo>
                  <a:lnTo>
                    <a:pt x="99644" y="79507"/>
                  </a:lnTo>
                  <a:close/>
                  <a:moveTo>
                    <a:pt x="176663" y="79733"/>
                  </a:moveTo>
                  <a:lnTo>
                    <a:pt x="176467" y="79809"/>
                  </a:lnTo>
                  <a:lnTo>
                    <a:pt x="176754" y="80487"/>
                  </a:lnTo>
                  <a:lnTo>
                    <a:pt x="176950" y="80412"/>
                  </a:lnTo>
                  <a:lnTo>
                    <a:pt x="176663" y="79733"/>
                  </a:lnTo>
                  <a:close/>
                  <a:moveTo>
                    <a:pt x="40138" y="80367"/>
                  </a:moveTo>
                  <a:lnTo>
                    <a:pt x="40003" y="80518"/>
                  </a:lnTo>
                  <a:lnTo>
                    <a:pt x="40531" y="81046"/>
                  </a:lnTo>
                  <a:lnTo>
                    <a:pt x="40681" y="80895"/>
                  </a:lnTo>
                  <a:lnTo>
                    <a:pt x="40138" y="80367"/>
                  </a:lnTo>
                  <a:close/>
                  <a:moveTo>
                    <a:pt x="224645" y="80487"/>
                  </a:moveTo>
                  <a:lnTo>
                    <a:pt x="224494" y="80638"/>
                  </a:lnTo>
                  <a:lnTo>
                    <a:pt x="225022" y="81151"/>
                  </a:lnTo>
                  <a:lnTo>
                    <a:pt x="225173" y="81015"/>
                  </a:lnTo>
                  <a:lnTo>
                    <a:pt x="224645" y="80487"/>
                  </a:lnTo>
                  <a:close/>
                  <a:moveTo>
                    <a:pt x="108589" y="80503"/>
                  </a:moveTo>
                  <a:lnTo>
                    <a:pt x="108288" y="81196"/>
                  </a:lnTo>
                  <a:lnTo>
                    <a:pt x="108484" y="81272"/>
                  </a:lnTo>
                  <a:lnTo>
                    <a:pt x="108770" y="80578"/>
                  </a:lnTo>
                  <a:lnTo>
                    <a:pt x="108589" y="80503"/>
                  </a:lnTo>
                  <a:close/>
                  <a:moveTo>
                    <a:pt x="185487" y="80503"/>
                  </a:moveTo>
                  <a:lnTo>
                    <a:pt x="185185" y="81196"/>
                  </a:lnTo>
                  <a:lnTo>
                    <a:pt x="185382" y="81272"/>
                  </a:lnTo>
                  <a:lnTo>
                    <a:pt x="185668" y="80593"/>
                  </a:lnTo>
                  <a:lnTo>
                    <a:pt x="185487" y="80503"/>
                  </a:lnTo>
                  <a:close/>
                  <a:moveTo>
                    <a:pt x="100157" y="80684"/>
                  </a:moveTo>
                  <a:lnTo>
                    <a:pt x="99961" y="80759"/>
                  </a:lnTo>
                  <a:lnTo>
                    <a:pt x="100248" y="81453"/>
                  </a:lnTo>
                  <a:lnTo>
                    <a:pt x="100444" y="81362"/>
                  </a:lnTo>
                  <a:lnTo>
                    <a:pt x="100157" y="80684"/>
                  </a:lnTo>
                  <a:close/>
                  <a:moveTo>
                    <a:pt x="177161" y="80910"/>
                  </a:moveTo>
                  <a:lnTo>
                    <a:pt x="176980" y="81000"/>
                  </a:lnTo>
                  <a:lnTo>
                    <a:pt x="177266" y="81679"/>
                  </a:lnTo>
                  <a:lnTo>
                    <a:pt x="177462" y="81604"/>
                  </a:lnTo>
                  <a:lnTo>
                    <a:pt x="177161" y="80910"/>
                  </a:lnTo>
                  <a:close/>
                  <a:moveTo>
                    <a:pt x="41058" y="81272"/>
                  </a:moveTo>
                  <a:lnTo>
                    <a:pt x="40908" y="81423"/>
                  </a:lnTo>
                  <a:lnTo>
                    <a:pt x="41451" y="81935"/>
                  </a:lnTo>
                  <a:lnTo>
                    <a:pt x="41586" y="81785"/>
                  </a:lnTo>
                  <a:lnTo>
                    <a:pt x="41058" y="81272"/>
                  </a:lnTo>
                  <a:close/>
                  <a:moveTo>
                    <a:pt x="225565" y="81392"/>
                  </a:moveTo>
                  <a:lnTo>
                    <a:pt x="225414" y="81543"/>
                  </a:lnTo>
                  <a:lnTo>
                    <a:pt x="225942" y="82056"/>
                  </a:lnTo>
                  <a:lnTo>
                    <a:pt x="226093" y="81920"/>
                  </a:lnTo>
                  <a:lnTo>
                    <a:pt x="225565" y="81392"/>
                  </a:lnTo>
                  <a:close/>
                  <a:moveTo>
                    <a:pt x="108076" y="81679"/>
                  </a:moveTo>
                  <a:lnTo>
                    <a:pt x="107790" y="82373"/>
                  </a:lnTo>
                  <a:lnTo>
                    <a:pt x="107986" y="82448"/>
                  </a:lnTo>
                  <a:lnTo>
                    <a:pt x="108272" y="81770"/>
                  </a:lnTo>
                  <a:lnTo>
                    <a:pt x="108076" y="81679"/>
                  </a:lnTo>
                  <a:close/>
                  <a:moveTo>
                    <a:pt x="184974" y="81679"/>
                  </a:moveTo>
                  <a:lnTo>
                    <a:pt x="184688" y="82373"/>
                  </a:lnTo>
                  <a:lnTo>
                    <a:pt x="184884" y="82448"/>
                  </a:lnTo>
                  <a:lnTo>
                    <a:pt x="185170" y="81754"/>
                  </a:lnTo>
                  <a:lnTo>
                    <a:pt x="184974" y="81679"/>
                  </a:lnTo>
                  <a:close/>
                  <a:moveTo>
                    <a:pt x="100655" y="81860"/>
                  </a:moveTo>
                  <a:lnTo>
                    <a:pt x="100474" y="81935"/>
                  </a:lnTo>
                  <a:lnTo>
                    <a:pt x="100761" y="82629"/>
                  </a:lnTo>
                  <a:lnTo>
                    <a:pt x="100957" y="82539"/>
                  </a:lnTo>
                  <a:lnTo>
                    <a:pt x="100655" y="81860"/>
                  </a:lnTo>
                  <a:close/>
                  <a:moveTo>
                    <a:pt x="41994" y="82177"/>
                  </a:moveTo>
                  <a:lnTo>
                    <a:pt x="41858" y="82313"/>
                  </a:lnTo>
                  <a:lnTo>
                    <a:pt x="42386" y="82841"/>
                  </a:lnTo>
                  <a:lnTo>
                    <a:pt x="42537" y="82690"/>
                  </a:lnTo>
                  <a:lnTo>
                    <a:pt x="41994" y="82177"/>
                  </a:lnTo>
                  <a:close/>
                  <a:moveTo>
                    <a:pt x="177659" y="82086"/>
                  </a:moveTo>
                  <a:lnTo>
                    <a:pt x="177462" y="82177"/>
                  </a:lnTo>
                  <a:lnTo>
                    <a:pt x="177764" y="82856"/>
                  </a:lnTo>
                  <a:lnTo>
                    <a:pt x="177945" y="82780"/>
                  </a:lnTo>
                  <a:lnTo>
                    <a:pt x="177659" y="82086"/>
                  </a:lnTo>
                  <a:close/>
                  <a:moveTo>
                    <a:pt x="226470" y="82297"/>
                  </a:moveTo>
                  <a:lnTo>
                    <a:pt x="226334" y="82433"/>
                  </a:lnTo>
                  <a:lnTo>
                    <a:pt x="226862" y="82961"/>
                  </a:lnTo>
                  <a:lnTo>
                    <a:pt x="226998" y="82810"/>
                  </a:lnTo>
                  <a:lnTo>
                    <a:pt x="226470" y="82297"/>
                  </a:lnTo>
                  <a:close/>
                  <a:moveTo>
                    <a:pt x="184476" y="82856"/>
                  </a:moveTo>
                  <a:lnTo>
                    <a:pt x="184190" y="83549"/>
                  </a:lnTo>
                  <a:lnTo>
                    <a:pt x="184371" y="83625"/>
                  </a:lnTo>
                  <a:lnTo>
                    <a:pt x="184673" y="82946"/>
                  </a:lnTo>
                  <a:lnTo>
                    <a:pt x="184476" y="82856"/>
                  </a:lnTo>
                  <a:close/>
                  <a:moveTo>
                    <a:pt x="107579" y="82871"/>
                  </a:moveTo>
                  <a:lnTo>
                    <a:pt x="107292" y="83549"/>
                  </a:lnTo>
                  <a:lnTo>
                    <a:pt x="107473" y="83640"/>
                  </a:lnTo>
                  <a:lnTo>
                    <a:pt x="107775" y="82946"/>
                  </a:lnTo>
                  <a:lnTo>
                    <a:pt x="107579" y="82871"/>
                  </a:lnTo>
                  <a:close/>
                  <a:moveTo>
                    <a:pt x="42884" y="83067"/>
                  </a:moveTo>
                  <a:lnTo>
                    <a:pt x="42748" y="83218"/>
                  </a:lnTo>
                  <a:lnTo>
                    <a:pt x="43276" y="83746"/>
                  </a:lnTo>
                  <a:lnTo>
                    <a:pt x="43427" y="83595"/>
                  </a:lnTo>
                  <a:lnTo>
                    <a:pt x="42884" y="83067"/>
                  </a:lnTo>
                  <a:close/>
                  <a:moveTo>
                    <a:pt x="101153" y="83052"/>
                  </a:moveTo>
                  <a:lnTo>
                    <a:pt x="100972" y="83127"/>
                  </a:lnTo>
                  <a:lnTo>
                    <a:pt x="101258" y="83806"/>
                  </a:lnTo>
                  <a:lnTo>
                    <a:pt x="101455" y="83730"/>
                  </a:lnTo>
                  <a:lnTo>
                    <a:pt x="101153" y="83052"/>
                  </a:lnTo>
                  <a:close/>
                  <a:moveTo>
                    <a:pt x="227390" y="83187"/>
                  </a:moveTo>
                  <a:lnTo>
                    <a:pt x="227239" y="83338"/>
                  </a:lnTo>
                  <a:lnTo>
                    <a:pt x="227767" y="83851"/>
                  </a:lnTo>
                  <a:lnTo>
                    <a:pt x="227918" y="83715"/>
                  </a:lnTo>
                  <a:lnTo>
                    <a:pt x="227390" y="83187"/>
                  </a:lnTo>
                  <a:close/>
                  <a:moveTo>
                    <a:pt x="178171" y="83278"/>
                  </a:moveTo>
                  <a:lnTo>
                    <a:pt x="177975" y="83353"/>
                  </a:lnTo>
                  <a:lnTo>
                    <a:pt x="178262" y="84047"/>
                  </a:lnTo>
                  <a:lnTo>
                    <a:pt x="178458" y="83957"/>
                  </a:lnTo>
                  <a:lnTo>
                    <a:pt x="178171" y="83278"/>
                  </a:lnTo>
                  <a:close/>
                  <a:moveTo>
                    <a:pt x="43804" y="83972"/>
                  </a:moveTo>
                  <a:lnTo>
                    <a:pt x="43668" y="84123"/>
                  </a:lnTo>
                  <a:lnTo>
                    <a:pt x="44196" y="84635"/>
                  </a:lnTo>
                  <a:lnTo>
                    <a:pt x="44332" y="84485"/>
                  </a:lnTo>
                  <a:lnTo>
                    <a:pt x="43804" y="83972"/>
                  </a:lnTo>
                  <a:close/>
                  <a:moveTo>
                    <a:pt x="228295" y="84092"/>
                  </a:moveTo>
                  <a:lnTo>
                    <a:pt x="228160" y="84228"/>
                  </a:lnTo>
                  <a:lnTo>
                    <a:pt x="228687" y="84756"/>
                  </a:lnTo>
                  <a:lnTo>
                    <a:pt x="228838" y="84605"/>
                  </a:lnTo>
                  <a:lnTo>
                    <a:pt x="228295" y="84092"/>
                  </a:lnTo>
                  <a:close/>
                  <a:moveTo>
                    <a:pt x="107081" y="84047"/>
                  </a:moveTo>
                  <a:lnTo>
                    <a:pt x="106779" y="84726"/>
                  </a:lnTo>
                  <a:lnTo>
                    <a:pt x="106975" y="84816"/>
                  </a:lnTo>
                  <a:lnTo>
                    <a:pt x="107262" y="84123"/>
                  </a:lnTo>
                  <a:lnTo>
                    <a:pt x="107081" y="84047"/>
                  </a:lnTo>
                  <a:close/>
                  <a:moveTo>
                    <a:pt x="183979" y="84047"/>
                  </a:moveTo>
                  <a:lnTo>
                    <a:pt x="183692" y="84741"/>
                  </a:lnTo>
                  <a:lnTo>
                    <a:pt x="183873" y="84816"/>
                  </a:lnTo>
                  <a:lnTo>
                    <a:pt x="184175" y="84138"/>
                  </a:lnTo>
                  <a:lnTo>
                    <a:pt x="183979" y="84047"/>
                  </a:lnTo>
                  <a:close/>
                  <a:moveTo>
                    <a:pt x="101651" y="84228"/>
                  </a:moveTo>
                  <a:lnTo>
                    <a:pt x="101470" y="84304"/>
                  </a:lnTo>
                  <a:lnTo>
                    <a:pt x="101756" y="84997"/>
                  </a:lnTo>
                  <a:lnTo>
                    <a:pt x="101952" y="84907"/>
                  </a:lnTo>
                  <a:lnTo>
                    <a:pt x="101651" y="84228"/>
                  </a:lnTo>
                  <a:close/>
                  <a:moveTo>
                    <a:pt x="178654" y="84454"/>
                  </a:moveTo>
                  <a:lnTo>
                    <a:pt x="178473" y="84530"/>
                  </a:lnTo>
                  <a:lnTo>
                    <a:pt x="178760" y="85209"/>
                  </a:lnTo>
                  <a:lnTo>
                    <a:pt x="178956" y="85133"/>
                  </a:lnTo>
                  <a:lnTo>
                    <a:pt x="178654" y="84454"/>
                  </a:lnTo>
                  <a:close/>
                  <a:moveTo>
                    <a:pt x="44724" y="84862"/>
                  </a:moveTo>
                  <a:lnTo>
                    <a:pt x="44573" y="85013"/>
                  </a:lnTo>
                  <a:lnTo>
                    <a:pt x="45116" y="85541"/>
                  </a:lnTo>
                  <a:lnTo>
                    <a:pt x="45252" y="85390"/>
                  </a:lnTo>
                  <a:lnTo>
                    <a:pt x="44724" y="84862"/>
                  </a:lnTo>
                  <a:close/>
                  <a:moveTo>
                    <a:pt x="229215" y="84982"/>
                  </a:moveTo>
                  <a:lnTo>
                    <a:pt x="229080" y="85133"/>
                  </a:lnTo>
                  <a:lnTo>
                    <a:pt x="229608" y="85661"/>
                  </a:lnTo>
                  <a:lnTo>
                    <a:pt x="229743" y="85510"/>
                  </a:lnTo>
                  <a:lnTo>
                    <a:pt x="229215" y="84982"/>
                  </a:lnTo>
                  <a:close/>
                  <a:moveTo>
                    <a:pt x="106568" y="85224"/>
                  </a:moveTo>
                  <a:lnTo>
                    <a:pt x="106281" y="85918"/>
                  </a:lnTo>
                  <a:lnTo>
                    <a:pt x="106477" y="85993"/>
                  </a:lnTo>
                  <a:lnTo>
                    <a:pt x="106764" y="85314"/>
                  </a:lnTo>
                  <a:lnTo>
                    <a:pt x="106568" y="85224"/>
                  </a:lnTo>
                  <a:close/>
                  <a:moveTo>
                    <a:pt x="183481" y="85224"/>
                  </a:moveTo>
                  <a:lnTo>
                    <a:pt x="183179" y="85918"/>
                  </a:lnTo>
                  <a:lnTo>
                    <a:pt x="183375" y="85993"/>
                  </a:lnTo>
                  <a:lnTo>
                    <a:pt x="183662" y="85299"/>
                  </a:lnTo>
                  <a:lnTo>
                    <a:pt x="183481" y="85224"/>
                  </a:lnTo>
                  <a:close/>
                  <a:moveTo>
                    <a:pt x="102148" y="85405"/>
                  </a:moveTo>
                  <a:lnTo>
                    <a:pt x="101967" y="85495"/>
                  </a:lnTo>
                  <a:lnTo>
                    <a:pt x="102254" y="86174"/>
                  </a:lnTo>
                  <a:lnTo>
                    <a:pt x="102450" y="86099"/>
                  </a:lnTo>
                  <a:lnTo>
                    <a:pt x="102148" y="85405"/>
                  </a:lnTo>
                  <a:close/>
                  <a:moveTo>
                    <a:pt x="179167" y="85631"/>
                  </a:moveTo>
                  <a:lnTo>
                    <a:pt x="178971" y="85706"/>
                  </a:lnTo>
                  <a:lnTo>
                    <a:pt x="179257" y="86400"/>
                  </a:lnTo>
                  <a:lnTo>
                    <a:pt x="179454" y="86310"/>
                  </a:lnTo>
                  <a:lnTo>
                    <a:pt x="179167" y="85631"/>
                  </a:lnTo>
                  <a:close/>
                  <a:moveTo>
                    <a:pt x="45629" y="85767"/>
                  </a:moveTo>
                  <a:lnTo>
                    <a:pt x="45493" y="85918"/>
                  </a:lnTo>
                  <a:lnTo>
                    <a:pt x="46021" y="86430"/>
                  </a:lnTo>
                  <a:lnTo>
                    <a:pt x="46172" y="86280"/>
                  </a:lnTo>
                  <a:lnTo>
                    <a:pt x="45629" y="85767"/>
                  </a:lnTo>
                  <a:close/>
                  <a:moveTo>
                    <a:pt x="230136" y="85887"/>
                  </a:moveTo>
                  <a:lnTo>
                    <a:pt x="229985" y="86038"/>
                  </a:lnTo>
                  <a:lnTo>
                    <a:pt x="230513" y="86551"/>
                  </a:lnTo>
                  <a:lnTo>
                    <a:pt x="230663" y="86415"/>
                  </a:lnTo>
                  <a:lnTo>
                    <a:pt x="230136" y="85887"/>
                  </a:lnTo>
                  <a:close/>
                  <a:moveTo>
                    <a:pt x="106070" y="86400"/>
                  </a:moveTo>
                  <a:lnTo>
                    <a:pt x="105784" y="87094"/>
                  </a:lnTo>
                  <a:lnTo>
                    <a:pt x="105965" y="87170"/>
                  </a:lnTo>
                  <a:lnTo>
                    <a:pt x="106266" y="86491"/>
                  </a:lnTo>
                  <a:lnTo>
                    <a:pt x="106070" y="86400"/>
                  </a:lnTo>
                  <a:close/>
                  <a:moveTo>
                    <a:pt x="182968" y="86415"/>
                  </a:moveTo>
                  <a:lnTo>
                    <a:pt x="182682" y="87094"/>
                  </a:lnTo>
                  <a:lnTo>
                    <a:pt x="182878" y="87185"/>
                  </a:lnTo>
                  <a:lnTo>
                    <a:pt x="183164" y="86491"/>
                  </a:lnTo>
                  <a:lnTo>
                    <a:pt x="182968" y="86415"/>
                  </a:lnTo>
                  <a:close/>
                  <a:moveTo>
                    <a:pt x="46549" y="86672"/>
                  </a:moveTo>
                  <a:lnTo>
                    <a:pt x="46398" y="86808"/>
                  </a:lnTo>
                  <a:lnTo>
                    <a:pt x="46941" y="87335"/>
                  </a:lnTo>
                  <a:lnTo>
                    <a:pt x="47077" y="87185"/>
                  </a:lnTo>
                  <a:lnTo>
                    <a:pt x="46549" y="86672"/>
                  </a:lnTo>
                  <a:close/>
                  <a:moveTo>
                    <a:pt x="102661" y="86581"/>
                  </a:moveTo>
                  <a:lnTo>
                    <a:pt x="102465" y="86672"/>
                  </a:lnTo>
                  <a:lnTo>
                    <a:pt x="102752" y="87351"/>
                  </a:lnTo>
                  <a:lnTo>
                    <a:pt x="102948" y="87275"/>
                  </a:lnTo>
                  <a:lnTo>
                    <a:pt x="102661" y="86581"/>
                  </a:lnTo>
                  <a:close/>
                  <a:moveTo>
                    <a:pt x="231041" y="86792"/>
                  </a:moveTo>
                  <a:lnTo>
                    <a:pt x="230905" y="86928"/>
                  </a:lnTo>
                  <a:lnTo>
                    <a:pt x="231433" y="87456"/>
                  </a:lnTo>
                  <a:lnTo>
                    <a:pt x="231584" y="87305"/>
                  </a:lnTo>
                  <a:lnTo>
                    <a:pt x="231041" y="86792"/>
                  </a:lnTo>
                  <a:close/>
                  <a:moveTo>
                    <a:pt x="179680" y="86823"/>
                  </a:moveTo>
                  <a:lnTo>
                    <a:pt x="179484" y="86898"/>
                  </a:lnTo>
                  <a:lnTo>
                    <a:pt x="179770" y="87592"/>
                  </a:lnTo>
                  <a:lnTo>
                    <a:pt x="179966" y="87501"/>
                  </a:lnTo>
                  <a:lnTo>
                    <a:pt x="179680" y="86823"/>
                  </a:lnTo>
                  <a:close/>
                  <a:moveTo>
                    <a:pt x="47469" y="87562"/>
                  </a:moveTo>
                  <a:lnTo>
                    <a:pt x="47318" y="87713"/>
                  </a:lnTo>
                  <a:lnTo>
                    <a:pt x="47846" y="88241"/>
                  </a:lnTo>
                  <a:lnTo>
                    <a:pt x="47997" y="88090"/>
                  </a:lnTo>
                  <a:lnTo>
                    <a:pt x="47469" y="87562"/>
                  </a:lnTo>
                  <a:close/>
                  <a:moveTo>
                    <a:pt x="105572" y="87592"/>
                  </a:moveTo>
                  <a:lnTo>
                    <a:pt x="105286" y="88271"/>
                  </a:lnTo>
                  <a:lnTo>
                    <a:pt x="105467" y="88361"/>
                  </a:lnTo>
                  <a:lnTo>
                    <a:pt x="105769" y="87667"/>
                  </a:lnTo>
                  <a:lnTo>
                    <a:pt x="105572" y="87592"/>
                  </a:lnTo>
                  <a:close/>
                  <a:moveTo>
                    <a:pt x="182470" y="87592"/>
                  </a:moveTo>
                  <a:lnTo>
                    <a:pt x="182184" y="88271"/>
                  </a:lnTo>
                  <a:lnTo>
                    <a:pt x="182380" y="88361"/>
                  </a:lnTo>
                  <a:lnTo>
                    <a:pt x="182666" y="87667"/>
                  </a:lnTo>
                  <a:lnTo>
                    <a:pt x="182470" y="87592"/>
                  </a:lnTo>
                  <a:close/>
                  <a:moveTo>
                    <a:pt x="231961" y="87682"/>
                  </a:moveTo>
                  <a:lnTo>
                    <a:pt x="231810" y="87833"/>
                  </a:lnTo>
                  <a:lnTo>
                    <a:pt x="232353" y="88361"/>
                  </a:lnTo>
                  <a:lnTo>
                    <a:pt x="232489" y="88210"/>
                  </a:lnTo>
                  <a:lnTo>
                    <a:pt x="231961" y="87682"/>
                  </a:lnTo>
                  <a:close/>
                  <a:moveTo>
                    <a:pt x="103159" y="87773"/>
                  </a:moveTo>
                  <a:lnTo>
                    <a:pt x="102963" y="87848"/>
                  </a:lnTo>
                  <a:lnTo>
                    <a:pt x="103265" y="88542"/>
                  </a:lnTo>
                  <a:lnTo>
                    <a:pt x="103446" y="88452"/>
                  </a:lnTo>
                  <a:lnTo>
                    <a:pt x="103159" y="87773"/>
                  </a:lnTo>
                  <a:close/>
                  <a:moveTo>
                    <a:pt x="180162" y="87984"/>
                  </a:moveTo>
                  <a:lnTo>
                    <a:pt x="179966" y="88075"/>
                  </a:lnTo>
                  <a:lnTo>
                    <a:pt x="180268" y="88753"/>
                  </a:lnTo>
                  <a:lnTo>
                    <a:pt x="180449" y="88678"/>
                  </a:lnTo>
                  <a:lnTo>
                    <a:pt x="180162" y="87984"/>
                  </a:lnTo>
                  <a:close/>
                  <a:moveTo>
                    <a:pt x="48389" y="88467"/>
                  </a:moveTo>
                  <a:lnTo>
                    <a:pt x="48238" y="88618"/>
                  </a:lnTo>
                  <a:lnTo>
                    <a:pt x="48766" y="89130"/>
                  </a:lnTo>
                  <a:lnTo>
                    <a:pt x="48917" y="88995"/>
                  </a:lnTo>
                  <a:lnTo>
                    <a:pt x="48389" y="88467"/>
                  </a:lnTo>
                  <a:close/>
                  <a:moveTo>
                    <a:pt x="232881" y="88587"/>
                  </a:moveTo>
                  <a:lnTo>
                    <a:pt x="232730" y="88738"/>
                  </a:lnTo>
                  <a:lnTo>
                    <a:pt x="233273" y="89251"/>
                  </a:lnTo>
                  <a:lnTo>
                    <a:pt x="233409" y="89115"/>
                  </a:lnTo>
                  <a:lnTo>
                    <a:pt x="232881" y="88587"/>
                  </a:lnTo>
                  <a:close/>
                  <a:moveTo>
                    <a:pt x="105075" y="88768"/>
                  </a:moveTo>
                  <a:lnTo>
                    <a:pt x="104788" y="89462"/>
                  </a:lnTo>
                  <a:lnTo>
                    <a:pt x="104969" y="89538"/>
                  </a:lnTo>
                  <a:lnTo>
                    <a:pt x="105256" y="88844"/>
                  </a:lnTo>
                  <a:lnTo>
                    <a:pt x="105075" y="88768"/>
                  </a:lnTo>
                  <a:close/>
                  <a:moveTo>
                    <a:pt x="181973" y="88768"/>
                  </a:moveTo>
                  <a:lnTo>
                    <a:pt x="181686" y="89462"/>
                  </a:lnTo>
                  <a:lnTo>
                    <a:pt x="181867" y="89538"/>
                  </a:lnTo>
                  <a:lnTo>
                    <a:pt x="182154" y="88859"/>
                  </a:lnTo>
                  <a:lnTo>
                    <a:pt x="181973" y="88768"/>
                  </a:lnTo>
                  <a:close/>
                  <a:moveTo>
                    <a:pt x="103657" y="88949"/>
                  </a:moveTo>
                  <a:lnTo>
                    <a:pt x="103476" y="89025"/>
                  </a:lnTo>
                  <a:lnTo>
                    <a:pt x="103762" y="89719"/>
                  </a:lnTo>
                  <a:lnTo>
                    <a:pt x="103958" y="89628"/>
                  </a:lnTo>
                  <a:lnTo>
                    <a:pt x="103657" y="88949"/>
                  </a:lnTo>
                  <a:close/>
                  <a:moveTo>
                    <a:pt x="180675" y="89176"/>
                  </a:moveTo>
                  <a:lnTo>
                    <a:pt x="180479" y="89266"/>
                  </a:lnTo>
                  <a:lnTo>
                    <a:pt x="180766" y="89945"/>
                  </a:lnTo>
                  <a:lnTo>
                    <a:pt x="180962" y="89870"/>
                  </a:lnTo>
                  <a:lnTo>
                    <a:pt x="180675" y="89176"/>
                  </a:lnTo>
                  <a:close/>
                  <a:moveTo>
                    <a:pt x="49294" y="89372"/>
                  </a:moveTo>
                  <a:lnTo>
                    <a:pt x="49159" y="89508"/>
                  </a:lnTo>
                  <a:lnTo>
                    <a:pt x="49686" y="90036"/>
                  </a:lnTo>
                  <a:lnTo>
                    <a:pt x="49837" y="89885"/>
                  </a:lnTo>
                  <a:lnTo>
                    <a:pt x="49294" y="89372"/>
                  </a:lnTo>
                  <a:close/>
                  <a:moveTo>
                    <a:pt x="233801" y="89492"/>
                  </a:moveTo>
                  <a:lnTo>
                    <a:pt x="233650" y="89628"/>
                  </a:lnTo>
                  <a:lnTo>
                    <a:pt x="234178" y="90156"/>
                  </a:lnTo>
                  <a:lnTo>
                    <a:pt x="234329" y="90005"/>
                  </a:lnTo>
                  <a:lnTo>
                    <a:pt x="233801" y="89492"/>
                  </a:lnTo>
                  <a:close/>
                  <a:moveTo>
                    <a:pt x="104562" y="89960"/>
                  </a:moveTo>
                  <a:lnTo>
                    <a:pt x="104320" y="90518"/>
                  </a:lnTo>
                  <a:lnTo>
                    <a:pt x="104155" y="90126"/>
                  </a:lnTo>
                  <a:lnTo>
                    <a:pt x="103974" y="90217"/>
                  </a:lnTo>
                  <a:lnTo>
                    <a:pt x="104260" y="90895"/>
                  </a:lnTo>
                  <a:lnTo>
                    <a:pt x="104456" y="90820"/>
                  </a:lnTo>
                  <a:lnTo>
                    <a:pt x="104396" y="90699"/>
                  </a:lnTo>
                  <a:lnTo>
                    <a:pt x="104396" y="90699"/>
                  </a:lnTo>
                  <a:lnTo>
                    <a:pt x="104456" y="90714"/>
                  </a:lnTo>
                  <a:lnTo>
                    <a:pt x="104758" y="90036"/>
                  </a:lnTo>
                  <a:lnTo>
                    <a:pt x="104562" y="89960"/>
                  </a:lnTo>
                  <a:close/>
                  <a:moveTo>
                    <a:pt x="50214" y="90262"/>
                  </a:moveTo>
                  <a:lnTo>
                    <a:pt x="50079" y="90413"/>
                  </a:lnTo>
                  <a:lnTo>
                    <a:pt x="50607" y="90941"/>
                  </a:lnTo>
                  <a:lnTo>
                    <a:pt x="50742" y="90790"/>
                  </a:lnTo>
                  <a:lnTo>
                    <a:pt x="50214" y="90262"/>
                  </a:lnTo>
                  <a:close/>
                  <a:moveTo>
                    <a:pt x="234706" y="90382"/>
                  </a:moveTo>
                  <a:lnTo>
                    <a:pt x="234570" y="90533"/>
                  </a:lnTo>
                  <a:lnTo>
                    <a:pt x="235098" y="91046"/>
                  </a:lnTo>
                  <a:lnTo>
                    <a:pt x="235249" y="90910"/>
                  </a:lnTo>
                  <a:lnTo>
                    <a:pt x="234706" y="90382"/>
                  </a:lnTo>
                  <a:close/>
                  <a:moveTo>
                    <a:pt x="181475" y="89945"/>
                  </a:moveTo>
                  <a:lnTo>
                    <a:pt x="181233" y="90503"/>
                  </a:lnTo>
                  <a:lnTo>
                    <a:pt x="181173" y="90352"/>
                  </a:lnTo>
                  <a:lnTo>
                    <a:pt x="180977" y="90428"/>
                  </a:lnTo>
                  <a:lnTo>
                    <a:pt x="181264" y="91122"/>
                  </a:lnTo>
                  <a:lnTo>
                    <a:pt x="181460" y="91046"/>
                  </a:lnTo>
                  <a:lnTo>
                    <a:pt x="181309" y="90684"/>
                  </a:lnTo>
                  <a:lnTo>
                    <a:pt x="181369" y="90714"/>
                  </a:lnTo>
                  <a:lnTo>
                    <a:pt x="181656" y="90036"/>
                  </a:lnTo>
                  <a:lnTo>
                    <a:pt x="181475" y="89945"/>
                  </a:lnTo>
                  <a:close/>
                  <a:moveTo>
                    <a:pt x="51135" y="91167"/>
                  </a:moveTo>
                  <a:lnTo>
                    <a:pt x="50984" y="91318"/>
                  </a:lnTo>
                  <a:lnTo>
                    <a:pt x="51512" y="91830"/>
                  </a:lnTo>
                  <a:lnTo>
                    <a:pt x="51662" y="91680"/>
                  </a:lnTo>
                  <a:lnTo>
                    <a:pt x="51135" y="91167"/>
                  </a:lnTo>
                  <a:close/>
                  <a:moveTo>
                    <a:pt x="104064" y="91137"/>
                  </a:moveTo>
                  <a:lnTo>
                    <a:pt x="103777" y="91815"/>
                  </a:lnTo>
                  <a:lnTo>
                    <a:pt x="103958" y="91906"/>
                  </a:lnTo>
                  <a:lnTo>
                    <a:pt x="104260" y="91212"/>
                  </a:lnTo>
                  <a:lnTo>
                    <a:pt x="104064" y="91137"/>
                  </a:lnTo>
                  <a:close/>
                  <a:moveTo>
                    <a:pt x="180977" y="91137"/>
                  </a:moveTo>
                  <a:lnTo>
                    <a:pt x="180675" y="91815"/>
                  </a:lnTo>
                  <a:lnTo>
                    <a:pt x="180871" y="91906"/>
                  </a:lnTo>
                  <a:lnTo>
                    <a:pt x="181158" y="91212"/>
                  </a:lnTo>
                  <a:lnTo>
                    <a:pt x="180977" y="91137"/>
                  </a:lnTo>
                  <a:close/>
                  <a:moveTo>
                    <a:pt x="235626" y="91287"/>
                  </a:moveTo>
                  <a:lnTo>
                    <a:pt x="235475" y="91423"/>
                  </a:lnTo>
                  <a:lnTo>
                    <a:pt x="236018" y="91951"/>
                  </a:lnTo>
                  <a:lnTo>
                    <a:pt x="236154" y="91800"/>
                  </a:lnTo>
                  <a:lnTo>
                    <a:pt x="235626" y="91287"/>
                  </a:lnTo>
                  <a:close/>
                  <a:moveTo>
                    <a:pt x="104667" y="91303"/>
                  </a:moveTo>
                  <a:lnTo>
                    <a:pt x="104486" y="91393"/>
                  </a:lnTo>
                  <a:lnTo>
                    <a:pt x="104773" y="92072"/>
                  </a:lnTo>
                  <a:lnTo>
                    <a:pt x="104954" y="91996"/>
                  </a:lnTo>
                  <a:lnTo>
                    <a:pt x="104667" y="91303"/>
                  </a:lnTo>
                  <a:close/>
                  <a:moveTo>
                    <a:pt x="181671" y="91544"/>
                  </a:moveTo>
                  <a:lnTo>
                    <a:pt x="181475" y="91619"/>
                  </a:lnTo>
                  <a:lnTo>
                    <a:pt x="181776" y="92313"/>
                  </a:lnTo>
                  <a:lnTo>
                    <a:pt x="181957" y="92223"/>
                  </a:lnTo>
                  <a:lnTo>
                    <a:pt x="181671" y="91544"/>
                  </a:lnTo>
                  <a:close/>
                  <a:moveTo>
                    <a:pt x="52040" y="92057"/>
                  </a:moveTo>
                  <a:lnTo>
                    <a:pt x="51904" y="92208"/>
                  </a:lnTo>
                  <a:lnTo>
                    <a:pt x="52432" y="92736"/>
                  </a:lnTo>
                  <a:lnTo>
                    <a:pt x="52583" y="92585"/>
                  </a:lnTo>
                  <a:lnTo>
                    <a:pt x="52040" y="92057"/>
                  </a:lnTo>
                  <a:close/>
                  <a:moveTo>
                    <a:pt x="236546" y="92177"/>
                  </a:moveTo>
                  <a:lnTo>
                    <a:pt x="236395" y="92328"/>
                  </a:lnTo>
                  <a:lnTo>
                    <a:pt x="236923" y="92856"/>
                  </a:lnTo>
                  <a:lnTo>
                    <a:pt x="237074" y="92705"/>
                  </a:lnTo>
                  <a:lnTo>
                    <a:pt x="236546" y="92177"/>
                  </a:lnTo>
                  <a:close/>
                  <a:moveTo>
                    <a:pt x="103566" y="92313"/>
                  </a:moveTo>
                  <a:lnTo>
                    <a:pt x="103265" y="93007"/>
                  </a:lnTo>
                  <a:lnTo>
                    <a:pt x="103461" y="93082"/>
                  </a:lnTo>
                  <a:lnTo>
                    <a:pt x="103747" y="92404"/>
                  </a:lnTo>
                  <a:lnTo>
                    <a:pt x="103566" y="92313"/>
                  </a:lnTo>
                  <a:close/>
                  <a:moveTo>
                    <a:pt x="180464" y="92313"/>
                  </a:moveTo>
                  <a:lnTo>
                    <a:pt x="180178" y="93007"/>
                  </a:lnTo>
                  <a:lnTo>
                    <a:pt x="180374" y="93082"/>
                  </a:lnTo>
                  <a:lnTo>
                    <a:pt x="180660" y="92404"/>
                  </a:lnTo>
                  <a:lnTo>
                    <a:pt x="180464" y="92313"/>
                  </a:lnTo>
                  <a:close/>
                  <a:moveTo>
                    <a:pt x="105180" y="92494"/>
                  </a:moveTo>
                  <a:lnTo>
                    <a:pt x="104984" y="92570"/>
                  </a:lnTo>
                  <a:lnTo>
                    <a:pt x="105271" y="93248"/>
                  </a:lnTo>
                  <a:lnTo>
                    <a:pt x="105467" y="93173"/>
                  </a:lnTo>
                  <a:lnTo>
                    <a:pt x="105180" y="92494"/>
                  </a:lnTo>
                  <a:close/>
                  <a:moveTo>
                    <a:pt x="182169" y="92720"/>
                  </a:moveTo>
                  <a:lnTo>
                    <a:pt x="181973" y="92796"/>
                  </a:lnTo>
                  <a:lnTo>
                    <a:pt x="182274" y="93490"/>
                  </a:lnTo>
                  <a:lnTo>
                    <a:pt x="182455" y="93414"/>
                  </a:lnTo>
                  <a:lnTo>
                    <a:pt x="182169" y="92720"/>
                  </a:lnTo>
                  <a:close/>
                  <a:moveTo>
                    <a:pt x="52960" y="92962"/>
                  </a:moveTo>
                  <a:lnTo>
                    <a:pt x="52809" y="93113"/>
                  </a:lnTo>
                  <a:lnTo>
                    <a:pt x="53352" y="93625"/>
                  </a:lnTo>
                  <a:lnTo>
                    <a:pt x="53488" y="93490"/>
                  </a:lnTo>
                  <a:lnTo>
                    <a:pt x="52960" y="92962"/>
                  </a:lnTo>
                  <a:close/>
                  <a:moveTo>
                    <a:pt x="237451" y="93082"/>
                  </a:moveTo>
                  <a:lnTo>
                    <a:pt x="237316" y="93233"/>
                  </a:lnTo>
                  <a:lnTo>
                    <a:pt x="237843" y="93746"/>
                  </a:lnTo>
                  <a:lnTo>
                    <a:pt x="237994" y="93610"/>
                  </a:lnTo>
                  <a:lnTo>
                    <a:pt x="237451" y="93082"/>
                  </a:lnTo>
                  <a:close/>
                  <a:moveTo>
                    <a:pt x="103069" y="93490"/>
                  </a:moveTo>
                  <a:lnTo>
                    <a:pt x="102782" y="94184"/>
                  </a:lnTo>
                  <a:lnTo>
                    <a:pt x="102963" y="94259"/>
                  </a:lnTo>
                  <a:lnTo>
                    <a:pt x="103250" y="93580"/>
                  </a:lnTo>
                  <a:lnTo>
                    <a:pt x="103069" y="93490"/>
                  </a:lnTo>
                  <a:close/>
                  <a:moveTo>
                    <a:pt x="179966" y="93505"/>
                  </a:moveTo>
                  <a:lnTo>
                    <a:pt x="179680" y="94184"/>
                  </a:lnTo>
                  <a:lnTo>
                    <a:pt x="179861" y="94259"/>
                  </a:lnTo>
                  <a:lnTo>
                    <a:pt x="180162" y="93580"/>
                  </a:lnTo>
                  <a:lnTo>
                    <a:pt x="179966" y="93505"/>
                  </a:lnTo>
                  <a:close/>
                  <a:moveTo>
                    <a:pt x="105663" y="93671"/>
                  </a:moveTo>
                  <a:lnTo>
                    <a:pt x="105482" y="93746"/>
                  </a:lnTo>
                  <a:lnTo>
                    <a:pt x="105769" y="94440"/>
                  </a:lnTo>
                  <a:lnTo>
                    <a:pt x="105965" y="94349"/>
                  </a:lnTo>
                  <a:lnTo>
                    <a:pt x="105663" y="93671"/>
                  </a:lnTo>
                  <a:close/>
                  <a:moveTo>
                    <a:pt x="53880" y="93867"/>
                  </a:moveTo>
                  <a:lnTo>
                    <a:pt x="53729" y="94003"/>
                  </a:lnTo>
                  <a:lnTo>
                    <a:pt x="54257" y="94530"/>
                  </a:lnTo>
                  <a:lnTo>
                    <a:pt x="54408" y="94380"/>
                  </a:lnTo>
                  <a:lnTo>
                    <a:pt x="53880" y="93867"/>
                  </a:lnTo>
                  <a:close/>
                  <a:moveTo>
                    <a:pt x="238371" y="93987"/>
                  </a:moveTo>
                  <a:lnTo>
                    <a:pt x="238221" y="94123"/>
                  </a:lnTo>
                  <a:lnTo>
                    <a:pt x="238764" y="94651"/>
                  </a:lnTo>
                  <a:lnTo>
                    <a:pt x="238899" y="94500"/>
                  </a:lnTo>
                  <a:lnTo>
                    <a:pt x="238371" y="93987"/>
                  </a:lnTo>
                  <a:close/>
                  <a:moveTo>
                    <a:pt x="182666" y="93897"/>
                  </a:moveTo>
                  <a:lnTo>
                    <a:pt x="182485" y="93987"/>
                  </a:lnTo>
                  <a:lnTo>
                    <a:pt x="182772" y="94666"/>
                  </a:lnTo>
                  <a:lnTo>
                    <a:pt x="182968" y="94591"/>
                  </a:lnTo>
                  <a:lnTo>
                    <a:pt x="182666" y="93897"/>
                  </a:lnTo>
                  <a:close/>
                  <a:moveTo>
                    <a:pt x="54785" y="94757"/>
                  </a:moveTo>
                  <a:lnTo>
                    <a:pt x="54649" y="94908"/>
                  </a:lnTo>
                  <a:lnTo>
                    <a:pt x="55177" y="95436"/>
                  </a:lnTo>
                  <a:lnTo>
                    <a:pt x="55328" y="95285"/>
                  </a:lnTo>
                  <a:lnTo>
                    <a:pt x="54785" y="94757"/>
                  </a:lnTo>
                  <a:close/>
                  <a:moveTo>
                    <a:pt x="102556" y="94681"/>
                  </a:moveTo>
                  <a:lnTo>
                    <a:pt x="102269" y="95360"/>
                  </a:lnTo>
                  <a:lnTo>
                    <a:pt x="102450" y="95451"/>
                  </a:lnTo>
                  <a:lnTo>
                    <a:pt x="102752" y="94757"/>
                  </a:lnTo>
                  <a:lnTo>
                    <a:pt x="102556" y="94681"/>
                  </a:lnTo>
                  <a:close/>
                  <a:moveTo>
                    <a:pt x="179469" y="94681"/>
                  </a:moveTo>
                  <a:lnTo>
                    <a:pt x="179182" y="95360"/>
                  </a:lnTo>
                  <a:lnTo>
                    <a:pt x="179378" y="95451"/>
                  </a:lnTo>
                  <a:lnTo>
                    <a:pt x="179665" y="94757"/>
                  </a:lnTo>
                  <a:lnTo>
                    <a:pt x="179469" y="94681"/>
                  </a:lnTo>
                  <a:close/>
                  <a:moveTo>
                    <a:pt x="239291" y="94877"/>
                  </a:moveTo>
                  <a:lnTo>
                    <a:pt x="239141" y="95028"/>
                  </a:lnTo>
                  <a:lnTo>
                    <a:pt x="239669" y="95556"/>
                  </a:lnTo>
                  <a:lnTo>
                    <a:pt x="239819" y="95405"/>
                  </a:lnTo>
                  <a:lnTo>
                    <a:pt x="239291" y="94877"/>
                  </a:lnTo>
                  <a:close/>
                  <a:moveTo>
                    <a:pt x="106176" y="94847"/>
                  </a:moveTo>
                  <a:lnTo>
                    <a:pt x="105980" y="94923"/>
                  </a:lnTo>
                  <a:lnTo>
                    <a:pt x="106266" y="95617"/>
                  </a:lnTo>
                  <a:lnTo>
                    <a:pt x="106462" y="95541"/>
                  </a:lnTo>
                  <a:lnTo>
                    <a:pt x="106176" y="94847"/>
                  </a:lnTo>
                  <a:close/>
                  <a:moveTo>
                    <a:pt x="183179" y="95089"/>
                  </a:moveTo>
                  <a:lnTo>
                    <a:pt x="182983" y="95164"/>
                  </a:lnTo>
                  <a:lnTo>
                    <a:pt x="183270" y="95858"/>
                  </a:lnTo>
                  <a:lnTo>
                    <a:pt x="183466" y="95767"/>
                  </a:lnTo>
                  <a:lnTo>
                    <a:pt x="183179" y="95089"/>
                  </a:lnTo>
                  <a:close/>
                  <a:moveTo>
                    <a:pt x="55735" y="95662"/>
                  </a:moveTo>
                  <a:lnTo>
                    <a:pt x="55584" y="95798"/>
                  </a:lnTo>
                  <a:lnTo>
                    <a:pt x="56112" y="96325"/>
                  </a:lnTo>
                  <a:lnTo>
                    <a:pt x="56263" y="96175"/>
                  </a:lnTo>
                  <a:lnTo>
                    <a:pt x="55735" y="95662"/>
                  </a:lnTo>
                  <a:close/>
                  <a:moveTo>
                    <a:pt x="240197" y="95782"/>
                  </a:moveTo>
                  <a:lnTo>
                    <a:pt x="240061" y="95933"/>
                  </a:lnTo>
                  <a:lnTo>
                    <a:pt x="240589" y="96446"/>
                  </a:lnTo>
                  <a:lnTo>
                    <a:pt x="240724" y="96295"/>
                  </a:lnTo>
                  <a:lnTo>
                    <a:pt x="240197" y="95782"/>
                  </a:lnTo>
                  <a:close/>
                  <a:moveTo>
                    <a:pt x="102058" y="95858"/>
                  </a:moveTo>
                  <a:lnTo>
                    <a:pt x="101771" y="96552"/>
                  </a:lnTo>
                  <a:lnTo>
                    <a:pt x="101952" y="96627"/>
                  </a:lnTo>
                  <a:lnTo>
                    <a:pt x="102239" y="95948"/>
                  </a:lnTo>
                  <a:lnTo>
                    <a:pt x="102058" y="95858"/>
                  </a:lnTo>
                  <a:close/>
                  <a:moveTo>
                    <a:pt x="178956" y="95858"/>
                  </a:moveTo>
                  <a:lnTo>
                    <a:pt x="178669" y="96537"/>
                  </a:lnTo>
                  <a:lnTo>
                    <a:pt x="178865" y="96627"/>
                  </a:lnTo>
                  <a:lnTo>
                    <a:pt x="179152" y="95933"/>
                  </a:lnTo>
                  <a:lnTo>
                    <a:pt x="178956" y="95858"/>
                  </a:lnTo>
                  <a:close/>
                  <a:moveTo>
                    <a:pt x="106674" y="96024"/>
                  </a:moveTo>
                  <a:lnTo>
                    <a:pt x="106493" y="96114"/>
                  </a:lnTo>
                  <a:lnTo>
                    <a:pt x="106779" y="96793"/>
                  </a:lnTo>
                  <a:lnTo>
                    <a:pt x="106975" y="96718"/>
                  </a:lnTo>
                  <a:lnTo>
                    <a:pt x="106674" y="96024"/>
                  </a:lnTo>
                  <a:close/>
                  <a:moveTo>
                    <a:pt x="183677" y="96265"/>
                  </a:moveTo>
                  <a:lnTo>
                    <a:pt x="183481" y="96341"/>
                  </a:lnTo>
                  <a:lnTo>
                    <a:pt x="183783" y="97034"/>
                  </a:lnTo>
                  <a:lnTo>
                    <a:pt x="183964" y="96959"/>
                  </a:lnTo>
                  <a:lnTo>
                    <a:pt x="183677" y="96265"/>
                  </a:lnTo>
                  <a:close/>
                  <a:moveTo>
                    <a:pt x="56640" y="96567"/>
                  </a:moveTo>
                  <a:lnTo>
                    <a:pt x="56489" y="96703"/>
                  </a:lnTo>
                  <a:lnTo>
                    <a:pt x="57032" y="97231"/>
                  </a:lnTo>
                  <a:lnTo>
                    <a:pt x="57168" y="97080"/>
                  </a:lnTo>
                  <a:lnTo>
                    <a:pt x="56640" y="96567"/>
                  </a:lnTo>
                  <a:close/>
                  <a:moveTo>
                    <a:pt x="241117" y="96687"/>
                  </a:moveTo>
                  <a:lnTo>
                    <a:pt x="240966" y="96823"/>
                  </a:lnTo>
                  <a:lnTo>
                    <a:pt x="241509" y="97351"/>
                  </a:lnTo>
                  <a:lnTo>
                    <a:pt x="241645" y="97200"/>
                  </a:lnTo>
                  <a:lnTo>
                    <a:pt x="241117" y="96687"/>
                  </a:lnTo>
                  <a:close/>
                  <a:moveTo>
                    <a:pt x="101560" y="97034"/>
                  </a:moveTo>
                  <a:lnTo>
                    <a:pt x="101258" y="97728"/>
                  </a:lnTo>
                  <a:lnTo>
                    <a:pt x="101455" y="97804"/>
                  </a:lnTo>
                  <a:lnTo>
                    <a:pt x="101741" y="97125"/>
                  </a:lnTo>
                  <a:lnTo>
                    <a:pt x="101560" y="97034"/>
                  </a:lnTo>
                  <a:close/>
                  <a:moveTo>
                    <a:pt x="178473" y="97049"/>
                  </a:moveTo>
                  <a:lnTo>
                    <a:pt x="178186" y="97728"/>
                  </a:lnTo>
                  <a:lnTo>
                    <a:pt x="178367" y="97804"/>
                  </a:lnTo>
                  <a:lnTo>
                    <a:pt x="178654" y="97125"/>
                  </a:lnTo>
                  <a:lnTo>
                    <a:pt x="178473" y="97049"/>
                  </a:lnTo>
                  <a:close/>
                  <a:moveTo>
                    <a:pt x="107171" y="97215"/>
                  </a:moveTo>
                  <a:lnTo>
                    <a:pt x="106990" y="97291"/>
                  </a:lnTo>
                  <a:lnTo>
                    <a:pt x="107277" y="97985"/>
                  </a:lnTo>
                  <a:lnTo>
                    <a:pt x="107473" y="97894"/>
                  </a:lnTo>
                  <a:lnTo>
                    <a:pt x="107171" y="97215"/>
                  </a:lnTo>
                  <a:close/>
                  <a:moveTo>
                    <a:pt x="57560" y="97457"/>
                  </a:moveTo>
                  <a:lnTo>
                    <a:pt x="57409" y="97608"/>
                  </a:lnTo>
                  <a:lnTo>
                    <a:pt x="57937" y="98136"/>
                  </a:lnTo>
                  <a:lnTo>
                    <a:pt x="58088" y="97985"/>
                  </a:lnTo>
                  <a:lnTo>
                    <a:pt x="57560" y="97457"/>
                  </a:lnTo>
                  <a:close/>
                  <a:moveTo>
                    <a:pt x="184175" y="97442"/>
                  </a:moveTo>
                  <a:lnTo>
                    <a:pt x="183994" y="97532"/>
                  </a:lnTo>
                  <a:lnTo>
                    <a:pt x="184280" y="98211"/>
                  </a:lnTo>
                  <a:lnTo>
                    <a:pt x="184476" y="98136"/>
                  </a:lnTo>
                  <a:lnTo>
                    <a:pt x="184175" y="97442"/>
                  </a:lnTo>
                  <a:close/>
                  <a:moveTo>
                    <a:pt x="242037" y="97577"/>
                  </a:moveTo>
                  <a:lnTo>
                    <a:pt x="241886" y="97728"/>
                  </a:lnTo>
                  <a:lnTo>
                    <a:pt x="242414" y="98241"/>
                  </a:lnTo>
                  <a:lnTo>
                    <a:pt x="242565" y="98105"/>
                  </a:lnTo>
                  <a:lnTo>
                    <a:pt x="242037" y="97577"/>
                  </a:lnTo>
                  <a:close/>
                  <a:moveTo>
                    <a:pt x="101062" y="98226"/>
                  </a:moveTo>
                  <a:lnTo>
                    <a:pt x="100776" y="98905"/>
                  </a:lnTo>
                  <a:lnTo>
                    <a:pt x="100957" y="98980"/>
                  </a:lnTo>
                  <a:lnTo>
                    <a:pt x="101258" y="98301"/>
                  </a:lnTo>
                  <a:lnTo>
                    <a:pt x="101062" y="98226"/>
                  </a:lnTo>
                  <a:close/>
                  <a:moveTo>
                    <a:pt x="177975" y="98226"/>
                  </a:moveTo>
                  <a:lnTo>
                    <a:pt x="177674" y="98905"/>
                  </a:lnTo>
                  <a:lnTo>
                    <a:pt x="177870" y="98995"/>
                  </a:lnTo>
                  <a:lnTo>
                    <a:pt x="178156" y="98301"/>
                  </a:lnTo>
                  <a:lnTo>
                    <a:pt x="177975" y="98226"/>
                  </a:lnTo>
                  <a:close/>
                  <a:moveTo>
                    <a:pt x="58465" y="98362"/>
                  </a:moveTo>
                  <a:lnTo>
                    <a:pt x="58330" y="98498"/>
                  </a:lnTo>
                  <a:lnTo>
                    <a:pt x="58858" y="99025"/>
                  </a:lnTo>
                  <a:lnTo>
                    <a:pt x="59008" y="98875"/>
                  </a:lnTo>
                  <a:lnTo>
                    <a:pt x="58465" y="98362"/>
                  </a:lnTo>
                  <a:close/>
                  <a:moveTo>
                    <a:pt x="242942" y="98482"/>
                  </a:moveTo>
                  <a:lnTo>
                    <a:pt x="242806" y="98618"/>
                  </a:lnTo>
                  <a:lnTo>
                    <a:pt x="243334" y="99146"/>
                  </a:lnTo>
                  <a:lnTo>
                    <a:pt x="243485" y="98995"/>
                  </a:lnTo>
                  <a:lnTo>
                    <a:pt x="242942" y="98482"/>
                  </a:lnTo>
                  <a:close/>
                  <a:moveTo>
                    <a:pt x="107684" y="98392"/>
                  </a:moveTo>
                  <a:lnTo>
                    <a:pt x="107488" y="98467"/>
                  </a:lnTo>
                  <a:lnTo>
                    <a:pt x="107775" y="99161"/>
                  </a:lnTo>
                  <a:lnTo>
                    <a:pt x="107971" y="99071"/>
                  </a:lnTo>
                  <a:lnTo>
                    <a:pt x="107684" y="98392"/>
                  </a:lnTo>
                  <a:close/>
                  <a:moveTo>
                    <a:pt x="184673" y="98618"/>
                  </a:moveTo>
                  <a:lnTo>
                    <a:pt x="184492" y="98709"/>
                  </a:lnTo>
                  <a:lnTo>
                    <a:pt x="184778" y="99387"/>
                  </a:lnTo>
                  <a:lnTo>
                    <a:pt x="184974" y="99312"/>
                  </a:lnTo>
                  <a:lnTo>
                    <a:pt x="184673" y="98618"/>
                  </a:lnTo>
                  <a:close/>
                  <a:moveTo>
                    <a:pt x="59385" y="99252"/>
                  </a:moveTo>
                  <a:lnTo>
                    <a:pt x="59235" y="99403"/>
                  </a:lnTo>
                  <a:lnTo>
                    <a:pt x="59763" y="99931"/>
                  </a:lnTo>
                  <a:lnTo>
                    <a:pt x="59913" y="99780"/>
                  </a:lnTo>
                  <a:lnTo>
                    <a:pt x="59385" y="99252"/>
                  </a:lnTo>
                  <a:close/>
                  <a:moveTo>
                    <a:pt x="243862" y="99372"/>
                  </a:moveTo>
                  <a:lnTo>
                    <a:pt x="243711" y="99523"/>
                  </a:lnTo>
                  <a:lnTo>
                    <a:pt x="244254" y="100051"/>
                  </a:lnTo>
                  <a:lnTo>
                    <a:pt x="244390" y="99900"/>
                  </a:lnTo>
                  <a:lnTo>
                    <a:pt x="243862" y="99372"/>
                  </a:lnTo>
                  <a:close/>
                  <a:moveTo>
                    <a:pt x="100565" y="99403"/>
                  </a:moveTo>
                  <a:lnTo>
                    <a:pt x="100263" y="100081"/>
                  </a:lnTo>
                  <a:lnTo>
                    <a:pt x="100459" y="100172"/>
                  </a:lnTo>
                  <a:lnTo>
                    <a:pt x="100746" y="99478"/>
                  </a:lnTo>
                  <a:lnTo>
                    <a:pt x="100565" y="99403"/>
                  </a:lnTo>
                  <a:close/>
                  <a:moveTo>
                    <a:pt x="177462" y="99403"/>
                  </a:moveTo>
                  <a:lnTo>
                    <a:pt x="177176" y="100096"/>
                  </a:lnTo>
                  <a:lnTo>
                    <a:pt x="177372" y="100172"/>
                  </a:lnTo>
                  <a:lnTo>
                    <a:pt x="177659" y="99493"/>
                  </a:lnTo>
                  <a:lnTo>
                    <a:pt x="177462" y="99403"/>
                  </a:lnTo>
                  <a:close/>
                  <a:moveTo>
                    <a:pt x="108182" y="99568"/>
                  </a:moveTo>
                  <a:lnTo>
                    <a:pt x="107986" y="99659"/>
                  </a:lnTo>
                  <a:lnTo>
                    <a:pt x="108272" y="100338"/>
                  </a:lnTo>
                  <a:lnTo>
                    <a:pt x="108469" y="100262"/>
                  </a:lnTo>
                  <a:lnTo>
                    <a:pt x="108182" y="99568"/>
                  </a:lnTo>
                  <a:close/>
                  <a:moveTo>
                    <a:pt x="185185" y="99810"/>
                  </a:moveTo>
                  <a:lnTo>
                    <a:pt x="184989" y="99885"/>
                  </a:lnTo>
                  <a:lnTo>
                    <a:pt x="185276" y="100579"/>
                  </a:lnTo>
                  <a:lnTo>
                    <a:pt x="185472" y="100489"/>
                  </a:lnTo>
                  <a:lnTo>
                    <a:pt x="185185" y="99810"/>
                  </a:lnTo>
                  <a:close/>
                  <a:moveTo>
                    <a:pt x="60290" y="100157"/>
                  </a:moveTo>
                  <a:lnTo>
                    <a:pt x="60155" y="100308"/>
                  </a:lnTo>
                  <a:lnTo>
                    <a:pt x="60683" y="100820"/>
                  </a:lnTo>
                  <a:lnTo>
                    <a:pt x="60834" y="100685"/>
                  </a:lnTo>
                  <a:lnTo>
                    <a:pt x="60290" y="100157"/>
                  </a:lnTo>
                  <a:close/>
                  <a:moveTo>
                    <a:pt x="244782" y="100277"/>
                  </a:moveTo>
                  <a:lnTo>
                    <a:pt x="244631" y="100428"/>
                  </a:lnTo>
                  <a:lnTo>
                    <a:pt x="245159" y="100941"/>
                  </a:lnTo>
                  <a:lnTo>
                    <a:pt x="245310" y="100805"/>
                  </a:lnTo>
                  <a:lnTo>
                    <a:pt x="244782" y="100277"/>
                  </a:lnTo>
                  <a:close/>
                  <a:moveTo>
                    <a:pt x="100052" y="100579"/>
                  </a:moveTo>
                  <a:lnTo>
                    <a:pt x="99765" y="101273"/>
                  </a:lnTo>
                  <a:lnTo>
                    <a:pt x="99946" y="101348"/>
                  </a:lnTo>
                  <a:lnTo>
                    <a:pt x="100248" y="100655"/>
                  </a:lnTo>
                  <a:lnTo>
                    <a:pt x="100052" y="100579"/>
                  </a:lnTo>
                  <a:close/>
                  <a:moveTo>
                    <a:pt x="176965" y="100579"/>
                  </a:moveTo>
                  <a:lnTo>
                    <a:pt x="176678" y="101273"/>
                  </a:lnTo>
                  <a:lnTo>
                    <a:pt x="176859" y="101348"/>
                  </a:lnTo>
                  <a:lnTo>
                    <a:pt x="177161" y="100670"/>
                  </a:lnTo>
                  <a:lnTo>
                    <a:pt x="176965" y="100579"/>
                  </a:lnTo>
                  <a:close/>
                  <a:moveTo>
                    <a:pt x="108680" y="100760"/>
                  </a:moveTo>
                  <a:lnTo>
                    <a:pt x="108484" y="100836"/>
                  </a:lnTo>
                  <a:lnTo>
                    <a:pt x="108770" y="101529"/>
                  </a:lnTo>
                  <a:lnTo>
                    <a:pt x="108966" y="101439"/>
                  </a:lnTo>
                  <a:lnTo>
                    <a:pt x="108680" y="100760"/>
                  </a:lnTo>
                  <a:close/>
                  <a:moveTo>
                    <a:pt x="61211" y="101062"/>
                  </a:moveTo>
                  <a:lnTo>
                    <a:pt x="61075" y="101198"/>
                  </a:lnTo>
                  <a:lnTo>
                    <a:pt x="61603" y="101725"/>
                  </a:lnTo>
                  <a:lnTo>
                    <a:pt x="61739" y="101575"/>
                  </a:lnTo>
                  <a:lnTo>
                    <a:pt x="61211" y="101062"/>
                  </a:lnTo>
                  <a:close/>
                  <a:moveTo>
                    <a:pt x="185683" y="100986"/>
                  </a:moveTo>
                  <a:lnTo>
                    <a:pt x="185487" y="101077"/>
                  </a:lnTo>
                  <a:lnTo>
                    <a:pt x="185789" y="101756"/>
                  </a:lnTo>
                  <a:lnTo>
                    <a:pt x="185970" y="101680"/>
                  </a:lnTo>
                  <a:lnTo>
                    <a:pt x="185683" y="100986"/>
                  </a:lnTo>
                  <a:close/>
                  <a:moveTo>
                    <a:pt x="245687" y="101182"/>
                  </a:moveTo>
                  <a:lnTo>
                    <a:pt x="245551" y="101318"/>
                  </a:lnTo>
                  <a:lnTo>
                    <a:pt x="246079" y="101846"/>
                  </a:lnTo>
                  <a:lnTo>
                    <a:pt x="246230" y="101695"/>
                  </a:lnTo>
                  <a:lnTo>
                    <a:pt x="245687" y="101182"/>
                  </a:lnTo>
                  <a:close/>
                  <a:moveTo>
                    <a:pt x="99554" y="101771"/>
                  </a:moveTo>
                  <a:lnTo>
                    <a:pt x="99252" y="102450"/>
                  </a:lnTo>
                  <a:lnTo>
                    <a:pt x="99448" y="102540"/>
                  </a:lnTo>
                  <a:lnTo>
                    <a:pt x="99735" y="101846"/>
                  </a:lnTo>
                  <a:lnTo>
                    <a:pt x="99554" y="101771"/>
                  </a:lnTo>
                  <a:close/>
                  <a:moveTo>
                    <a:pt x="176467" y="101771"/>
                  </a:moveTo>
                  <a:lnTo>
                    <a:pt x="176180" y="102450"/>
                  </a:lnTo>
                  <a:lnTo>
                    <a:pt x="176361" y="102540"/>
                  </a:lnTo>
                  <a:lnTo>
                    <a:pt x="176648" y="101846"/>
                  </a:lnTo>
                  <a:lnTo>
                    <a:pt x="176467" y="101771"/>
                  </a:lnTo>
                  <a:close/>
                  <a:moveTo>
                    <a:pt x="62131" y="101952"/>
                  </a:moveTo>
                  <a:lnTo>
                    <a:pt x="61980" y="102103"/>
                  </a:lnTo>
                  <a:lnTo>
                    <a:pt x="62508" y="102631"/>
                  </a:lnTo>
                  <a:lnTo>
                    <a:pt x="62659" y="102480"/>
                  </a:lnTo>
                  <a:lnTo>
                    <a:pt x="62131" y="101952"/>
                  </a:lnTo>
                  <a:close/>
                  <a:moveTo>
                    <a:pt x="109178" y="101937"/>
                  </a:moveTo>
                  <a:lnTo>
                    <a:pt x="108981" y="102027"/>
                  </a:lnTo>
                  <a:lnTo>
                    <a:pt x="109283" y="102706"/>
                  </a:lnTo>
                  <a:lnTo>
                    <a:pt x="109464" y="102631"/>
                  </a:lnTo>
                  <a:lnTo>
                    <a:pt x="109178" y="101937"/>
                  </a:lnTo>
                  <a:close/>
                  <a:moveTo>
                    <a:pt x="246607" y="102072"/>
                  </a:moveTo>
                  <a:lnTo>
                    <a:pt x="246456" y="102223"/>
                  </a:lnTo>
                  <a:lnTo>
                    <a:pt x="246999" y="102736"/>
                  </a:lnTo>
                  <a:lnTo>
                    <a:pt x="247135" y="102600"/>
                  </a:lnTo>
                  <a:lnTo>
                    <a:pt x="246607" y="102072"/>
                  </a:lnTo>
                  <a:close/>
                  <a:moveTo>
                    <a:pt x="186181" y="102163"/>
                  </a:moveTo>
                  <a:lnTo>
                    <a:pt x="186000" y="102253"/>
                  </a:lnTo>
                  <a:lnTo>
                    <a:pt x="186287" y="102932"/>
                  </a:lnTo>
                  <a:lnTo>
                    <a:pt x="186468" y="102857"/>
                  </a:lnTo>
                  <a:lnTo>
                    <a:pt x="186181" y="102163"/>
                  </a:lnTo>
                  <a:close/>
                  <a:moveTo>
                    <a:pt x="63051" y="102857"/>
                  </a:moveTo>
                  <a:lnTo>
                    <a:pt x="62900" y="103008"/>
                  </a:lnTo>
                  <a:lnTo>
                    <a:pt x="63428" y="103520"/>
                  </a:lnTo>
                  <a:lnTo>
                    <a:pt x="63579" y="103370"/>
                  </a:lnTo>
                  <a:lnTo>
                    <a:pt x="63051" y="102857"/>
                  </a:lnTo>
                  <a:close/>
                  <a:moveTo>
                    <a:pt x="247527" y="102977"/>
                  </a:moveTo>
                  <a:lnTo>
                    <a:pt x="247376" y="103128"/>
                  </a:lnTo>
                  <a:lnTo>
                    <a:pt x="247904" y="103641"/>
                  </a:lnTo>
                  <a:lnTo>
                    <a:pt x="248055" y="103490"/>
                  </a:lnTo>
                  <a:lnTo>
                    <a:pt x="247527" y="102977"/>
                  </a:lnTo>
                  <a:close/>
                  <a:moveTo>
                    <a:pt x="99041" y="102947"/>
                  </a:moveTo>
                  <a:lnTo>
                    <a:pt x="98755" y="103626"/>
                  </a:lnTo>
                  <a:lnTo>
                    <a:pt x="98951" y="103717"/>
                  </a:lnTo>
                  <a:lnTo>
                    <a:pt x="99237" y="103023"/>
                  </a:lnTo>
                  <a:lnTo>
                    <a:pt x="99041" y="102947"/>
                  </a:lnTo>
                  <a:close/>
                  <a:moveTo>
                    <a:pt x="175954" y="102947"/>
                  </a:moveTo>
                  <a:lnTo>
                    <a:pt x="175667" y="103626"/>
                  </a:lnTo>
                  <a:lnTo>
                    <a:pt x="175864" y="103717"/>
                  </a:lnTo>
                  <a:lnTo>
                    <a:pt x="176150" y="103023"/>
                  </a:lnTo>
                  <a:lnTo>
                    <a:pt x="175954" y="102947"/>
                  </a:lnTo>
                  <a:close/>
                  <a:moveTo>
                    <a:pt x="109675" y="103113"/>
                  </a:moveTo>
                  <a:lnTo>
                    <a:pt x="109494" y="103204"/>
                  </a:lnTo>
                  <a:lnTo>
                    <a:pt x="109781" y="103882"/>
                  </a:lnTo>
                  <a:lnTo>
                    <a:pt x="109962" y="103807"/>
                  </a:lnTo>
                  <a:lnTo>
                    <a:pt x="109675" y="103113"/>
                  </a:lnTo>
                  <a:close/>
                  <a:moveTo>
                    <a:pt x="186694" y="103355"/>
                  </a:moveTo>
                  <a:lnTo>
                    <a:pt x="186513" y="103430"/>
                  </a:lnTo>
                  <a:lnTo>
                    <a:pt x="186799" y="104124"/>
                  </a:lnTo>
                  <a:lnTo>
                    <a:pt x="186980" y="104033"/>
                  </a:lnTo>
                  <a:lnTo>
                    <a:pt x="186694" y="103355"/>
                  </a:lnTo>
                  <a:close/>
                  <a:moveTo>
                    <a:pt x="63956" y="103747"/>
                  </a:moveTo>
                  <a:lnTo>
                    <a:pt x="63820" y="103898"/>
                  </a:lnTo>
                  <a:lnTo>
                    <a:pt x="64348" y="104425"/>
                  </a:lnTo>
                  <a:lnTo>
                    <a:pt x="64484" y="104275"/>
                  </a:lnTo>
                  <a:lnTo>
                    <a:pt x="63956" y="103747"/>
                  </a:lnTo>
                  <a:close/>
                  <a:moveTo>
                    <a:pt x="248432" y="103867"/>
                  </a:moveTo>
                  <a:lnTo>
                    <a:pt x="248282" y="104018"/>
                  </a:lnTo>
                  <a:lnTo>
                    <a:pt x="248825" y="104546"/>
                  </a:lnTo>
                  <a:lnTo>
                    <a:pt x="248960" y="104395"/>
                  </a:lnTo>
                  <a:lnTo>
                    <a:pt x="248432" y="103867"/>
                  </a:lnTo>
                  <a:close/>
                  <a:moveTo>
                    <a:pt x="98543" y="104124"/>
                  </a:moveTo>
                  <a:lnTo>
                    <a:pt x="98257" y="104818"/>
                  </a:lnTo>
                  <a:lnTo>
                    <a:pt x="98453" y="104893"/>
                  </a:lnTo>
                  <a:lnTo>
                    <a:pt x="98739" y="104199"/>
                  </a:lnTo>
                  <a:lnTo>
                    <a:pt x="98543" y="104124"/>
                  </a:lnTo>
                  <a:close/>
                  <a:moveTo>
                    <a:pt x="175456" y="104124"/>
                  </a:moveTo>
                  <a:lnTo>
                    <a:pt x="175170" y="104803"/>
                  </a:lnTo>
                  <a:lnTo>
                    <a:pt x="175351" y="104893"/>
                  </a:lnTo>
                  <a:lnTo>
                    <a:pt x="175637" y="104199"/>
                  </a:lnTo>
                  <a:lnTo>
                    <a:pt x="175456" y="104124"/>
                  </a:lnTo>
                  <a:close/>
                  <a:moveTo>
                    <a:pt x="110173" y="104305"/>
                  </a:moveTo>
                  <a:lnTo>
                    <a:pt x="109992" y="104380"/>
                  </a:lnTo>
                  <a:lnTo>
                    <a:pt x="110279" y="105074"/>
                  </a:lnTo>
                  <a:lnTo>
                    <a:pt x="110475" y="104984"/>
                  </a:lnTo>
                  <a:lnTo>
                    <a:pt x="110173" y="104305"/>
                  </a:lnTo>
                  <a:close/>
                  <a:moveTo>
                    <a:pt x="187192" y="104531"/>
                  </a:moveTo>
                  <a:lnTo>
                    <a:pt x="187011" y="104607"/>
                  </a:lnTo>
                  <a:lnTo>
                    <a:pt x="187297" y="105300"/>
                  </a:lnTo>
                  <a:lnTo>
                    <a:pt x="187493" y="105225"/>
                  </a:lnTo>
                  <a:lnTo>
                    <a:pt x="187192" y="104531"/>
                  </a:lnTo>
                  <a:close/>
                  <a:moveTo>
                    <a:pt x="64876" y="104652"/>
                  </a:moveTo>
                  <a:lnTo>
                    <a:pt x="64725" y="104803"/>
                  </a:lnTo>
                  <a:lnTo>
                    <a:pt x="65268" y="105315"/>
                  </a:lnTo>
                  <a:lnTo>
                    <a:pt x="65404" y="105180"/>
                  </a:lnTo>
                  <a:lnTo>
                    <a:pt x="64876" y="104652"/>
                  </a:lnTo>
                  <a:close/>
                  <a:moveTo>
                    <a:pt x="249352" y="104772"/>
                  </a:moveTo>
                  <a:lnTo>
                    <a:pt x="249202" y="104923"/>
                  </a:lnTo>
                  <a:lnTo>
                    <a:pt x="249730" y="105436"/>
                  </a:lnTo>
                  <a:lnTo>
                    <a:pt x="249880" y="105300"/>
                  </a:lnTo>
                  <a:lnTo>
                    <a:pt x="249352" y="104772"/>
                  </a:lnTo>
                  <a:close/>
                  <a:moveTo>
                    <a:pt x="98046" y="105300"/>
                  </a:moveTo>
                  <a:lnTo>
                    <a:pt x="97759" y="105994"/>
                  </a:lnTo>
                  <a:lnTo>
                    <a:pt x="97940" y="106070"/>
                  </a:lnTo>
                  <a:lnTo>
                    <a:pt x="98242" y="105391"/>
                  </a:lnTo>
                  <a:lnTo>
                    <a:pt x="98046" y="105300"/>
                  </a:lnTo>
                  <a:close/>
                  <a:moveTo>
                    <a:pt x="174959" y="105315"/>
                  </a:moveTo>
                  <a:lnTo>
                    <a:pt x="174672" y="105994"/>
                  </a:lnTo>
                  <a:lnTo>
                    <a:pt x="174853" y="106070"/>
                  </a:lnTo>
                  <a:lnTo>
                    <a:pt x="175140" y="105391"/>
                  </a:lnTo>
                  <a:lnTo>
                    <a:pt x="174959" y="105315"/>
                  </a:lnTo>
                  <a:close/>
                  <a:moveTo>
                    <a:pt x="65796" y="105557"/>
                  </a:moveTo>
                  <a:lnTo>
                    <a:pt x="65645" y="105693"/>
                  </a:lnTo>
                  <a:lnTo>
                    <a:pt x="66173" y="106220"/>
                  </a:lnTo>
                  <a:lnTo>
                    <a:pt x="66324" y="106070"/>
                  </a:lnTo>
                  <a:lnTo>
                    <a:pt x="65796" y="105557"/>
                  </a:lnTo>
                  <a:close/>
                  <a:moveTo>
                    <a:pt x="110686" y="105481"/>
                  </a:moveTo>
                  <a:lnTo>
                    <a:pt x="110490" y="105557"/>
                  </a:lnTo>
                  <a:lnTo>
                    <a:pt x="110776" y="106251"/>
                  </a:lnTo>
                  <a:lnTo>
                    <a:pt x="110972" y="106160"/>
                  </a:lnTo>
                  <a:lnTo>
                    <a:pt x="110686" y="105481"/>
                  </a:lnTo>
                  <a:close/>
                  <a:moveTo>
                    <a:pt x="250258" y="105677"/>
                  </a:moveTo>
                  <a:lnTo>
                    <a:pt x="250122" y="105813"/>
                  </a:lnTo>
                  <a:lnTo>
                    <a:pt x="250650" y="106341"/>
                  </a:lnTo>
                  <a:lnTo>
                    <a:pt x="250801" y="106190"/>
                  </a:lnTo>
                  <a:lnTo>
                    <a:pt x="250258" y="105677"/>
                  </a:lnTo>
                  <a:close/>
                  <a:moveTo>
                    <a:pt x="187704" y="105708"/>
                  </a:moveTo>
                  <a:lnTo>
                    <a:pt x="187508" y="105798"/>
                  </a:lnTo>
                  <a:lnTo>
                    <a:pt x="187795" y="106477"/>
                  </a:lnTo>
                  <a:lnTo>
                    <a:pt x="187991" y="106401"/>
                  </a:lnTo>
                  <a:lnTo>
                    <a:pt x="187704" y="105708"/>
                  </a:lnTo>
                  <a:close/>
                  <a:moveTo>
                    <a:pt x="66701" y="106447"/>
                  </a:moveTo>
                  <a:lnTo>
                    <a:pt x="66565" y="106598"/>
                  </a:lnTo>
                  <a:lnTo>
                    <a:pt x="67093" y="107126"/>
                  </a:lnTo>
                  <a:lnTo>
                    <a:pt x="67244" y="106975"/>
                  </a:lnTo>
                  <a:lnTo>
                    <a:pt x="66701" y="106447"/>
                  </a:lnTo>
                  <a:close/>
                  <a:moveTo>
                    <a:pt x="97533" y="106477"/>
                  </a:moveTo>
                  <a:lnTo>
                    <a:pt x="97246" y="107171"/>
                  </a:lnTo>
                  <a:lnTo>
                    <a:pt x="97442" y="107246"/>
                  </a:lnTo>
                  <a:lnTo>
                    <a:pt x="97729" y="106567"/>
                  </a:lnTo>
                  <a:lnTo>
                    <a:pt x="97533" y="106477"/>
                  </a:lnTo>
                  <a:close/>
                  <a:moveTo>
                    <a:pt x="174446" y="106477"/>
                  </a:moveTo>
                  <a:lnTo>
                    <a:pt x="174159" y="107171"/>
                  </a:lnTo>
                  <a:lnTo>
                    <a:pt x="174355" y="107246"/>
                  </a:lnTo>
                  <a:lnTo>
                    <a:pt x="174642" y="106567"/>
                  </a:lnTo>
                  <a:lnTo>
                    <a:pt x="174446" y="106477"/>
                  </a:lnTo>
                  <a:close/>
                  <a:moveTo>
                    <a:pt x="251178" y="106567"/>
                  </a:moveTo>
                  <a:lnTo>
                    <a:pt x="251027" y="106718"/>
                  </a:lnTo>
                  <a:lnTo>
                    <a:pt x="251570" y="107246"/>
                  </a:lnTo>
                  <a:lnTo>
                    <a:pt x="251706" y="107095"/>
                  </a:lnTo>
                  <a:lnTo>
                    <a:pt x="251178" y="106567"/>
                  </a:lnTo>
                  <a:close/>
                  <a:moveTo>
                    <a:pt x="111184" y="106658"/>
                  </a:moveTo>
                  <a:lnTo>
                    <a:pt x="110988" y="106748"/>
                  </a:lnTo>
                  <a:lnTo>
                    <a:pt x="111289" y="107427"/>
                  </a:lnTo>
                  <a:lnTo>
                    <a:pt x="111470" y="107352"/>
                  </a:lnTo>
                  <a:lnTo>
                    <a:pt x="111184" y="106658"/>
                  </a:lnTo>
                  <a:close/>
                  <a:moveTo>
                    <a:pt x="188187" y="106884"/>
                  </a:moveTo>
                  <a:lnTo>
                    <a:pt x="187991" y="106975"/>
                  </a:lnTo>
                  <a:lnTo>
                    <a:pt x="188293" y="107653"/>
                  </a:lnTo>
                  <a:lnTo>
                    <a:pt x="188474" y="107578"/>
                  </a:lnTo>
                  <a:lnTo>
                    <a:pt x="188187" y="106884"/>
                  </a:lnTo>
                  <a:close/>
                  <a:moveTo>
                    <a:pt x="67621" y="107352"/>
                  </a:moveTo>
                  <a:lnTo>
                    <a:pt x="67470" y="107503"/>
                  </a:lnTo>
                  <a:lnTo>
                    <a:pt x="68013" y="108015"/>
                  </a:lnTo>
                  <a:lnTo>
                    <a:pt x="68149" y="107880"/>
                  </a:lnTo>
                  <a:lnTo>
                    <a:pt x="67621" y="107352"/>
                  </a:lnTo>
                  <a:close/>
                  <a:moveTo>
                    <a:pt x="252098" y="107472"/>
                  </a:moveTo>
                  <a:lnTo>
                    <a:pt x="251947" y="107623"/>
                  </a:lnTo>
                  <a:lnTo>
                    <a:pt x="252475" y="108136"/>
                  </a:lnTo>
                  <a:lnTo>
                    <a:pt x="252626" y="107985"/>
                  </a:lnTo>
                  <a:lnTo>
                    <a:pt x="252098" y="107472"/>
                  </a:lnTo>
                  <a:close/>
                  <a:moveTo>
                    <a:pt x="97035" y="107669"/>
                  </a:moveTo>
                  <a:lnTo>
                    <a:pt x="96748" y="108347"/>
                  </a:lnTo>
                  <a:lnTo>
                    <a:pt x="96944" y="108438"/>
                  </a:lnTo>
                  <a:lnTo>
                    <a:pt x="97231" y="107744"/>
                  </a:lnTo>
                  <a:lnTo>
                    <a:pt x="97035" y="107669"/>
                  </a:lnTo>
                  <a:close/>
                  <a:moveTo>
                    <a:pt x="173963" y="107669"/>
                  </a:moveTo>
                  <a:lnTo>
                    <a:pt x="173661" y="108362"/>
                  </a:lnTo>
                  <a:lnTo>
                    <a:pt x="173857" y="108438"/>
                  </a:lnTo>
                  <a:lnTo>
                    <a:pt x="174144" y="107759"/>
                  </a:lnTo>
                  <a:lnTo>
                    <a:pt x="173963" y="107669"/>
                  </a:lnTo>
                  <a:close/>
                  <a:moveTo>
                    <a:pt x="111681" y="107834"/>
                  </a:moveTo>
                  <a:lnTo>
                    <a:pt x="111500" y="107925"/>
                  </a:lnTo>
                  <a:lnTo>
                    <a:pt x="111787" y="108604"/>
                  </a:lnTo>
                  <a:lnTo>
                    <a:pt x="111968" y="108528"/>
                  </a:lnTo>
                  <a:lnTo>
                    <a:pt x="111681" y="107834"/>
                  </a:lnTo>
                  <a:close/>
                  <a:moveTo>
                    <a:pt x="188700" y="108076"/>
                  </a:moveTo>
                  <a:lnTo>
                    <a:pt x="188504" y="108151"/>
                  </a:lnTo>
                  <a:lnTo>
                    <a:pt x="188806" y="108845"/>
                  </a:lnTo>
                  <a:lnTo>
                    <a:pt x="188987" y="108770"/>
                  </a:lnTo>
                  <a:lnTo>
                    <a:pt x="188700" y="108076"/>
                  </a:lnTo>
                  <a:close/>
                  <a:moveTo>
                    <a:pt x="68526" y="108257"/>
                  </a:moveTo>
                  <a:lnTo>
                    <a:pt x="68391" y="108408"/>
                  </a:lnTo>
                  <a:lnTo>
                    <a:pt x="68918" y="108920"/>
                  </a:lnTo>
                  <a:lnTo>
                    <a:pt x="69069" y="108770"/>
                  </a:lnTo>
                  <a:lnTo>
                    <a:pt x="68526" y="108257"/>
                  </a:lnTo>
                  <a:close/>
                  <a:moveTo>
                    <a:pt x="253018" y="108377"/>
                  </a:moveTo>
                  <a:lnTo>
                    <a:pt x="252867" y="108513"/>
                  </a:lnTo>
                  <a:lnTo>
                    <a:pt x="253395" y="109041"/>
                  </a:lnTo>
                  <a:lnTo>
                    <a:pt x="253546" y="108890"/>
                  </a:lnTo>
                  <a:lnTo>
                    <a:pt x="253018" y="108377"/>
                  </a:lnTo>
                  <a:close/>
                  <a:moveTo>
                    <a:pt x="96537" y="108845"/>
                  </a:moveTo>
                  <a:lnTo>
                    <a:pt x="96251" y="109539"/>
                  </a:lnTo>
                  <a:lnTo>
                    <a:pt x="96447" y="109614"/>
                  </a:lnTo>
                  <a:lnTo>
                    <a:pt x="96733" y="108936"/>
                  </a:lnTo>
                  <a:lnTo>
                    <a:pt x="96537" y="108845"/>
                  </a:lnTo>
                  <a:close/>
                  <a:moveTo>
                    <a:pt x="173450" y="108845"/>
                  </a:moveTo>
                  <a:lnTo>
                    <a:pt x="173164" y="109539"/>
                  </a:lnTo>
                  <a:lnTo>
                    <a:pt x="173360" y="109614"/>
                  </a:lnTo>
                  <a:lnTo>
                    <a:pt x="173646" y="108936"/>
                  </a:lnTo>
                  <a:lnTo>
                    <a:pt x="173450" y="108845"/>
                  </a:lnTo>
                  <a:close/>
                  <a:moveTo>
                    <a:pt x="112179" y="109026"/>
                  </a:moveTo>
                  <a:lnTo>
                    <a:pt x="111998" y="109101"/>
                  </a:lnTo>
                  <a:lnTo>
                    <a:pt x="112285" y="109795"/>
                  </a:lnTo>
                  <a:lnTo>
                    <a:pt x="112466" y="109705"/>
                  </a:lnTo>
                  <a:lnTo>
                    <a:pt x="112179" y="109026"/>
                  </a:lnTo>
                  <a:close/>
                  <a:moveTo>
                    <a:pt x="69446" y="109147"/>
                  </a:moveTo>
                  <a:lnTo>
                    <a:pt x="69296" y="109298"/>
                  </a:lnTo>
                  <a:lnTo>
                    <a:pt x="69839" y="109826"/>
                  </a:lnTo>
                  <a:lnTo>
                    <a:pt x="69974" y="109675"/>
                  </a:lnTo>
                  <a:lnTo>
                    <a:pt x="69446" y="109147"/>
                  </a:lnTo>
                  <a:close/>
                  <a:moveTo>
                    <a:pt x="253923" y="109267"/>
                  </a:moveTo>
                  <a:lnTo>
                    <a:pt x="253787" y="109418"/>
                  </a:lnTo>
                  <a:lnTo>
                    <a:pt x="254315" y="109931"/>
                  </a:lnTo>
                  <a:lnTo>
                    <a:pt x="254466" y="109795"/>
                  </a:lnTo>
                  <a:lnTo>
                    <a:pt x="253923" y="109267"/>
                  </a:lnTo>
                  <a:close/>
                  <a:moveTo>
                    <a:pt x="189198" y="109252"/>
                  </a:moveTo>
                  <a:lnTo>
                    <a:pt x="189002" y="109328"/>
                  </a:lnTo>
                  <a:lnTo>
                    <a:pt x="189288" y="110022"/>
                  </a:lnTo>
                  <a:lnTo>
                    <a:pt x="189484" y="109946"/>
                  </a:lnTo>
                  <a:lnTo>
                    <a:pt x="189198" y="109252"/>
                  </a:lnTo>
                  <a:close/>
                  <a:moveTo>
                    <a:pt x="70367" y="110052"/>
                  </a:moveTo>
                  <a:lnTo>
                    <a:pt x="70216" y="110203"/>
                  </a:lnTo>
                  <a:lnTo>
                    <a:pt x="70744" y="110715"/>
                  </a:lnTo>
                  <a:lnTo>
                    <a:pt x="70894" y="110580"/>
                  </a:lnTo>
                  <a:lnTo>
                    <a:pt x="70367" y="110052"/>
                  </a:lnTo>
                  <a:close/>
                  <a:moveTo>
                    <a:pt x="96039" y="110037"/>
                  </a:moveTo>
                  <a:lnTo>
                    <a:pt x="95753" y="110715"/>
                  </a:lnTo>
                  <a:lnTo>
                    <a:pt x="95934" y="110791"/>
                  </a:lnTo>
                  <a:lnTo>
                    <a:pt x="96235" y="110112"/>
                  </a:lnTo>
                  <a:lnTo>
                    <a:pt x="96039" y="110037"/>
                  </a:lnTo>
                  <a:close/>
                  <a:moveTo>
                    <a:pt x="172952" y="110037"/>
                  </a:moveTo>
                  <a:lnTo>
                    <a:pt x="172666" y="110715"/>
                  </a:lnTo>
                  <a:lnTo>
                    <a:pt x="172847" y="110806"/>
                  </a:lnTo>
                  <a:lnTo>
                    <a:pt x="173133" y="110112"/>
                  </a:lnTo>
                  <a:lnTo>
                    <a:pt x="172952" y="110037"/>
                  </a:lnTo>
                  <a:close/>
                  <a:moveTo>
                    <a:pt x="254843" y="110172"/>
                  </a:moveTo>
                  <a:lnTo>
                    <a:pt x="254692" y="110308"/>
                  </a:lnTo>
                  <a:lnTo>
                    <a:pt x="255220" y="110836"/>
                  </a:lnTo>
                  <a:lnTo>
                    <a:pt x="255371" y="110685"/>
                  </a:lnTo>
                  <a:lnTo>
                    <a:pt x="254843" y="110172"/>
                  </a:lnTo>
                  <a:close/>
                  <a:moveTo>
                    <a:pt x="112692" y="110203"/>
                  </a:moveTo>
                  <a:lnTo>
                    <a:pt x="112496" y="110293"/>
                  </a:lnTo>
                  <a:lnTo>
                    <a:pt x="112783" y="110972"/>
                  </a:lnTo>
                  <a:lnTo>
                    <a:pt x="112979" y="110896"/>
                  </a:lnTo>
                  <a:lnTo>
                    <a:pt x="112692" y="110203"/>
                  </a:lnTo>
                  <a:close/>
                  <a:moveTo>
                    <a:pt x="189711" y="110429"/>
                  </a:moveTo>
                  <a:lnTo>
                    <a:pt x="189515" y="110519"/>
                  </a:lnTo>
                  <a:lnTo>
                    <a:pt x="189801" y="111198"/>
                  </a:lnTo>
                  <a:lnTo>
                    <a:pt x="189997" y="111123"/>
                  </a:lnTo>
                  <a:lnTo>
                    <a:pt x="189711" y="110429"/>
                  </a:lnTo>
                  <a:close/>
                  <a:moveTo>
                    <a:pt x="71272" y="110957"/>
                  </a:moveTo>
                  <a:lnTo>
                    <a:pt x="71136" y="111093"/>
                  </a:lnTo>
                  <a:lnTo>
                    <a:pt x="71664" y="111620"/>
                  </a:lnTo>
                  <a:lnTo>
                    <a:pt x="71815" y="111470"/>
                  </a:lnTo>
                  <a:lnTo>
                    <a:pt x="71272" y="110957"/>
                  </a:lnTo>
                  <a:close/>
                  <a:moveTo>
                    <a:pt x="255763" y="111062"/>
                  </a:moveTo>
                  <a:lnTo>
                    <a:pt x="255612" y="111213"/>
                  </a:lnTo>
                  <a:lnTo>
                    <a:pt x="256140" y="111741"/>
                  </a:lnTo>
                  <a:lnTo>
                    <a:pt x="256291" y="111590"/>
                  </a:lnTo>
                  <a:lnTo>
                    <a:pt x="255763" y="111062"/>
                  </a:lnTo>
                  <a:close/>
                  <a:moveTo>
                    <a:pt x="95542" y="111213"/>
                  </a:moveTo>
                  <a:lnTo>
                    <a:pt x="95255" y="111907"/>
                  </a:lnTo>
                  <a:lnTo>
                    <a:pt x="95436" y="111983"/>
                  </a:lnTo>
                  <a:lnTo>
                    <a:pt x="95738" y="111289"/>
                  </a:lnTo>
                  <a:lnTo>
                    <a:pt x="95542" y="111213"/>
                  </a:lnTo>
                  <a:close/>
                  <a:moveTo>
                    <a:pt x="172455" y="111213"/>
                  </a:moveTo>
                  <a:lnTo>
                    <a:pt x="172153" y="111907"/>
                  </a:lnTo>
                  <a:lnTo>
                    <a:pt x="172349" y="111983"/>
                  </a:lnTo>
                  <a:lnTo>
                    <a:pt x="172636" y="111304"/>
                  </a:lnTo>
                  <a:lnTo>
                    <a:pt x="172455" y="111213"/>
                  </a:lnTo>
                  <a:close/>
                  <a:moveTo>
                    <a:pt x="113190" y="111379"/>
                  </a:moveTo>
                  <a:lnTo>
                    <a:pt x="112994" y="111470"/>
                  </a:lnTo>
                  <a:lnTo>
                    <a:pt x="113280" y="112148"/>
                  </a:lnTo>
                  <a:lnTo>
                    <a:pt x="113476" y="112073"/>
                  </a:lnTo>
                  <a:lnTo>
                    <a:pt x="113190" y="111379"/>
                  </a:lnTo>
                  <a:close/>
                  <a:moveTo>
                    <a:pt x="190193" y="111620"/>
                  </a:moveTo>
                  <a:lnTo>
                    <a:pt x="190012" y="111696"/>
                  </a:lnTo>
                  <a:lnTo>
                    <a:pt x="190299" y="112390"/>
                  </a:lnTo>
                  <a:lnTo>
                    <a:pt x="190495" y="112299"/>
                  </a:lnTo>
                  <a:lnTo>
                    <a:pt x="190193" y="111620"/>
                  </a:lnTo>
                  <a:close/>
                  <a:moveTo>
                    <a:pt x="72192" y="111847"/>
                  </a:moveTo>
                  <a:lnTo>
                    <a:pt x="72056" y="111998"/>
                  </a:lnTo>
                  <a:lnTo>
                    <a:pt x="72584" y="112510"/>
                  </a:lnTo>
                  <a:lnTo>
                    <a:pt x="72735" y="112375"/>
                  </a:lnTo>
                  <a:lnTo>
                    <a:pt x="72192" y="111847"/>
                  </a:lnTo>
                  <a:close/>
                  <a:moveTo>
                    <a:pt x="256668" y="111967"/>
                  </a:moveTo>
                  <a:lnTo>
                    <a:pt x="256517" y="112103"/>
                  </a:lnTo>
                  <a:lnTo>
                    <a:pt x="257060" y="112631"/>
                  </a:lnTo>
                  <a:lnTo>
                    <a:pt x="257196" y="112480"/>
                  </a:lnTo>
                  <a:lnTo>
                    <a:pt x="256668" y="111967"/>
                  </a:lnTo>
                  <a:close/>
                  <a:moveTo>
                    <a:pt x="95044" y="112390"/>
                  </a:moveTo>
                  <a:lnTo>
                    <a:pt x="94742" y="113084"/>
                  </a:lnTo>
                  <a:lnTo>
                    <a:pt x="94938" y="113159"/>
                  </a:lnTo>
                  <a:lnTo>
                    <a:pt x="95225" y="112480"/>
                  </a:lnTo>
                  <a:lnTo>
                    <a:pt x="95044" y="112390"/>
                  </a:lnTo>
                  <a:close/>
                  <a:moveTo>
                    <a:pt x="171942" y="112390"/>
                  </a:moveTo>
                  <a:lnTo>
                    <a:pt x="171655" y="113084"/>
                  </a:lnTo>
                  <a:lnTo>
                    <a:pt x="171851" y="113159"/>
                  </a:lnTo>
                  <a:lnTo>
                    <a:pt x="172138" y="112480"/>
                  </a:lnTo>
                  <a:lnTo>
                    <a:pt x="171942" y="112390"/>
                  </a:lnTo>
                  <a:close/>
                  <a:moveTo>
                    <a:pt x="113688" y="112571"/>
                  </a:moveTo>
                  <a:lnTo>
                    <a:pt x="113507" y="112646"/>
                  </a:lnTo>
                  <a:lnTo>
                    <a:pt x="113793" y="113340"/>
                  </a:lnTo>
                  <a:lnTo>
                    <a:pt x="113974" y="113250"/>
                  </a:lnTo>
                  <a:lnTo>
                    <a:pt x="113688" y="112571"/>
                  </a:lnTo>
                  <a:close/>
                  <a:moveTo>
                    <a:pt x="73112" y="112752"/>
                  </a:moveTo>
                  <a:lnTo>
                    <a:pt x="72961" y="112903"/>
                  </a:lnTo>
                  <a:lnTo>
                    <a:pt x="73489" y="113415"/>
                  </a:lnTo>
                  <a:lnTo>
                    <a:pt x="73640" y="113265"/>
                  </a:lnTo>
                  <a:lnTo>
                    <a:pt x="73112" y="112752"/>
                  </a:lnTo>
                  <a:close/>
                  <a:moveTo>
                    <a:pt x="257588" y="112857"/>
                  </a:moveTo>
                  <a:lnTo>
                    <a:pt x="257437" y="113008"/>
                  </a:lnTo>
                  <a:lnTo>
                    <a:pt x="257965" y="113536"/>
                  </a:lnTo>
                  <a:lnTo>
                    <a:pt x="258116" y="113385"/>
                  </a:lnTo>
                  <a:lnTo>
                    <a:pt x="257588" y="112857"/>
                  </a:lnTo>
                  <a:close/>
                  <a:moveTo>
                    <a:pt x="190706" y="112797"/>
                  </a:moveTo>
                  <a:lnTo>
                    <a:pt x="190510" y="112888"/>
                  </a:lnTo>
                  <a:lnTo>
                    <a:pt x="190797" y="113566"/>
                  </a:lnTo>
                  <a:lnTo>
                    <a:pt x="190993" y="113491"/>
                  </a:lnTo>
                  <a:lnTo>
                    <a:pt x="190706" y="112797"/>
                  </a:lnTo>
                  <a:close/>
                  <a:moveTo>
                    <a:pt x="74017" y="113642"/>
                  </a:moveTo>
                  <a:lnTo>
                    <a:pt x="73881" y="113793"/>
                  </a:lnTo>
                  <a:lnTo>
                    <a:pt x="74409" y="114321"/>
                  </a:lnTo>
                  <a:lnTo>
                    <a:pt x="74560" y="114170"/>
                  </a:lnTo>
                  <a:lnTo>
                    <a:pt x="74017" y="113642"/>
                  </a:lnTo>
                  <a:close/>
                  <a:moveTo>
                    <a:pt x="94531" y="113581"/>
                  </a:moveTo>
                  <a:lnTo>
                    <a:pt x="94244" y="114260"/>
                  </a:lnTo>
                  <a:lnTo>
                    <a:pt x="94440" y="114336"/>
                  </a:lnTo>
                  <a:lnTo>
                    <a:pt x="94727" y="113657"/>
                  </a:lnTo>
                  <a:lnTo>
                    <a:pt x="94531" y="113581"/>
                  </a:lnTo>
                  <a:close/>
                  <a:moveTo>
                    <a:pt x="171444" y="113581"/>
                  </a:moveTo>
                  <a:lnTo>
                    <a:pt x="171157" y="114260"/>
                  </a:lnTo>
                  <a:lnTo>
                    <a:pt x="171338" y="114351"/>
                  </a:lnTo>
                  <a:lnTo>
                    <a:pt x="171640" y="113657"/>
                  </a:lnTo>
                  <a:lnTo>
                    <a:pt x="171444" y="113581"/>
                  </a:lnTo>
                  <a:close/>
                  <a:moveTo>
                    <a:pt x="258493" y="113762"/>
                  </a:moveTo>
                  <a:lnTo>
                    <a:pt x="258358" y="113913"/>
                  </a:lnTo>
                  <a:lnTo>
                    <a:pt x="258886" y="114426"/>
                  </a:lnTo>
                  <a:lnTo>
                    <a:pt x="259021" y="114275"/>
                  </a:lnTo>
                  <a:lnTo>
                    <a:pt x="258493" y="113762"/>
                  </a:lnTo>
                  <a:close/>
                  <a:moveTo>
                    <a:pt x="114185" y="113747"/>
                  </a:moveTo>
                  <a:lnTo>
                    <a:pt x="114004" y="113823"/>
                  </a:lnTo>
                  <a:lnTo>
                    <a:pt x="114291" y="114517"/>
                  </a:lnTo>
                  <a:lnTo>
                    <a:pt x="114487" y="114441"/>
                  </a:lnTo>
                  <a:lnTo>
                    <a:pt x="114185" y="113747"/>
                  </a:lnTo>
                  <a:close/>
                  <a:moveTo>
                    <a:pt x="191204" y="113989"/>
                  </a:moveTo>
                  <a:lnTo>
                    <a:pt x="191008" y="114064"/>
                  </a:lnTo>
                  <a:lnTo>
                    <a:pt x="191310" y="114743"/>
                  </a:lnTo>
                  <a:lnTo>
                    <a:pt x="191491" y="114667"/>
                  </a:lnTo>
                  <a:lnTo>
                    <a:pt x="191204" y="113989"/>
                  </a:lnTo>
                  <a:close/>
                  <a:moveTo>
                    <a:pt x="285569" y="114667"/>
                  </a:moveTo>
                  <a:lnTo>
                    <a:pt x="285509" y="114698"/>
                  </a:lnTo>
                  <a:lnTo>
                    <a:pt x="285569" y="114818"/>
                  </a:lnTo>
                  <a:lnTo>
                    <a:pt x="285569" y="114667"/>
                  </a:lnTo>
                  <a:close/>
                  <a:moveTo>
                    <a:pt x="0" y="114667"/>
                  </a:moveTo>
                  <a:lnTo>
                    <a:pt x="0" y="114894"/>
                  </a:lnTo>
                  <a:lnTo>
                    <a:pt x="136" y="114954"/>
                  </a:lnTo>
                  <a:lnTo>
                    <a:pt x="226" y="114773"/>
                  </a:lnTo>
                  <a:lnTo>
                    <a:pt x="0" y="114667"/>
                  </a:lnTo>
                  <a:close/>
                  <a:moveTo>
                    <a:pt x="74937" y="114547"/>
                  </a:moveTo>
                  <a:lnTo>
                    <a:pt x="74801" y="114683"/>
                  </a:lnTo>
                  <a:lnTo>
                    <a:pt x="75329" y="115210"/>
                  </a:lnTo>
                  <a:lnTo>
                    <a:pt x="75480" y="115060"/>
                  </a:lnTo>
                  <a:lnTo>
                    <a:pt x="74937" y="114547"/>
                  </a:lnTo>
                  <a:close/>
                  <a:moveTo>
                    <a:pt x="259413" y="114652"/>
                  </a:moveTo>
                  <a:lnTo>
                    <a:pt x="259263" y="114803"/>
                  </a:lnTo>
                  <a:lnTo>
                    <a:pt x="259806" y="115331"/>
                  </a:lnTo>
                  <a:lnTo>
                    <a:pt x="259941" y="115180"/>
                  </a:lnTo>
                  <a:lnTo>
                    <a:pt x="259413" y="114652"/>
                  </a:lnTo>
                  <a:close/>
                  <a:moveTo>
                    <a:pt x="285026" y="114924"/>
                  </a:moveTo>
                  <a:lnTo>
                    <a:pt x="284347" y="115226"/>
                  </a:lnTo>
                  <a:lnTo>
                    <a:pt x="284438" y="115422"/>
                  </a:lnTo>
                  <a:lnTo>
                    <a:pt x="285101" y="115105"/>
                  </a:lnTo>
                  <a:lnTo>
                    <a:pt x="285026" y="114924"/>
                  </a:lnTo>
                  <a:close/>
                  <a:moveTo>
                    <a:pt x="709" y="114999"/>
                  </a:moveTo>
                  <a:lnTo>
                    <a:pt x="634" y="115180"/>
                  </a:lnTo>
                  <a:lnTo>
                    <a:pt x="1297" y="115497"/>
                  </a:lnTo>
                  <a:lnTo>
                    <a:pt x="1388" y="115316"/>
                  </a:lnTo>
                  <a:lnTo>
                    <a:pt x="709" y="114999"/>
                  </a:lnTo>
                  <a:close/>
                  <a:moveTo>
                    <a:pt x="94033" y="114758"/>
                  </a:moveTo>
                  <a:lnTo>
                    <a:pt x="93747" y="115437"/>
                  </a:lnTo>
                  <a:lnTo>
                    <a:pt x="93943" y="115527"/>
                  </a:lnTo>
                  <a:lnTo>
                    <a:pt x="94229" y="114833"/>
                  </a:lnTo>
                  <a:lnTo>
                    <a:pt x="94033" y="114758"/>
                  </a:lnTo>
                  <a:close/>
                  <a:moveTo>
                    <a:pt x="170946" y="114758"/>
                  </a:moveTo>
                  <a:lnTo>
                    <a:pt x="170660" y="115452"/>
                  </a:lnTo>
                  <a:lnTo>
                    <a:pt x="170841" y="115527"/>
                  </a:lnTo>
                  <a:lnTo>
                    <a:pt x="171127" y="114833"/>
                  </a:lnTo>
                  <a:lnTo>
                    <a:pt x="170946" y="114758"/>
                  </a:lnTo>
                  <a:close/>
                  <a:moveTo>
                    <a:pt x="114698" y="114924"/>
                  </a:moveTo>
                  <a:lnTo>
                    <a:pt x="114502" y="115014"/>
                  </a:lnTo>
                  <a:lnTo>
                    <a:pt x="114789" y="115693"/>
                  </a:lnTo>
                  <a:lnTo>
                    <a:pt x="114985" y="115618"/>
                  </a:lnTo>
                  <a:lnTo>
                    <a:pt x="114698" y="114924"/>
                  </a:lnTo>
                  <a:close/>
                  <a:moveTo>
                    <a:pt x="191702" y="115165"/>
                  </a:moveTo>
                  <a:lnTo>
                    <a:pt x="191521" y="115241"/>
                  </a:lnTo>
                  <a:lnTo>
                    <a:pt x="191807" y="115934"/>
                  </a:lnTo>
                  <a:lnTo>
                    <a:pt x="192003" y="115844"/>
                  </a:lnTo>
                  <a:lnTo>
                    <a:pt x="191702" y="115165"/>
                  </a:lnTo>
                  <a:close/>
                  <a:moveTo>
                    <a:pt x="283849" y="115452"/>
                  </a:moveTo>
                  <a:lnTo>
                    <a:pt x="283171" y="115769"/>
                  </a:lnTo>
                  <a:lnTo>
                    <a:pt x="283261" y="115950"/>
                  </a:lnTo>
                  <a:lnTo>
                    <a:pt x="283940" y="115648"/>
                  </a:lnTo>
                  <a:lnTo>
                    <a:pt x="283849" y="115452"/>
                  </a:lnTo>
                  <a:close/>
                  <a:moveTo>
                    <a:pt x="1870" y="115542"/>
                  </a:moveTo>
                  <a:lnTo>
                    <a:pt x="1795" y="115723"/>
                  </a:lnTo>
                  <a:lnTo>
                    <a:pt x="2459" y="116040"/>
                  </a:lnTo>
                  <a:lnTo>
                    <a:pt x="2549" y="115859"/>
                  </a:lnTo>
                  <a:lnTo>
                    <a:pt x="1870" y="115542"/>
                  </a:lnTo>
                  <a:close/>
                  <a:moveTo>
                    <a:pt x="75857" y="115437"/>
                  </a:moveTo>
                  <a:lnTo>
                    <a:pt x="75706" y="115588"/>
                  </a:lnTo>
                  <a:lnTo>
                    <a:pt x="76249" y="116100"/>
                  </a:lnTo>
                  <a:lnTo>
                    <a:pt x="76385" y="115965"/>
                  </a:lnTo>
                  <a:lnTo>
                    <a:pt x="75857" y="115437"/>
                  </a:lnTo>
                  <a:close/>
                  <a:moveTo>
                    <a:pt x="260334" y="115557"/>
                  </a:moveTo>
                  <a:lnTo>
                    <a:pt x="260183" y="115708"/>
                  </a:lnTo>
                  <a:lnTo>
                    <a:pt x="260711" y="116236"/>
                  </a:lnTo>
                  <a:lnTo>
                    <a:pt x="260862" y="116085"/>
                  </a:lnTo>
                  <a:lnTo>
                    <a:pt x="260334" y="115557"/>
                  </a:lnTo>
                  <a:close/>
                  <a:moveTo>
                    <a:pt x="282688" y="115995"/>
                  </a:moveTo>
                  <a:lnTo>
                    <a:pt x="282009" y="116312"/>
                  </a:lnTo>
                  <a:lnTo>
                    <a:pt x="282100" y="116493"/>
                  </a:lnTo>
                  <a:lnTo>
                    <a:pt x="282778" y="116191"/>
                  </a:lnTo>
                  <a:lnTo>
                    <a:pt x="282688" y="115995"/>
                  </a:lnTo>
                  <a:close/>
                  <a:moveTo>
                    <a:pt x="3032" y="116085"/>
                  </a:moveTo>
                  <a:lnTo>
                    <a:pt x="2956" y="116266"/>
                  </a:lnTo>
                  <a:lnTo>
                    <a:pt x="3620" y="116583"/>
                  </a:lnTo>
                  <a:lnTo>
                    <a:pt x="3711" y="116402"/>
                  </a:lnTo>
                  <a:lnTo>
                    <a:pt x="3032" y="116085"/>
                  </a:lnTo>
                  <a:close/>
                  <a:moveTo>
                    <a:pt x="93535" y="115934"/>
                  </a:moveTo>
                  <a:lnTo>
                    <a:pt x="93249" y="116628"/>
                  </a:lnTo>
                  <a:lnTo>
                    <a:pt x="93430" y="116704"/>
                  </a:lnTo>
                  <a:lnTo>
                    <a:pt x="93732" y="116010"/>
                  </a:lnTo>
                  <a:lnTo>
                    <a:pt x="93535" y="115934"/>
                  </a:lnTo>
                  <a:close/>
                  <a:moveTo>
                    <a:pt x="170448" y="115934"/>
                  </a:moveTo>
                  <a:lnTo>
                    <a:pt x="170147" y="116628"/>
                  </a:lnTo>
                  <a:lnTo>
                    <a:pt x="170343" y="116704"/>
                  </a:lnTo>
                  <a:lnTo>
                    <a:pt x="170629" y="116025"/>
                  </a:lnTo>
                  <a:lnTo>
                    <a:pt x="170448" y="115934"/>
                  </a:lnTo>
                  <a:close/>
                  <a:moveTo>
                    <a:pt x="115196" y="116115"/>
                  </a:moveTo>
                  <a:lnTo>
                    <a:pt x="115000" y="116191"/>
                  </a:lnTo>
                  <a:lnTo>
                    <a:pt x="115302" y="116885"/>
                  </a:lnTo>
                  <a:lnTo>
                    <a:pt x="115483" y="116794"/>
                  </a:lnTo>
                  <a:lnTo>
                    <a:pt x="115196" y="116115"/>
                  </a:lnTo>
                  <a:close/>
                  <a:moveTo>
                    <a:pt x="76777" y="116342"/>
                  </a:moveTo>
                  <a:lnTo>
                    <a:pt x="76626" y="116477"/>
                  </a:lnTo>
                  <a:lnTo>
                    <a:pt x="77154" y="117005"/>
                  </a:lnTo>
                  <a:lnTo>
                    <a:pt x="77305" y="116855"/>
                  </a:lnTo>
                  <a:lnTo>
                    <a:pt x="76777" y="116342"/>
                  </a:lnTo>
                  <a:close/>
                  <a:moveTo>
                    <a:pt x="281527" y="116538"/>
                  </a:moveTo>
                  <a:lnTo>
                    <a:pt x="280848" y="116855"/>
                  </a:lnTo>
                  <a:lnTo>
                    <a:pt x="280938" y="117036"/>
                  </a:lnTo>
                  <a:lnTo>
                    <a:pt x="281617" y="116719"/>
                  </a:lnTo>
                  <a:lnTo>
                    <a:pt x="281527" y="116538"/>
                  </a:lnTo>
                  <a:close/>
                  <a:moveTo>
                    <a:pt x="192215" y="116342"/>
                  </a:moveTo>
                  <a:lnTo>
                    <a:pt x="192018" y="116432"/>
                  </a:lnTo>
                  <a:lnTo>
                    <a:pt x="192305" y="117111"/>
                  </a:lnTo>
                  <a:lnTo>
                    <a:pt x="192501" y="117036"/>
                  </a:lnTo>
                  <a:lnTo>
                    <a:pt x="192215" y="116342"/>
                  </a:lnTo>
                  <a:close/>
                  <a:moveTo>
                    <a:pt x="4208" y="116628"/>
                  </a:moveTo>
                  <a:lnTo>
                    <a:pt x="4118" y="116809"/>
                  </a:lnTo>
                  <a:lnTo>
                    <a:pt x="4797" y="117126"/>
                  </a:lnTo>
                  <a:lnTo>
                    <a:pt x="4887" y="116945"/>
                  </a:lnTo>
                  <a:lnTo>
                    <a:pt x="4208" y="116628"/>
                  </a:lnTo>
                  <a:close/>
                  <a:moveTo>
                    <a:pt x="261239" y="116462"/>
                  </a:moveTo>
                  <a:lnTo>
                    <a:pt x="261103" y="116613"/>
                  </a:lnTo>
                  <a:lnTo>
                    <a:pt x="261631" y="117126"/>
                  </a:lnTo>
                  <a:lnTo>
                    <a:pt x="261767" y="116990"/>
                  </a:lnTo>
                  <a:lnTo>
                    <a:pt x="261239" y="116462"/>
                  </a:lnTo>
                  <a:close/>
                  <a:moveTo>
                    <a:pt x="280365" y="117081"/>
                  </a:moveTo>
                  <a:lnTo>
                    <a:pt x="279701" y="117398"/>
                  </a:lnTo>
                  <a:lnTo>
                    <a:pt x="279777" y="117594"/>
                  </a:lnTo>
                  <a:lnTo>
                    <a:pt x="280456" y="117277"/>
                  </a:lnTo>
                  <a:lnTo>
                    <a:pt x="280365" y="117081"/>
                  </a:lnTo>
                  <a:close/>
                  <a:moveTo>
                    <a:pt x="5370" y="117171"/>
                  </a:moveTo>
                  <a:lnTo>
                    <a:pt x="5279" y="117352"/>
                  </a:lnTo>
                  <a:lnTo>
                    <a:pt x="5958" y="117669"/>
                  </a:lnTo>
                  <a:lnTo>
                    <a:pt x="6049" y="117473"/>
                  </a:lnTo>
                  <a:lnTo>
                    <a:pt x="5370" y="117171"/>
                  </a:lnTo>
                  <a:close/>
                  <a:moveTo>
                    <a:pt x="93038" y="117111"/>
                  </a:moveTo>
                  <a:lnTo>
                    <a:pt x="92736" y="117805"/>
                  </a:lnTo>
                  <a:lnTo>
                    <a:pt x="92932" y="117880"/>
                  </a:lnTo>
                  <a:lnTo>
                    <a:pt x="93219" y="117202"/>
                  </a:lnTo>
                  <a:lnTo>
                    <a:pt x="93038" y="117111"/>
                  </a:lnTo>
                  <a:close/>
                  <a:moveTo>
                    <a:pt x="169936" y="117126"/>
                  </a:moveTo>
                  <a:lnTo>
                    <a:pt x="169649" y="117805"/>
                  </a:lnTo>
                  <a:lnTo>
                    <a:pt x="169845" y="117895"/>
                  </a:lnTo>
                  <a:lnTo>
                    <a:pt x="170132" y="117202"/>
                  </a:lnTo>
                  <a:lnTo>
                    <a:pt x="169936" y="117126"/>
                  </a:lnTo>
                  <a:close/>
                  <a:moveTo>
                    <a:pt x="77682" y="117247"/>
                  </a:moveTo>
                  <a:lnTo>
                    <a:pt x="77546" y="117383"/>
                  </a:lnTo>
                  <a:lnTo>
                    <a:pt x="78074" y="117910"/>
                  </a:lnTo>
                  <a:lnTo>
                    <a:pt x="78225" y="117760"/>
                  </a:lnTo>
                  <a:lnTo>
                    <a:pt x="77682" y="117247"/>
                  </a:lnTo>
                  <a:close/>
                  <a:moveTo>
                    <a:pt x="262159" y="117352"/>
                  </a:moveTo>
                  <a:lnTo>
                    <a:pt x="262008" y="117503"/>
                  </a:lnTo>
                  <a:lnTo>
                    <a:pt x="262551" y="118031"/>
                  </a:lnTo>
                  <a:lnTo>
                    <a:pt x="262687" y="117880"/>
                  </a:lnTo>
                  <a:lnTo>
                    <a:pt x="262159" y="117352"/>
                  </a:lnTo>
                  <a:close/>
                  <a:moveTo>
                    <a:pt x="115694" y="117292"/>
                  </a:moveTo>
                  <a:lnTo>
                    <a:pt x="115498" y="117367"/>
                  </a:lnTo>
                  <a:lnTo>
                    <a:pt x="115784" y="118061"/>
                  </a:lnTo>
                  <a:lnTo>
                    <a:pt x="115980" y="117971"/>
                  </a:lnTo>
                  <a:lnTo>
                    <a:pt x="115694" y="117292"/>
                  </a:lnTo>
                  <a:close/>
                  <a:moveTo>
                    <a:pt x="279204" y="117624"/>
                  </a:moveTo>
                  <a:lnTo>
                    <a:pt x="278540" y="117941"/>
                  </a:lnTo>
                  <a:lnTo>
                    <a:pt x="278615" y="118137"/>
                  </a:lnTo>
                  <a:lnTo>
                    <a:pt x="279294" y="117820"/>
                  </a:lnTo>
                  <a:lnTo>
                    <a:pt x="279204" y="117624"/>
                  </a:lnTo>
                  <a:close/>
                  <a:moveTo>
                    <a:pt x="6531" y="117714"/>
                  </a:moveTo>
                  <a:lnTo>
                    <a:pt x="6441" y="117895"/>
                  </a:lnTo>
                  <a:lnTo>
                    <a:pt x="7120" y="118212"/>
                  </a:lnTo>
                  <a:lnTo>
                    <a:pt x="7210" y="118016"/>
                  </a:lnTo>
                  <a:lnTo>
                    <a:pt x="6531" y="117714"/>
                  </a:lnTo>
                  <a:close/>
                  <a:moveTo>
                    <a:pt x="192712" y="117518"/>
                  </a:moveTo>
                  <a:lnTo>
                    <a:pt x="192516" y="117609"/>
                  </a:lnTo>
                  <a:lnTo>
                    <a:pt x="192803" y="118288"/>
                  </a:lnTo>
                  <a:lnTo>
                    <a:pt x="192999" y="118212"/>
                  </a:lnTo>
                  <a:lnTo>
                    <a:pt x="192712" y="117518"/>
                  </a:lnTo>
                  <a:close/>
                  <a:moveTo>
                    <a:pt x="278042" y="118167"/>
                  </a:moveTo>
                  <a:lnTo>
                    <a:pt x="277363" y="118484"/>
                  </a:lnTo>
                  <a:lnTo>
                    <a:pt x="277454" y="118680"/>
                  </a:lnTo>
                  <a:lnTo>
                    <a:pt x="278133" y="118363"/>
                  </a:lnTo>
                  <a:lnTo>
                    <a:pt x="278042" y="118167"/>
                  </a:lnTo>
                  <a:close/>
                  <a:moveTo>
                    <a:pt x="7693" y="118257"/>
                  </a:moveTo>
                  <a:lnTo>
                    <a:pt x="7602" y="118438"/>
                  </a:lnTo>
                  <a:lnTo>
                    <a:pt x="8281" y="118755"/>
                  </a:lnTo>
                  <a:lnTo>
                    <a:pt x="8372" y="118574"/>
                  </a:lnTo>
                  <a:lnTo>
                    <a:pt x="7693" y="118257"/>
                  </a:lnTo>
                  <a:close/>
                  <a:moveTo>
                    <a:pt x="78602" y="118137"/>
                  </a:moveTo>
                  <a:lnTo>
                    <a:pt x="78467" y="118288"/>
                  </a:lnTo>
                  <a:lnTo>
                    <a:pt x="78995" y="118800"/>
                  </a:lnTo>
                  <a:lnTo>
                    <a:pt x="79130" y="118665"/>
                  </a:lnTo>
                  <a:lnTo>
                    <a:pt x="78602" y="118137"/>
                  </a:lnTo>
                  <a:close/>
                  <a:moveTo>
                    <a:pt x="263079" y="118257"/>
                  </a:moveTo>
                  <a:lnTo>
                    <a:pt x="262928" y="118408"/>
                  </a:lnTo>
                  <a:lnTo>
                    <a:pt x="263456" y="118921"/>
                  </a:lnTo>
                  <a:lnTo>
                    <a:pt x="263607" y="118785"/>
                  </a:lnTo>
                  <a:lnTo>
                    <a:pt x="263079" y="118257"/>
                  </a:lnTo>
                  <a:close/>
                  <a:moveTo>
                    <a:pt x="92540" y="118303"/>
                  </a:moveTo>
                  <a:lnTo>
                    <a:pt x="92238" y="118981"/>
                  </a:lnTo>
                  <a:lnTo>
                    <a:pt x="92434" y="119072"/>
                  </a:lnTo>
                  <a:lnTo>
                    <a:pt x="92721" y="118378"/>
                  </a:lnTo>
                  <a:lnTo>
                    <a:pt x="92540" y="118303"/>
                  </a:lnTo>
                  <a:close/>
                  <a:moveTo>
                    <a:pt x="169438" y="118303"/>
                  </a:moveTo>
                  <a:lnTo>
                    <a:pt x="169151" y="118997"/>
                  </a:lnTo>
                  <a:lnTo>
                    <a:pt x="169347" y="119072"/>
                  </a:lnTo>
                  <a:lnTo>
                    <a:pt x="169634" y="118378"/>
                  </a:lnTo>
                  <a:lnTo>
                    <a:pt x="169438" y="118303"/>
                  </a:lnTo>
                  <a:close/>
                  <a:moveTo>
                    <a:pt x="276881" y="118710"/>
                  </a:moveTo>
                  <a:lnTo>
                    <a:pt x="276202" y="119027"/>
                  </a:lnTo>
                  <a:lnTo>
                    <a:pt x="276292" y="119223"/>
                  </a:lnTo>
                  <a:lnTo>
                    <a:pt x="276971" y="118906"/>
                  </a:lnTo>
                  <a:lnTo>
                    <a:pt x="276881" y="118710"/>
                  </a:lnTo>
                  <a:close/>
                  <a:moveTo>
                    <a:pt x="116207" y="118469"/>
                  </a:moveTo>
                  <a:lnTo>
                    <a:pt x="116011" y="118559"/>
                  </a:lnTo>
                  <a:lnTo>
                    <a:pt x="116297" y="119238"/>
                  </a:lnTo>
                  <a:lnTo>
                    <a:pt x="116493" y="119162"/>
                  </a:lnTo>
                  <a:lnTo>
                    <a:pt x="116207" y="118469"/>
                  </a:lnTo>
                  <a:close/>
                  <a:moveTo>
                    <a:pt x="8854" y="118785"/>
                  </a:moveTo>
                  <a:lnTo>
                    <a:pt x="8764" y="118981"/>
                  </a:lnTo>
                  <a:lnTo>
                    <a:pt x="9443" y="119298"/>
                  </a:lnTo>
                  <a:lnTo>
                    <a:pt x="9533" y="119102"/>
                  </a:lnTo>
                  <a:lnTo>
                    <a:pt x="8854" y="118785"/>
                  </a:lnTo>
                  <a:close/>
                  <a:moveTo>
                    <a:pt x="193210" y="118710"/>
                  </a:moveTo>
                  <a:lnTo>
                    <a:pt x="193014" y="118785"/>
                  </a:lnTo>
                  <a:lnTo>
                    <a:pt x="193316" y="119479"/>
                  </a:lnTo>
                  <a:lnTo>
                    <a:pt x="193497" y="119389"/>
                  </a:lnTo>
                  <a:lnTo>
                    <a:pt x="193210" y="118710"/>
                  </a:lnTo>
                  <a:close/>
                  <a:moveTo>
                    <a:pt x="79522" y="119042"/>
                  </a:moveTo>
                  <a:lnTo>
                    <a:pt x="79372" y="119178"/>
                  </a:lnTo>
                  <a:lnTo>
                    <a:pt x="79915" y="119705"/>
                  </a:lnTo>
                  <a:lnTo>
                    <a:pt x="80050" y="119555"/>
                  </a:lnTo>
                  <a:lnTo>
                    <a:pt x="79522" y="119042"/>
                  </a:lnTo>
                  <a:close/>
                  <a:moveTo>
                    <a:pt x="275719" y="119253"/>
                  </a:moveTo>
                  <a:lnTo>
                    <a:pt x="275040" y="119570"/>
                  </a:lnTo>
                  <a:lnTo>
                    <a:pt x="275131" y="119766"/>
                  </a:lnTo>
                  <a:lnTo>
                    <a:pt x="275810" y="119449"/>
                  </a:lnTo>
                  <a:lnTo>
                    <a:pt x="275719" y="119253"/>
                  </a:lnTo>
                  <a:close/>
                  <a:moveTo>
                    <a:pt x="263984" y="119162"/>
                  </a:moveTo>
                  <a:lnTo>
                    <a:pt x="263848" y="119298"/>
                  </a:lnTo>
                  <a:lnTo>
                    <a:pt x="264376" y="119826"/>
                  </a:lnTo>
                  <a:lnTo>
                    <a:pt x="264512" y="119675"/>
                  </a:lnTo>
                  <a:lnTo>
                    <a:pt x="263984" y="119162"/>
                  </a:lnTo>
                  <a:close/>
                  <a:moveTo>
                    <a:pt x="10016" y="119328"/>
                  </a:moveTo>
                  <a:lnTo>
                    <a:pt x="9940" y="119524"/>
                  </a:lnTo>
                  <a:lnTo>
                    <a:pt x="10604" y="119841"/>
                  </a:lnTo>
                  <a:lnTo>
                    <a:pt x="10695" y="119645"/>
                  </a:lnTo>
                  <a:lnTo>
                    <a:pt x="10016" y="119328"/>
                  </a:lnTo>
                  <a:close/>
                  <a:moveTo>
                    <a:pt x="92027" y="119479"/>
                  </a:moveTo>
                  <a:lnTo>
                    <a:pt x="91740" y="120158"/>
                  </a:lnTo>
                  <a:lnTo>
                    <a:pt x="91937" y="120248"/>
                  </a:lnTo>
                  <a:lnTo>
                    <a:pt x="92223" y="119555"/>
                  </a:lnTo>
                  <a:lnTo>
                    <a:pt x="92027" y="119479"/>
                  </a:lnTo>
                  <a:close/>
                  <a:moveTo>
                    <a:pt x="168940" y="119479"/>
                  </a:moveTo>
                  <a:lnTo>
                    <a:pt x="168653" y="120173"/>
                  </a:lnTo>
                  <a:lnTo>
                    <a:pt x="168834" y="120248"/>
                  </a:lnTo>
                  <a:lnTo>
                    <a:pt x="169136" y="119570"/>
                  </a:lnTo>
                  <a:lnTo>
                    <a:pt x="168940" y="119479"/>
                  </a:lnTo>
                  <a:close/>
                  <a:moveTo>
                    <a:pt x="274558" y="119796"/>
                  </a:moveTo>
                  <a:lnTo>
                    <a:pt x="273879" y="120113"/>
                  </a:lnTo>
                  <a:lnTo>
                    <a:pt x="273969" y="120294"/>
                  </a:lnTo>
                  <a:lnTo>
                    <a:pt x="274648" y="119992"/>
                  </a:lnTo>
                  <a:lnTo>
                    <a:pt x="274558" y="119796"/>
                  </a:lnTo>
                  <a:close/>
                  <a:moveTo>
                    <a:pt x="11177" y="119871"/>
                  </a:moveTo>
                  <a:lnTo>
                    <a:pt x="11102" y="120067"/>
                  </a:lnTo>
                  <a:lnTo>
                    <a:pt x="11765" y="120384"/>
                  </a:lnTo>
                  <a:lnTo>
                    <a:pt x="11856" y="120188"/>
                  </a:lnTo>
                  <a:lnTo>
                    <a:pt x="11177" y="119871"/>
                  </a:lnTo>
                  <a:close/>
                  <a:moveTo>
                    <a:pt x="116689" y="119645"/>
                  </a:moveTo>
                  <a:lnTo>
                    <a:pt x="116508" y="119736"/>
                  </a:lnTo>
                  <a:lnTo>
                    <a:pt x="116795" y="120414"/>
                  </a:lnTo>
                  <a:lnTo>
                    <a:pt x="116991" y="120339"/>
                  </a:lnTo>
                  <a:lnTo>
                    <a:pt x="116689" y="119645"/>
                  </a:lnTo>
                  <a:close/>
                  <a:moveTo>
                    <a:pt x="80428" y="119932"/>
                  </a:moveTo>
                  <a:lnTo>
                    <a:pt x="80292" y="120083"/>
                  </a:lnTo>
                  <a:lnTo>
                    <a:pt x="80820" y="120610"/>
                  </a:lnTo>
                  <a:lnTo>
                    <a:pt x="80971" y="120460"/>
                  </a:lnTo>
                  <a:lnTo>
                    <a:pt x="80428" y="119932"/>
                  </a:lnTo>
                  <a:close/>
                  <a:moveTo>
                    <a:pt x="193708" y="119886"/>
                  </a:moveTo>
                  <a:lnTo>
                    <a:pt x="193527" y="119962"/>
                  </a:lnTo>
                  <a:lnTo>
                    <a:pt x="193813" y="120656"/>
                  </a:lnTo>
                  <a:lnTo>
                    <a:pt x="193994" y="120565"/>
                  </a:lnTo>
                  <a:lnTo>
                    <a:pt x="193708" y="119886"/>
                  </a:lnTo>
                  <a:close/>
                  <a:moveTo>
                    <a:pt x="264904" y="120052"/>
                  </a:moveTo>
                  <a:lnTo>
                    <a:pt x="264753" y="120203"/>
                  </a:lnTo>
                  <a:lnTo>
                    <a:pt x="265296" y="120716"/>
                  </a:lnTo>
                  <a:lnTo>
                    <a:pt x="265432" y="120580"/>
                  </a:lnTo>
                  <a:lnTo>
                    <a:pt x="264904" y="120052"/>
                  </a:lnTo>
                  <a:close/>
                  <a:moveTo>
                    <a:pt x="273396" y="120339"/>
                  </a:moveTo>
                  <a:lnTo>
                    <a:pt x="272717" y="120656"/>
                  </a:lnTo>
                  <a:lnTo>
                    <a:pt x="272808" y="120837"/>
                  </a:lnTo>
                  <a:lnTo>
                    <a:pt x="273487" y="120535"/>
                  </a:lnTo>
                  <a:lnTo>
                    <a:pt x="273396" y="120339"/>
                  </a:lnTo>
                  <a:close/>
                  <a:moveTo>
                    <a:pt x="12354" y="120414"/>
                  </a:moveTo>
                  <a:lnTo>
                    <a:pt x="12263" y="120595"/>
                  </a:lnTo>
                  <a:lnTo>
                    <a:pt x="12942" y="120912"/>
                  </a:lnTo>
                  <a:lnTo>
                    <a:pt x="13017" y="120731"/>
                  </a:lnTo>
                  <a:lnTo>
                    <a:pt x="12354" y="120414"/>
                  </a:lnTo>
                  <a:close/>
                  <a:moveTo>
                    <a:pt x="272220" y="120882"/>
                  </a:moveTo>
                  <a:lnTo>
                    <a:pt x="271541" y="121184"/>
                  </a:lnTo>
                  <a:lnTo>
                    <a:pt x="271631" y="121380"/>
                  </a:lnTo>
                  <a:lnTo>
                    <a:pt x="272310" y="121063"/>
                  </a:lnTo>
                  <a:lnTo>
                    <a:pt x="272220" y="120882"/>
                  </a:lnTo>
                  <a:close/>
                  <a:moveTo>
                    <a:pt x="91529" y="120656"/>
                  </a:moveTo>
                  <a:lnTo>
                    <a:pt x="91243" y="121350"/>
                  </a:lnTo>
                  <a:lnTo>
                    <a:pt x="91424" y="121425"/>
                  </a:lnTo>
                  <a:lnTo>
                    <a:pt x="91725" y="120731"/>
                  </a:lnTo>
                  <a:lnTo>
                    <a:pt x="91529" y="120656"/>
                  </a:lnTo>
                  <a:close/>
                  <a:moveTo>
                    <a:pt x="168442" y="120671"/>
                  </a:moveTo>
                  <a:lnTo>
                    <a:pt x="168141" y="121350"/>
                  </a:lnTo>
                  <a:lnTo>
                    <a:pt x="168337" y="121425"/>
                  </a:lnTo>
                  <a:lnTo>
                    <a:pt x="168623" y="120746"/>
                  </a:lnTo>
                  <a:lnTo>
                    <a:pt x="168442" y="120671"/>
                  </a:lnTo>
                  <a:close/>
                  <a:moveTo>
                    <a:pt x="13515" y="120957"/>
                  </a:moveTo>
                  <a:lnTo>
                    <a:pt x="13425" y="121138"/>
                  </a:lnTo>
                  <a:lnTo>
                    <a:pt x="14103" y="121455"/>
                  </a:lnTo>
                  <a:lnTo>
                    <a:pt x="14179" y="121274"/>
                  </a:lnTo>
                  <a:lnTo>
                    <a:pt x="13515" y="120957"/>
                  </a:lnTo>
                  <a:close/>
                  <a:moveTo>
                    <a:pt x="81348" y="120837"/>
                  </a:moveTo>
                  <a:lnTo>
                    <a:pt x="81197" y="120988"/>
                  </a:lnTo>
                  <a:lnTo>
                    <a:pt x="81740" y="121500"/>
                  </a:lnTo>
                  <a:lnTo>
                    <a:pt x="81876" y="121365"/>
                  </a:lnTo>
                  <a:lnTo>
                    <a:pt x="81348" y="120837"/>
                  </a:lnTo>
                  <a:close/>
                  <a:moveTo>
                    <a:pt x="117202" y="120837"/>
                  </a:moveTo>
                  <a:lnTo>
                    <a:pt x="117006" y="120912"/>
                  </a:lnTo>
                  <a:lnTo>
                    <a:pt x="117308" y="121606"/>
                  </a:lnTo>
                  <a:lnTo>
                    <a:pt x="117489" y="121516"/>
                  </a:lnTo>
                  <a:lnTo>
                    <a:pt x="117202" y="120837"/>
                  </a:lnTo>
                  <a:close/>
                  <a:moveTo>
                    <a:pt x="265824" y="120957"/>
                  </a:moveTo>
                  <a:lnTo>
                    <a:pt x="265673" y="121108"/>
                  </a:lnTo>
                  <a:lnTo>
                    <a:pt x="266201" y="121621"/>
                  </a:lnTo>
                  <a:lnTo>
                    <a:pt x="266352" y="121470"/>
                  </a:lnTo>
                  <a:lnTo>
                    <a:pt x="265824" y="120957"/>
                  </a:lnTo>
                  <a:close/>
                  <a:moveTo>
                    <a:pt x="194206" y="121063"/>
                  </a:moveTo>
                  <a:lnTo>
                    <a:pt x="194025" y="121153"/>
                  </a:lnTo>
                  <a:lnTo>
                    <a:pt x="194311" y="121832"/>
                  </a:lnTo>
                  <a:lnTo>
                    <a:pt x="194507" y="121757"/>
                  </a:lnTo>
                  <a:lnTo>
                    <a:pt x="194206" y="121063"/>
                  </a:lnTo>
                  <a:close/>
                  <a:moveTo>
                    <a:pt x="271058" y="121425"/>
                  </a:moveTo>
                  <a:lnTo>
                    <a:pt x="270379" y="121727"/>
                  </a:lnTo>
                  <a:lnTo>
                    <a:pt x="270470" y="121923"/>
                  </a:lnTo>
                  <a:lnTo>
                    <a:pt x="271149" y="121606"/>
                  </a:lnTo>
                  <a:lnTo>
                    <a:pt x="271058" y="121425"/>
                  </a:lnTo>
                  <a:close/>
                  <a:moveTo>
                    <a:pt x="14677" y="121500"/>
                  </a:moveTo>
                  <a:lnTo>
                    <a:pt x="14586" y="121681"/>
                  </a:lnTo>
                  <a:lnTo>
                    <a:pt x="15265" y="121998"/>
                  </a:lnTo>
                  <a:lnTo>
                    <a:pt x="15340" y="121817"/>
                  </a:lnTo>
                  <a:lnTo>
                    <a:pt x="14677" y="121500"/>
                  </a:lnTo>
                  <a:close/>
                  <a:moveTo>
                    <a:pt x="82268" y="121742"/>
                  </a:moveTo>
                  <a:lnTo>
                    <a:pt x="82117" y="121893"/>
                  </a:lnTo>
                  <a:lnTo>
                    <a:pt x="82645" y="122405"/>
                  </a:lnTo>
                  <a:lnTo>
                    <a:pt x="82796" y="122255"/>
                  </a:lnTo>
                  <a:lnTo>
                    <a:pt x="82268" y="121742"/>
                  </a:lnTo>
                  <a:close/>
                  <a:moveTo>
                    <a:pt x="269897" y="121968"/>
                  </a:moveTo>
                  <a:lnTo>
                    <a:pt x="269218" y="122270"/>
                  </a:lnTo>
                  <a:lnTo>
                    <a:pt x="269309" y="122466"/>
                  </a:lnTo>
                  <a:lnTo>
                    <a:pt x="269987" y="122149"/>
                  </a:lnTo>
                  <a:lnTo>
                    <a:pt x="269897" y="121968"/>
                  </a:lnTo>
                  <a:close/>
                  <a:moveTo>
                    <a:pt x="266729" y="121847"/>
                  </a:moveTo>
                  <a:lnTo>
                    <a:pt x="266593" y="121998"/>
                  </a:lnTo>
                  <a:lnTo>
                    <a:pt x="267121" y="122526"/>
                  </a:lnTo>
                  <a:lnTo>
                    <a:pt x="267272" y="122375"/>
                  </a:lnTo>
                  <a:lnTo>
                    <a:pt x="266729" y="121847"/>
                  </a:lnTo>
                  <a:close/>
                  <a:moveTo>
                    <a:pt x="15808" y="122043"/>
                  </a:moveTo>
                  <a:lnTo>
                    <a:pt x="15717" y="122224"/>
                  </a:lnTo>
                  <a:lnTo>
                    <a:pt x="16396" y="122541"/>
                  </a:lnTo>
                  <a:lnTo>
                    <a:pt x="16487" y="122360"/>
                  </a:lnTo>
                  <a:lnTo>
                    <a:pt x="15808" y="122043"/>
                  </a:lnTo>
                  <a:close/>
                  <a:moveTo>
                    <a:pt x="91032" y="121832"/>
                  </a:moveTo>
                  <a:lnTo>
                    <a:pt x="90730" y="122526"/>
                  </a:lnTo>
                  <a:lnTo>
                    <a:pt x="90926" y="122602"/>
                  </a:lnTo>
                  <a:lnTo>
                    <a:pt x="91213" y="121923"/>
                  </a:lnTo>
                  <a:lnTo>
                    <a:pt x="91032" y="121832"/>
                  </a:lnTo>
                  <a:close/>
                  <a:moveTo>
                    <a:pt x="167929" y="121847"/>
                  </a:moveTo>
                  <a:lnTo>
                    <a:pt x="167643" y="122541"/>
                  </a:lnTo>
                  <a:lnTo>
                    <a:pt x="167839" y="122617"/>
                  </a:lnTo>
                  <a:lnTo>
                    <a:pt x="168126" y="121923"/>
                  </a:lnTo>
                  <a:lnTo>
                    <a:pt x="167929" y="121847"/>
                  </a:lnTo>
                  <a:close/>
                  <a:moveTo>
                    <a:pt x="117700" y="122013"/>
                  </a:moveTo>
                  <a:lnTo>
                    <a:pt x="117504" y="122089"/>
                  </a:lnTo>
                  <a:lnTo>
                    <a:pt x="117790" y="122783"/>
                  </a:lnTo>
                  <a:lnTo>
                    <a:pt x="117987" y="122707"/>
                  </a:lnTo>
                  <a:lnTo>
                    <a:pt x="117700" y="122013"/>
                  </a:lnTo>
                  <a:close/>
                  <a:moveTo>
                    <a:pt x="194703" y="122240"/>
                  </a:moveTo>
                  <a:lnTo>
                    <a:pt x="194507" y="122315"/>
                  </a:lnTo>
                  <a:lnTo>
                    <a:pt x="194809" y="122994"/>
                  </a:lnTo>
                  <a:lnTo>
                    <a:pt x="194990" y="122918"/>
                  </a:lnTo>
                  <a:lnTo>
                    <a:pt x="194703" y="122240"/>
                  </a:lnTo>
                  <a:close/>
                  <a:moveTo>
                    <a:pt x="268735" y="122496"/>
                  </a:moveTo>
                  <a:lnTo>
                    <a:pt x="268057" y="122813"/>
                  </a:lnTo>
                  <a:lnTo>
                    <a:pt x="268147" y="123009"/>
                  </a:lnTo>
                  <a:lnTo>
                    <a:pt x="268826" y="122692"/>
                  </a:lnTo>
                  <a:lnTo>
                    <a:pt x="268735" y="122496"/>
                  </a:lnTo>
                  <a:close/>
                  <a:moveTo>
                    <a:pt x="17000" y="122586"/>
                  </a:moveTo>
                  <a:lnTo>
                    <a:pt x="16909" y="122767"/>
                  </a:lnTo>
                  <a:lnTo>
                    <a:pt x="17588" y="123084"/>
                  </a:lnTo>
                  <a:lnTo>
                    <a:pt x="17663" y="122903"/>
                  </a:lnTo>
                  <a:lnTo>
                    <a:pt x="17000" y="122586"/>
                  </a:lnTo>
                  <a:close/>
                  <a:moveTo>
                    <a:pt x="83188" y="122632"/>
                  </a:moveTo>
                  <a:lnTo>
                    <a:pt x="83037" y="122783"/>
                  </a:lnTo>
                  <a:lnTo>
                    <a:pt x="83565" y="123310"/>
                  </a:lnTo>
                  <a:lnTo>
                    <a:pt x="83716" y="123160"/>
                  </a:lnTo>
                  <a:lnTo>
                    <a:pt x="83188" y="122632"/>
                  </a:lnTo>
                  <a:close/>
                  <a:moveTo>
                    <a:pt x="267649" y="122752"/>
                  </a:moveTo>
                  <a:lnTo>
                    <a:pt x="267498" y="122903"/>
                  </a:lnTo>
                  <a:lnTo>
                    <a:pt x="268041" y="123416"/>
                  </a:lnTo>
                  <a:lnTo>
                    <a:pt x="268177" y="123280"/>
                  </a:lnTo>
                  <a:lnTo>
                    <a:pt x="267649" y="122752"/>
                  </a:lnTo>
                  <a:close/>
                  <a:moveTo>
                    <a:pt x="267574" y="123039"/>
                  </a:moveTo>
                  <a:lnTo>
                    <a:pt x="266895" y="123356"/>
                  </a:lnTo>
                  <a:lnTo>
                    <a:pt x="266986" y="123552"/>
                  </a:lnTo>
                  <a:lnTo>
                    <a:pt x="267664" y="123235"/>
                  </a:lnTo>
                  <a:lnTo>
                    <a:pt x="267574" y="123039"/>
                  </a:lnTo>
                  <a:close/>
                  <a:moveTo>
                    <a:pt x="18161" y="123129"/>
                  </a:moveTo>
                  <a:lnTo>
                    <a:pt x="18071" y="123310"/>
                  </a:lnTo>
                  <a:lnTo>
                    <a:pt x="18749" y="123627"/>
                  </a:lnTo>
                  <a:lnTo>
                    <a:pt x="18840" y="123446"/>
                  </a:lnTo>
                  <a:lnTo>
                    <a:pt x="18161" y="123129"/>
                  </a:lnTo>
                  <a:close/>
                  <a:moveTo>
                    <a:pt x="90519" y="123024"/>
                  </a:moveTo>
                  <a:lnTo>
                    <a:pt x="90232" y="123703"/>
                  </a:lnTo>
                  <a:lnTo>
                    <a:pt x="90413" y="123793"/>
                  </a:lnTo>
                  <a:lnTo>
                    <a:pt x="90715" y="123099"/>
                  </a:lnTo>
                  <a:lnTo>
                    <a:pt x="90519" y="123024"/>
                  </a:lnTo>
                  <a:close/>
                  <a:moveTo>
                    <a:pt x="167432" y="123024"/>
                  </a:moveTo>
                  <a:lnTo>
                    <a:pt x="167145" y="123703"/>
                  </a:lnTo>
                  <a:lnTo>
                    <a:pt x="167326" y="123793"/>
                  </a:lnTo>
                  <a:lnTo>
                    <a:pt x="167628" y="123099"/>
                  </a:lnTo>
                  <a:lnTo>
                    <a:pt x="167432" y="123024"/>
                  </a:lnTo>
                  <a:close/>
                  <a:moveTo>
                    <a:pt x="118213" y="123190"/>
                  </a:moveTo>
                  <a:lnTo>
                    <a:pt x="118017" y="123280"/>
                  </a:lnTo>
                  <a:lnTo>
                    <a:pt x="118303" y="123959"/>
                  </a:lnTo>
                  <a:lnTo>
                    <a:pt x="118499" y="123884"/>
                  </a:lnTo>
                  <a:lnTo>
                    <a:pt x="118213" y="123190"/>
                  </a:lnTo>
                  <a:close/>
                  <a:moveTo>
                    <a:pt x="266412" y="123582"/>
                  </a:moveTo>
                  <a:lnTo>
                    <a:pt x="265734" y="123899"/>
                  </a:lnTo>
                  <a:lnTo>
                    <a:pt x="265824" y="124095"/>
                  </a:lnTo>
                  <a:lnTo>
                    <a:pt x="266488" y="123778"/>
                  </a:lnTo>
                  <a:lnTo>
                    <a:pt x="266412" y="123582"/>
                  </a:lnTo>
                  <a:close/>
                  <a:moveTo>
                    <a:pt x="19323" y="123672"/>
                  </a:moveTo>
                  <a:lnTo>
                    <a:pt x="19232" y="123854"/>
                  </a:lnTo>
                  <a:lnTo>
                    <a:pt x="19911" y="124170"/>
                  </a:lnTo>
                  <a:lnTo>
                    <a:pt x="19986" y="123989"/>
                  </a:lnTo>
                  <a:lnTo>
                    <a:pt x="19323" y="123672"/>
                  </a:lnTo>
                  <a:close/>
                  <a:moveTo>
                    <a:pt x="195201" y="123416"/>
                  </a:moveTo>
                  <a:lnTo>
                    <a:pt x="195020" y="123491"/>
                  </a:lnTo>
                  <a:lnTo>
                    <a:pt x="195307" y="124185"/>
                  </a:lnTo>
                  <a:lnTo>
                    <a:pt x="195488" y="124095"/>
                  </a:lnTo>
                  <a:lnTo>
                    <a:pt x="195201" y="123416"/>
                  </a:lnTo>
                  <a:close/>
                  <a:moveTo>
                    <a:pt x="84093" y="123537"/>
                  </a:moveTo>
                  <a:lnTo>
                    <a:pt x="83942" y="123688"/>
                  </a:lnTo>
                  <a:lnTo>
                    <a:pt x="84485" y="124200"/>
                  </a:lnTo>
                  <a:lnTo>
                    <a:pt x="84621" y="124065"/>
                  </a:lnTo>
                  <a:lnTo>
                    <a:pt x="84093" y="123537"/>
                  </a:lnTo>
                  <a:close/>
                  <a:moveTo>
                    <a:pt x="268569" y="123657"/>
                  </a:moveTo>
                  <a:lnTo>
                    <a:pt x="268419" y="123793"/>
                  </a:lnTo>
                  <a:lnTo>
                    <a:pt x="268947" y="124321"/>
                  </a:lnTo>
                  <a:lnTo>
                    <a:pt x="269097" y="124170"/>
                  </a:lnTo>
                  <a:lnTo>
                    <a:pt x="268569" y="123657"/>
                  </a:lnTo>
                  <a:close/>
                  <a:moveTo>
                    <a:pt x="265251" y="124125"/>
                  </a:moveTo>
                  <a:lnTo>
                    <a:pt x="264572" y="124442"/>
                  </a:lnTo>
                  <a:lnTo>
                    <a:pt x="264663" y="124638"/>
                  </a:lnTo>
                  <a:lnTo>
                    <a:pt x="265326" y="124321"/>
                  </a:lnTo>
                  <a:lnTo>
                    <a:pt x="265251" y="124125"/>
                  </a:lnTo>
                  <a:close/>
                  <a:moveTo>
                    <a:pt x="20484" y="124216"/>
                  </a:moveTo>
                  <a:lnTo>
                    <a:pt x="20393" y="124397"/>
                  </a:lnTo>
                  <a:lnTo>
                    <a:pt x="21072" y="124713"/>
                  </a:lnTo>
                  <a:lnTo>
                    <a:pt x="21163" y="124532"/>
                  </a:lnTo>
                  <a:lnTo>
                    <a:pt x="20484" y="124216"/>
                  </a:lnTo>
                  <a:close/>
                  <a:moveTo>
                    <a:pt x="90021" y="124200"/>
                  </a:moveTo>
                  <a:lnTo>
                    <a:pt x="89734" y="124894"/>
                  </a:lnTo>
                  <a:lnTo>
                    <a:pt x="89930" y="124970"/>
                  </a:lnTo>
                  <a:lnTo>
                    <a:pt x="90217" y="124291"/>
                  </a:lnTo>
                  <a:lnTo>
                    <a:pt x="90021" y="124200"/>
                  </a:lnTo>
                  <a:close/>
                  <a:moveTo>
                    <a:pt x="166934" y="124216"/>
                  </a:moveTo>
                  <a:lnTo>
                    <a:pt x="166647" y="124894"/>
                  </a:lnTo>
                  <a:lnTo>
                    <a:pt x="166828" y="124970"/>
                  </a:lnTo>
                  <a:lnTo>
                    <a:pt x="167130" y="124291"/>
                  </a:lnTo>
                  <a:lnTo>
                    <a:pt x="166934" y="124216"/>
                  </a:lnTo>
                  <a:close/>
                  <a:moveTo>
                    <a:pt x="85013" y="124442"/>
                  </a:moveTo>
                  <a:lnTo>
                    <a:pt x="84862" y="124578"/>
                  </a:lnTo>
                  <a:lnTo>
                    <a:pt x="85390" y="125105"/>
                  </a:lnTo>
                  <a:lnTo>
                    <a:pt x="85541" y="124955"/>
                  </a:lnTo>
                  <a:lnTo>
                    <a:pt x="85013" y="124442"/>
                  </a:lnTo>
                  <a:close/>
                  <a:moveTo>
                    <a:pt x="118711" y="124381"/>
                  </a:moveTo>
                  <a:lnTo>
                    <a:pt x="118514" y="124457"/>
                  </a:lnTo>
                  <a:lnTo>
                    <a:pt x="118801" y="125151"/>
                  </a:lnTo>
                  <a:lnTo>
                    <a:pt x="118997" y="125060"/>
                  </a:lnTo>
                  <a:lnTo>
                    <a:pt x="118711" y="124381"/>
                  </a:lnTo>
                  <a:close/>
                  <a:moveTo>
                    <a:pt x="264089" y="124668"/>
                  </a:moveTo>
                  <a:lnTo>
                    <a:pt x="263411" y="124985"/>
                  </a:lnTo>
                  <a:lnTo>
                    <a:pt x="263501" y="125181"/>
                  </a:lnTo>
                  <a:lnTo>
                    <a:pt x="264165" y="124864"/>
                  </a:lnTo>
                  <a:lnTo>
                    <a:pt x="264089" y="124668"/>
                  </a:lnTo>
                  <a:close/>
                  <a:moveTo>
                    <a:pt x="269474" y="124547"/>
                  </a:moveTo>
                  <a:lnTo>
                    <a:pt x="269339" y="124698"/>
                  </a:lnTo>
                  <a:lnTo>
                    <a:pt x="269867" y="125226"/>
                  </a:lnTo>
                  <a:lnTo>
                    <a:pt x="270002" y="125075"/>
                  </a:lnTo>
                  <a:lnTo>
                    <a:pt x="269474" y="124547"/>
                  </a:lnTo>
                  <a:close/>
                  <a:moveTo>
                    <a:pt x="21645" y="124759"/>
                  </a:moveTo>
                  <a:lnTo>
                    <a:pt x="21555" y="124940"/>
                  </a:lnTo>
                  <a:lnTo>
                    <a:pt x="22234" y="125256"/>
                  </a:lnTo>
                  <a:lnTo>
                    <a:pt x="22324" y="125075"/>
                  </a:lnTo>
                  <a:lnTo>
                    <a:pt x="21645" y="124759"/>
                  </a:lnTo>
                  <a:close/>
                  <a:moveTo>
                    <a:pt x="195699" y="124593"/>
                  </a:moveTo>
                  <a:lnTo>
                    <a:pt x="195518" y="124668"/>
                  </a:lnTo>
                  <a:lnTo>
                    <a:pt x="195805" y="125362"/>
                  </a:lnTo>
                  <a:lnTo>
                    <a:pt x="196001" y="125271"/>
                  </a:lnTo>
                  <a:lnTo>
                    <a:pt x="195699" y="124593"/>
                  </a:lnTo>
                  <a:close/>
                  <a:moveTo>
                    <a:pt x="262928" y="125211"/>
                  </a:moveTo>
                  <a:lnTo>
                    <a:pt x="262249" y="125528"/>
                  </a:lnTo>
                  <a:lnTo>
                    <a:pt x="262340" y="125724"/>
                  </a:lnTo>
                  <a:lnTo>
                    <a:pt x="263003" y="125407"/>
                  </a:lnTo>
                  <a:lnTo>
                    <a:pt x="262928" y="125211"/>
                  </a:lnTo>
                  <a:close/>
                  <a:moveTo>
                    <a:pt x="22807" y="125302"/>
                  </a:moveTo>
                  <a:lnTo>
                    <a:pt x="22716" y="125483"/>
                  </a:lnTo>
                  <a:lnTo>
                    <a:pt x="23395" y="125799"/>
                  </a:lnTo>
                  <a:lnTo>
                    <a:pt x="23486" y="125618"/>
                  </a:lnTo>
                  <a:lnTo>
                    <a:pt x="22807" y="125302"/>
                  </a:lnTo>
                  <a:close/>
                  <a:moveTo>
                    <a:pt x="85918" y="125347"/>
                  </a:moveTo>
                  <a:lnTo>
                    <a:pt x="85767" y="125483"/>
                  </a:lnTo>
                  <a:lnTo>
                    <a:pt x="86295" y="126010"/>
                  </a:lnTo>
                  <a:lnTo>
                    <a:pt x="86446" y="125860"/>
                  </a:lnTo>
                  <a:lnTo>
                    <a:pt x="85918" y="125347"/>
                  </a:lnTo>
                  <a:close/>
                  <a:moveTo>
                    <a:pt x="270395" y="125452"/>
                  </a:moveTo>
                  <a:lnTo>
                    <a:pt x="270244" y="125603"/>
                  </a:lnTo>
                  <a:lnTo>
                    <a:pt x="270787" y="126116"/>
                  </a:lnTo>
                  <a:lnTo>
                    <a:pt x="270923" y="125980"/>
                  </a:lnTo>
                  <a:lnTo>
                    <a:pt x="270395" y="125452"/>
                  </a:lnTo>
                  <a:close/>
                  <a:moveTo>
                    <a:pt x="89523" y="125377"/>
                  </a:moveTo>
                  <a:lnTo>
                    <a:pt x="89237" y="126071"/>
                  </a:lnTo>
                  <a:lnTo>
                    <a:pt x="89418" y="126146"/>
                  </a:lnTo>
                  <a:lnTo>
                    <a:pt x="89719" y="125467"/>
                  </a:lnTo>
                  <a:lnTo>
                    <a:pt x="89523" y="125377"/>
                  </a:lnTo>
                  <a:close/>
                  <a:moveTo>
                    <a:pt x="166436" y="125392"/>
                  </a:moveTo>
                  <a:lnTo>
                    <a:pt x="166134" y="126071"/>
                  </a:lnTo>
                  <a:lnTo>
                    <a:pt x="166331" y="126161"/>
                  </a:lnTo>
                  <a:lnTo>
                    <a:pt x="166617" y="125467"/>
                  </a:lnTo>
                  <a:lnTo>
                    <a:pt x="166436" y="125392"/>
                  </a:lnTo>
                  <a:close/>
                  <a:moveTo>
                    <a:pt x="261751" y="125754"/>
                  </a:moveTo>
                  <a:lnTo>
                    <a:pt x="261088" y="126071"/>
                  </a:lnTo>
                  <a:lnTo>
                    <a:pt x="261163" y="126267"/>
                  </a:lnTo>
                  <a:lnTo>
                    <a:pt x="261842" y="125950"/>
                  </a:lnTo>
                  <a:lnTo>
                    <a:pt x="261751" y="125754"/>
                  </a:lnTo>
                  <a:close/>
                  <a:moveTo>
                    <a:pt x="119208" y="125558"/>
                  </a:moveTo>
                  <a:lnTo>
                    <a:pt x="119027" y="125633"/>
                  </a:lnTo>
                  <a:lnTo>
                    <a:pt x="119314" y="126327"/>
                  </a:lnTo>
                  <a:lnTo>
                    <a:pt x="119495" y="126252"/>
                  </a:lnTo>
                  <a:lnTo>
                    <a:pt x="119208" y="125558"/>
                  </a:lnTo>
                  <a:close/>
                  <a:moveTo>
                    <a:pt x="23953" y="125845"/>
                  </a:moveTo>
                  <a:lnTo>
                    <a:pt x="23863" y="126026"/>
                  </a:lnTo>
                  <a:lnTo>
                    <a:pt x="24542" y="126342"/>
                  </a:lnTo>
                  <a:lnTo>
                    <a:pt x="24632" y="126161"/>
                  </a:lnTo>
                  <a:lnTo>
                    <a:pt x="23953" y="125845"/>
                  </a:lnTo>
                  <a:close/>
                  <a:moveTo>
                    <a:pt x="196212" y="125769"/>
                  </a:moveTo>
                  <a:lnTo>
                    <a:pt x="196016" y="125860"/>
                  </a:lnTo>
                  <a:lnTo>
                    <a:pt x="196302" y="126538"/>
                  </a:lnTo>
                  <a:lnTo>
                    <a:pt x="196498" y="126463"/>
                  </a:lnTo>
                  <a:lnTo>
                    <a:pt x="196212" y="125769"/>
                  </a:lnTo>
                  <a:close/>
                  <a:moveTo>
                    <a:pt x="260590" y="126297"/>
                  </a:moveTo>
                  <a:lnTo>
                    <a:pt x="259926" y="126614"/>
                  </a:lnTo>
                  <a:lnTo>
                    <a:pt x="260002" y="126810"/>
                  </a:lnTo>
                  <a:lnTo>
                    <a:pt x="260681" y="126493"/>
                  </a:lnTo>
                  <a:lnTo>
                    <a:pt x="260590" y="126297"/>
                  </a:lnTo>
                  <a:close/>
                  <a:moveTo>
                    <a:pt x="25115" y="126388"/>
                  </a:moveTo>
                  <a:lnTo>
                    <a:pt x="25039" y="126569"/>
                  </a:lnTo>
                  <a:lnTo>
                    <a:pt x="25703" y="126885"/>
                  </a:lnTo>
                  <a:lnTo>
                    <a:pt x="25794" y="126704"/>
                  </a:lnTo>
                  <a:lnTo>
                    <a:pt x="25115" y="126388"/>
                  </a:lnTo>
                  <a:close/>
                  <a:moveTo>
                    <a:pt x="86838" y="126237"/>
                  </a:moveTo>
                  <a:lnTo>
                    <a:pt x="86687" y="126388"/>
                  </a:lnTo>
                  <a:lnTo>
                    <a:pt x="87230" y="126900"/>
                  </a:lnTo>
                  <a:lnTo>
                    <a:pt x="87366" y="126750"/>
                  </a:lnTo>
                  <a:lnTo>
                    <a:pt x="86838" y="126237"/>
                  </a:lnTo>
                  <a:close/>
                  <a:moveTo>
                    <a:pt x="271315" y="126342"/>
                  </a:moveTo>
                  <a:lnTo>
                    <a:pt x="271164" y="126493"/>
                  </a:lnTo>
                  <a:lnTo>
                    <a:pt x="271692" y="127021"/>
                  </a:lnTo>
                  <a:lnTo>
                    <a:pt x="271843" y="126870"/>
                  </a:lnTo>
                  <a:lnTo>
                    <a:pt x="271315" y="126342"/>
                  </a:lnTo>
                  <a:close/>
                  <a:moveTo>
                    <a:pt x="89025" y="126569"/>
                  </a:moveTo>
                  <a:lnTo>
                    <a:pt x="88739" y="127247"/>
                  </a:lnTo>
                  <a:lnTo>
                    <a:pt x="88920" y="127338"/>
                  </a:lnTo>
                  <a:lnTo>
                    <a:pt x="89206" y="126644"/>
                  </a:lnTo>
                  <a:lnTo>
                    <a:pt x="89025" y="126569"/>
                  </a:lnTo>
                  <a:close/>
                  <a:moveTo>
                    <a:pt x="165923" y="126569"/>
                  </a:moveTo>
                  <a:lnTo>
                    <a:pt x="165637" y="127262"/>
                  </a:lnTo>
                  <a:lnTo>
                    <a:pt x="165833" y="127338"/>
                  </a:lnTo>
                  <a:lnTo>
                    <a:pt x="166119" y="126659"/>
                  </a:lnTo>
                  <a:lnTo>
                    <a:pt x="165923" y="126569"/>
                  </a:lnTo>
                  <a:close/>
                  <a:moveTo>
                    <a:pt x="259429" y="126840"/>
                  </a:moveTo>
                  <a:lnTo>
                    <a:pt x="258750" y="127157"/>
                  </a:lnTo>
                  <a:lnTo>
                    <a:pt x="258840" y="127338"/>
                  </a:lnTo>
                  <a:lnTo>
                    <a:pt x="259519" y="127021"/>
                  </a:lnTo>
                  <a:lnTo>
                    <a:pt x="259429" y="126840"/>
                  </a:lnTo>
                  <a:close/>
                  <a:moveTo>
                    <a:pt x="26276" y="126931"/>
                  </a:moveTo>
                  <a:lnTo>
                    <a:pt x="26201" y="127112"/>
                  </a:lnTo>
                  <a:lnTo>
                    <a:pt x="26864" y="127428"/>
                  </a:lnTo>
                  <a:lnTo>
                    <a:pt x="26955" y="127247"/>
                  </a:lnTo>
                  <a:lnTo>
                    <a:pt x="26276" y="126931"/>
                  </a:lnTo>
                  <a:close/>
                  <a:moveTo>
                    <a:pt x="119706" y="126735"/>
                  </a:moveTo>
                  <a:lnTo>
                    <a:pt x="119525" y="126825"/>
                  </a:lnTo>
                  <a:lnTo>
                    <a:pt x="119812" y="127504"/>
                  </a:lnTo>
                  <a:lnTo>
                    <a:pt x="119993" y="127428"/>
                  </a:lnTo>
                  <a:lnTo>
                    <a:pt x="119706" y="126735"/>
                  </a:lnTo>
                  <a:close/>
                  <a:moveTo>
                    <a:pt x="196710" y="126961"/>
                  </a:moveTo>
                  <a:lnTo>
                    <a:pt x="196513" y="127036"/>
                  </a:lnTo>
                  <a:lnTo>
                    <a:pt x="196800" y="127715"/>
                  </a:lnTo>
                  <a:lnTo>
                    <a:pt x="196996" y="127640"/>
                  </a:lnTo>
                  <a:lnTo>
                    <a:pt x="196710" y="126961"/>
                  </a:lnTo>
                  <a:close/>
                  <a:moveTo>
                    <a:pt x="87758" y="127127"/>
                  </a:moveTo>
                  <a:lnTo>
                    <a:pt x="87607" y="127278"/>
                  </a:lnTo>
                  <a:lnTo>
                    <a:pt x="88135" y="127805"/>
                  </a:lnTo>
                  <a:lnTo>
                    <a:pt x="88286" y="127655"/>
                  </a:lnTo>
                  <a:lnTo>
                    <a:pt x="87758" y="127127"/>
                  </a:lnTo>
                  <a:close/>
                  <a:moveTo>
                    <a:pt x="258267" y="127383"/>
                  </a:moveTo>
                  <a:lnTo>
                    <a:pt x="257588" y="127700"/>
                  </a:lnTo>
                  <a:lnTo>
                    <a:pt x="257679" y="127881"/>
                  </a:lnTo>
                  <a:lnTo>
                    <a:pt x="258358" y="127564"/>
                  </a:lnTo>
                  <a:lnTo>
                    <a:pt x="258267" y="127383"/>
                  </a:lnTo>
                  <a:close/>
                  <a:moveTo>
                    <a:pt x="272235" y="127262"/>
                  </a:moveTo>
                  <a:lnTo>
                    <a:pt x="272084" y="127398"/>
                  </a:lnTo>
                  <a:lnTo>
                    <a:pt x="272627" y="127926"/>
                  </a:lnTo>
                  <a:lnTo>
                    <a:pt x="272763" y="127775"/>
                  </a:lnTo>
                  <a:lnTo>
                    <a:pt x="272235" y="127262"/>
                  </a:lnTo>
                  <a:close/>
                  <a:moveTo>
                    <a:pt x="27438" y="127474"/>
                  </a:moveTo>
                  <a:lnTo>
                    <a:pt x="27362" y="127655"/>
                  </a:lnTo>
                  <a:lnTo>
                    <a:pt x="28026" y="127971"/>
                  </a:lnTo>
                  <a:lnTo>
                    <a:pt x="28116" y="127790"/>
                  </a:lnTo>
                  <a:lnTo>
                    <a:pt x="27438" y="127474"/>
                  </a:lnTo>
                  <a:close/>
                  <a:moveTo>
                    <a:pt x="257106" y="127926"/>
                  </a:moveTo>
                  <a:lnTo>
                    <a:pt x="256427" y="128243"/>
                  </a:lnTo>
                  <a:lnTo>
                    <a:pt x="256517" y="128424"/>
                  </a:lnTo>
                  <a:lnTo>
                    <a:pt x="257196" y="128107"/>
                  </a:lnTo>
                  <a:lnTo>
                    <a:pt x="257106" y="127926"/>
                  </a:lnTo>
                  <a:close/>
                  <a:moveTo>
                    <a:pt x="28614" y="128017"/>
                  </a:moveTo>
                  <a:lnTo>
                    <a:pt x="28524" y="128198"/>
                  </a:lnTo>
                  <a:lnTo>
                    <a:pt x="29202" y="128514"/>
                  </a:lnTo>
                  <a:lnTo>
                    <a:pt x="29278" y="128333"/>
                  </a:lnTo>
                  <a:lnTo>
                    <a:pt x="28614" y="128017"/>
                  </a:lnTo>
                  <a:close/>
                  <a:moveTo>
                    <a:pt x="165441" y="127745"/>
                  </a:moveTo>
                  <a:lnTo>
                    <a:pt x="165139" y="128424"/>
                  </a:lnTo>
                  <a:lnTo>
                    <a:pt x="165335" y="128514"/>
                  </a:lnTo>
                  <a:lnTo>
                    <a:pt x="165622" y="127821"/>
                  </a:lnTo>
                  <a:lnTo>
                    <a:pt x="165441" y="127745"/>
                  </a:lnTo>
                  <a:close/>
                  <a:moveTo>
                    <a:pt x="120204" y="127911"/>
                  </a:moveTo>
                  <a:lnTo>
                    <a:pt x="120008" y="128002"/>
                  </a:lnTo>
                  <a:lnTo>
                    <a:pt x="120309" y="128680"/>
                  </a:lnTo>
                  <a:lnTo>
                    <a:pt x="120490" y="128605"/>
                  </a:lnTo>
                  <a:lnTo>
                    <a:pt x="120204" y="127911"/>
                  </a:lnTo>
                  <a:close/>
                  <a:moveTo>
                    <a:pt x="88528" y="127745"/>
                  </a:moveTo>
                  <a:lnTo>
                    <a:pt x="88241" y="128424"/>
                  </a:lnTo>
                  <a:lnTo>
                    <a:pt x="88437" y="128514"/>
                  </a:lnTo>
                  <a:lnTo>
                    <a:pt x="88558" y="128213"/>
                  </a:lnTo>
                  <a:lnTo>
                    <a:pt x="89056" y="128695"/>
                  </a:lnTo>
                  <a:lnTo>
                    <a:pt x="89206" y="128560"/>
                  </a:lnTo>
                  <a:lnTo>
                    <a:pt x="88678" y="128032"/>
                  </a:lnTo>
                  <a:lnTo>
                    <a:pt x="88603" y="128092"/>
                  </a:lnTo>
                  <a:lnTo>
                    <a:pt x="88724" y="127821"/>
                  </a:lnTo>
                  <a:lnTo>
                    <a:pt x="88528" y="127745"/>
                  </a:lnTo>
                  <a:close/>
                  <a:moveTo>
                    <a:pt x="273155" y="128152"/>
                  </a:moveTo>
                  <a:lnTo>
                    <a:pt x="273004" y="128303"/>
                  </a:lnTo>
                  <a:lnTo>
                    <a:pt x="273532" y="128831"/>
                  </a:lnTo>
                  <a:lnTo>
                    <a:pt x="273683" y="128680"/>
                  </a:lnTo>
                  <a:lnTo>
                    <a:pt x="273155" y="128152"/>
                  </a:lnTo>
                  <a:close/>
                  <a:moveTo>
                    <a:pt x="197207" y="128137"/>
                  </a:moveTo>
                  <a:lnTo>
                    <a:pt x="197026" y="128228"/>
                  </a:lnTo>
                  <a:lnTo>
                    <a:pt x="197313" y="128907"/>
                  </a:lnTo>
                  <a:lnTo>
                    <a:pt x="197509" y="128831"/>
                  </a:lnTo>
                  <a:lnTo>
                    <a:pt x="197207" y="128137"/>
                  </a:lnTo>
                  <a:close/>
                  <a:moveTo>
                    <a:pt x="255944" y="128469"/>
                  </a:moveTo>
                  <a:lnTo>
                    <a:pt x="255280" y="128786"/>
                  </a:lnTo>
                  <a:lnTo>
                    <a:pt x="255356" y="128967"/>
                  </a:lnTo>
                  <a:lnTo>
                    <a:pt x="256035" y="128665"/>
                  </a:lnTo>
                  <a:lnTo>
                    <a:pt x="255944" y="128469"/>
                  </a:lnTo>
                  <a:close/>
                  <a:moveTo>
                    <a:pt x="29776" y="128560"/>
                  </a:moveTo>
                  <a:lnTo>
                    <a:pt x="29685" y="128741"/>
                  </a:lnTo>
                  <a:lnTo>
                    <a:pt x="30364" y="129057"/>
                  </a:lnTo>
                  <a:lnTo>
                    <a:pt x="30439" y="128861"/>
                  </a:lnTo>
                  <a:lnTo>
                    <a:pt x="29776" y="128560"/>
                  </a:lnTo>
                  <a:close/>
                  <a:moveTo>
                    <a:pt x="254783" y="129012"/>
                  </a:moveTo>
                  <a:lnTo>
                    <a:pt x="254104" y="129329"/>
                  </a:lnTo>
                  <a:lnTo>
                    <a:pt x="254194" y="129510"/>
                  </a:lnTo>
                  <a:lnTo>
                    <a:pt x="254873" y="129208"/>
                  </a:lnTo>
                  <a:lnTo>
                    <a:pt x="254783" y="129012"/>
                  </a:lnTo>
                  <a:close/>
                  <a:moveTo>
                    <a:pt x="30937" y="129103"/>
                  </a:moveTo>
                  <a:lnTo>
                    <a:pt x="30847" y="129284"/>
                  </a:lnTo>
                  <a:lnTo>
                    <a:pt x="31525" y="129600"/>
                  </a:lnTo>
                  <a:lnTo>
                    <a:pt x="31601" y="129404"/>
                  </a:lnTo>
                  <a:lnTo>
                    <a:pt x="30937" y="129103"/>
                  </a:lnTo>
                  <a:close/>
                  <a:moveTo>
                    <a:pt x="89568" y="128937"/>
                  </a:moveTo>
                  <a:lnTo>
                    <a:pt x="89433" y="129088"/>
                  </a:lnTo>
                  <a:lnTo>
                    <a:pt x="89961" y="129600"/>
                  </a:lnTo>
                  <a:lnTo>
                    <a:pt x="90111" y="129465"/>
                  </a:lnTo>
                  <a:lnTo>
                    <a:pt x="89568" y="128937"/>
                  </a:lnTo>
                  <a:close/>
                  <a:moveTo>
                    <a:pt x="88030" y="128922"/>
                  </a:moveTo>
                  <a:lnTo>
                    <a:pt x="87743" y="129616"/>
                  </a:lnTo>
                  <a:lnTo>
                    <a:pt x="87924" y="129691"/>
                  </a:lnTo>
                  <a:lnTo>
                    <a:pt x="88226" y="128997"/>
                  </a:lnTo>
                  <a:lnTo>
                    <a:pt x="88030" y="128922"/>
                  </a:lnTo>
                  <a:close/>
                  <a:moveTo>
                    <a:pt x="164943" y="128922"/>
                  </a:moveTo>
                  <a:lnTo>
                    <a:pt x="164656" y="129616"/>
                  </a:lnTo>
                  <a:lnTo>
                    <a:pt x="164837" y="129691"/>
                  </a:lnTo>
                  <a:lnTo>
                    <a:pt x="165124" y="129012"/>
                  </a:lnTo>
                  <a:lnTo>
                    <a:pt x="164943" y="128922"/>
                  </a:lnTo>
                  <a:close/>
                  <a:moveTo>
                    <a:pt x="274060" y="129057"/>
                  </a:moveTo>
                  <a:lnTo>
                    <a:pt x="273924" y="129208"/>
                  </a:lnTo>
                  <a:lnTo>
                    <a:pt x="274452" y="129721"/>
                  </a:lnTo>
                  <a:lnTo>
                    <a:pt x="274588" y="129570"/>
                  </a:lnTo>
                  <a:lnTo>
                    <a:pt x="274060" y="129057"/>
                  </a:lnTo>
                  <a:close/>
                  <a:moveTo>
                    <a:pt x="120717" y="129103"/>
                  </a:moveTo>
                  <a:lnTo>
                    <a:pt x="120521" y="129178"/>
                  </a:lnTo>
                  <a:lnTo>
                    <a:pt x="120807" y="129872"/>
                  </a:lnTo>
                  <a:lnTo>
                    <a:pt x="121003" y="129781"/>
                  </a:lnTo>
                  <a:lnTo>
                    <a:pt x="120717" y="129103"/>
                  </a:lnTo>
                  <a:close/>
                  <a:moveTo>
                    <a:pt x="253621" y="129555"/>
                  </a:moveTo>
                  <a:lnTo>
                    <a:pt x="252942" y="129872"/>
                  </a:lnTo>
                  <a:lnTo>
                    <a:pt x="253033" y="130053"/>
                  </a:lnTo>
                  <a:lnTo>
                    <a:pt x="253712" y="129751"/>
                  </a:lnTo>
                  <a:lnTo>
                    <a:pt x="253621" y="129555"/>
                  </a:lnTo>
                  <a:close/>
                  <a:moveTo>
                    <a:pt x="197705" y="129314"/>
                  </a:moveTo>
                  <a:lnTo>
                    <a:pt x="197524" y="129404"/>
                  </a:lnTo>
                  <a:lnTo>
                    <a:pt x="197811" y="130083"/>
                  </a:lnTo>
                  <a:lnTo>
                    <a:pt x="198007" y="130008"/>
                  </a:lnTo>
                  <a:lnTo>
                    <a:pt x="197705" y="129314"/>
                  </a:lnTo>
                  <a:close/>
                  <a:moveTo>
                    <a:pt x="32099" y="129646"/>
                  </a:moveTo>
                  <a:lnTo>
                    <a:pt x="32008" y="129827"/>
                  </a:lnTo>
                  <a:lnTo>
                    <a:pt x="32687" y="130143"/>
                  </a:lnTo>
                  <a:lnTo>
                    <a:pt x="32777" y="129947"/>
                  </a:lnTo>
                  <a:lnTo>
                    <a:pt x="32099" y="129646"/>
                  </a:lnTo>
                  <a:close/>
                  <a:moveTo>
                    <a:pt x="90489" y="129827"/>
                  </a:moveTo>
                  <a:lnTo>
                    <a:pt x="90338" y="129978"/>
                  </a:lnTo>
                  <a:lnTo>
                    <a:pt x="90881" y="130505"/>
                  </a:lnTo>
                  <a:lnTo>
                    <a:pt x="91016" y="130355"/>
                  </a:lnTo>
                  <a:lnTo>
                    <a:pt x="90489" y="129827"/>
                  </a:lnTo>
                  <a:close/>
                  <a:moveTo>
                    <a:pt x="252460" y="130098"/>
                  </a:moveTo>
                  <a:lnTo>
                    <a:pt x="251781" y="130415"/>
                  </a:lnTo>
                  <a:lnTo>
                    <a:pt x="251871" y="130596"/>
                  </a:lnTo>
                  <a:lnTo>
                    <a:pt x="252550" y="130279"/>
                  </a:lnTo>
                  <a:lnTo>
                    <a:pt x="252460" y="130098"/>
                  </a:lnTo>
                  <a:close/>
                  <a:moveTo>
                    <a:pt x="274980" y="129947"/>
                  </a:moveTo>
                  <a:lnTo>
                    <a:pt x="274829" y="130098"/>
                  </a:lnTo>
                  <a:lnTo>
                    <a:pt x="275357" y="130626"/>
                  </a:lnTo>
                  <a:lnTo>
                    <a:pt x="275508" y="130475"/>
                  </a:lnTo>
                  <a:lnTo>
                    <a:pt x="274980" y="129947"/>
                  </a:lnTo>
                  <a:close/>
                  <a:moveTo>
                    <a:pt x="33260" y="130174"/>
                  </a:moveTo>
                  <a:lnTo>
                    <a:pt x="33170" y="130370"/>
                  </a:lnTo>
                  <a:lnTo>
                    <a:pt x="33848" y="130686"/>
                  </a:lnTo>
                  <a:lnTo>
                    <a:pt x="33939" y="130490"/>
                  </a:lnTo>
                  <a:lnTo>
                    <a:pt x="33260" y="130174"/>
                  </a:lnTo>
                  <a:close/>
                  <a:moveTo>
                    <a:pt x="87532" y="130098"/>
                  </a:moveTo>
                  <a:lnTo>
                    <a:pt x="87245" y="130792"/>
                  </a:lnTo>
                  <a:lnTo>
                    <a:pt x="87426" y="130867"/>
                  </a:lnTo>
                  <a:lnTo>
                    <a:pt x="87728" y="130189"/>
                  </a:lnTo>
                  <a:lnTo>
                    <a:pt x="87532" y="130098"/>
                  </a:lnTo>
                  <a:close/>
                  <a:moveTo>
                    <a:pt x="164430" y="130098"/>
                  </a:moveTo>
                  <a:lnTo>
                    <a:pt x="164143" y="130792"/>
                  </a:lnTo>
                  <a:lnTo>
                    <a:pt x="164324" y="130867"/>
                  </a:lnTo>
                  <a:lnTo>
                    <a:pt x="164626" y="130189"/>
                  </a:lnTo>
                  <a:lnTo>
                    <a:pt x="164430" y="130098"/>
                  </a:lnTo>
                  <a:close/>
                  <a:moveTo>
                    <a:pt x="121214" y="130279"/>
                  </a:moveTo>
                  <a:lnTo>
                    <a:pt x="121018" y="130355"/>
                  </a:lnTo>
                  <a:lnTo>
                    <a:pt x="121305" y="131048"/>
                  </a:lnTo>
                  <a:lnTo>
                    <a:pt x="121501" y="130958"/>
                  </a:lnTo>
                  <a:lnTo>
                    <a:pt x="121214" y="130279"/>
                  </a:lnTo>
                  <a:close/>
                  <a:moveTo>
                    <a:pt x="251298" y="130641"/>
                  </a:moveTo>
                  <a:lnTo>
                    <a:pt x="250620" y="130958"/>
                  </a:lnTo>
                  <a:lnTo>
                    <a:pt x="250710" y="131139"/>
                  </a:lnTo>
                  <a:lnTo>
                    <a:pt x="251389" y="130822"/>
                  </a:lnTo>
                  <a:lnTo>
                    <a:pt x="251298" y="130641"/>
                  </a:lnTo>
                  <a:close/>
                  <a:moveTo>
                    <a:pt x="34422" y="130732"/>
                  </a:moveTo>
                  <a:lnTo>
                    <a:pt x="34346" y="130913"/>
                  </a:lnTo>
                  <a:lnTo>
                    <a:pt x="35010" y="131230"/>
                  </a:lnTo>
                  <a:lnTo>
                    <a:pt x="35100" y="131033"/>
                  </a:lnTo>
                  <a:lnTo>
                    <a:pt x="34422" y="130732"/>
                  </a:lnTo>
                  <a:close/>
                  <a:moveTo>
                    <a:pt x="198218" y="130505"/>
                  </a:moveTo>
                  <a:lnTo>
                    <a:pt x="198022" y="130581"/>
                  </a:lnTo>
                  <a:lnTo>
                    <a:pt x="198308" y="131275"/>
                  </a:lnTo>
                  <a:lnTo>
                    <a:pt x="198505" y="131184"/>
                  </a:lnTo>
                  <a:lnTo>
                    <a:pt x="198218" y="130505"/>
                  </a:lnTo>
                  <a:close/>
                  <a:moveTo>
                    <a:pt x="91409" y="130732"/>
                  </a:moveTo>
                  <a:lnTo>
                    <a:pt x="91258" y="130883"/>
                  </a:lnTo>
                  <a:lnTo>
                    <a:pt x="91786" y="131395"/>
                  </a:lnTo>
                  <a:lnTo>
                    <a:pt x="91937" y="131260"/>
                  </a:lnTo>
                  <a:lnTo>
                    <a:pt x="91409" y="130732"/>
                  </a:lnTo>
                  <a:close/>
                  <a:moveTo>
                    <a:pt x="275900" y="130852"/>
                  </a:moveTo>
                  <a:lnTo>
                    <a:pt x="275749" y="131003"/>
                  </a:lnTo>
                  <a:lnTo>
                    <a:pt x="276277" y="131516"/>
                  </a:lnTo>
                  <a:lnTo>
                    <a:pt x="276428" y="131380"/>
                  </a:lnTo>
                  <a:lnTo>
                    <a:pt x="275900" y="130852"/>
                  </a:lnTo>
                  <a:close/>
                  <a:moveTo>
                    <a:pt x="250137" y="131184"/>
                  </a:moveTo>
                  <a:lnTo>
                    <a:pt x="249458" y="131501"/>
                  </a:lnTo>
                  <a:lnTo>
                    <a:pt x="249549" y="131682"/>
                  </a:lnTo>
                  <a:lnTo>
                    <a:pt x="250212" y="131365"/>
                  </a:lnTo>
                  <a:lnTo>
                    <a:pt x="250137" y="131184"/>
                  </a:lnTo>
                  <a:close/>
                  <a:moveTo>
                    <a:pt x="35583" y="131260"/>
                  </a:moveTo>
                  <a:lnTo>
                    <a:pt x="35492" y="131456"/>
                  </a:lnTo>
                  <a:lnTo>
                    <a:pt x="36171" y="131773"/>
                  </a:lnTo>
                  <a:lnTo>
                    <a:pt x="36262" y="131576"/>
                  </a:lnTo>
                  <a:lnTo>
                    <a:pt x="35583" y="131260"/>
                  </a:lnTo>
                  <a:close/>
                  <a:moveTo>
                    <a:pt x="87034" y="131290"/>
                  </a:moveTo>
                  <a:lnTo>
                    <a:pt x="86733" y="131969"/>
                  </a:lnTo>
                  <a:lnTo>
                    <a:pt x="86929" y="132059"/>
                  </a:lnTo>
                  <a:lnTo>
                    <a:pt x="87215" y="131365"/>
                  </a:lnTo>
                  <a:lnTo>
                    <a:pt x="87034" y="131290"/>
                  </a:lnTo>
                  <a:close/>
                  <a:moveTo>
                    <a:pt x="163932" y="131290"/>
                  </a:moveTo>
                  <a:lnTo>
                    <a:pt x="163630" y="131969"/>
                  </a:lnTo>
                  <a:lnTo>
                    <a:pt x="163827" y="132059"/>
                  </a:lnTo>
                  <a:lnTo>
                    <a:pt x="164113" y="131365"/>
                  </a:lnTo>
                  <a:lnTo>
                    <a:pt x="163932" y="131290"/>
                  </a:lnTo>
                  <a:close/>
                  <a:moveTo>
                    <a:pt x="121712" y="131456"/>
                  </a:moveTo>
                  <a:lnTo>
                    <a:pt x="121531" y="131546"/>
                  </a:lnTo>
                  <a:lnTo>
                    <a:pt x="121818" y="132225"/>
                  </a:lnTo>
                  <a:lnTo>
                    <a:pt x="121999" y="132150"/>
                  </a:lnTo>
                  <a:lnTo>
                    <a:pt x="121712" y="131456"/>
                  </a:lnTo>
                  <a:close/>
                  <a:moveTo>
                    <a:pt x="248975" y="131727"/>
                  </a:moveTo>
                  <a:lnTo>
                    <a:pt x="248297" y="132044"/>
                  </a:lnTo>
                  <a:lnTo>
                    <a:pt x="248387" y="132225"/>
                  </a:lnTo>
                  <a:lnTo>
                    <a:pt x="249051" y="131908"/>
                  </a:lnTo>
                  <a:lnTo>
                    <a:pt x="248975" y="131727"/>
                  </a:lnTo>
                  <a:close/>
                  <a:moveTo>
                    <a:pt x="92329" y="131637"/>
                  </a:moveTo>
                  <a:lnTo>
                    <a:pt x="92178" y="131788"/>
                  </a:lnTo>
                  <a:lnTo>
                    <a:pt x="92706" y="132300"/>
                  </a:lnTo>
                  <a:lnTo>
                    <a:pt x="92857" y="132165"/>
                  </a:lnTo>
                  <a:lnTo>
                    <a:pt x="92329" y="131637"/>
                  </a:lnTo>
                  <a:close/>
                  <a:moveTo>
                    <a:pt x="36744" y="131803"/>
                  </a:moveTo>
                  <a:lnTo>
                    <a:pt x="36654" y="131999"/>
                  </a:lnTo>
                  <a:lnTo>
                    <a:pt x="37333" y="132316"/>
                  </a:lnTo>
                  <a:lnTo>
                    <a:pt x="37423" y="132119"/>
                  </a:lnTo>
                  <a:lnTo>
                    <a:pt x="36744" y="131803"/>
                  </a:lnTo>
                  <a:close/>
                  <a:moveTo>
                    <a:pt x="276805" y="131757"/>
                  </a:moveTo>
                  <a:lnTo>
                    <a:pt x="276669" y="131893"/>
                  </a:lnTo>
                  <a:lnTo>
                    <a:pt x="277197" y="132421"/>
                  </a:lnTo>
                  <a:lnTo>
                    <a:pt x="277333" y="132270"/>
                  </a:lnTo>
                  <a:lnTo>
                    <a:pt x="276805" y="131757"/>
                  </a:lnTo>
                  <a:close/>
                  <a:moveTo>
                    <a:pt x="198716" y="131697"/>
                  </a:moveTo>
                  <a:lnTo>
                    <a:pt x="198520" y="131773"/>
                  </a:lnTo>
                  <a:lnTo>
                    <a:pt x="198821" y="132451"/>
                  </a:lnTo>
                  <a:lnTo>
                    <a:pt x="199002" y="132376"/>
                  </a:lnTo>
                  <a:lnTo>
                    <a:pt x="198716" y="131697"/>
                  </a:lnTo>
                  <a:close/>
                  <a:moveTo>
                    <a:pt x="247814" y="132270"/>
                  </a:moveTo>
                  <a:lnTo>
                    <a:pt x="247135" y="132587"/>
                  </a:lnTo>
                  <a:lnTo>
                    <a:pt x="247226" y="132768"/>
                  </a:lnTo>
                  <a:lnTo>
                    <a:pt x="247904" y="132451"/>
                  </a:lnTo>
                  <a:lnTo>
                    <a:pt x="247814" y="132270"/>
                  </a:lnTo>
                  <a:close/>
                  <a:moveTo>
                    <a:pt x="37906" y="132346"/>
                  </a:moveTo>
                  <a:lnTo>
                    <a:pt x="37831" y="132542"/>
                  </a:lnTo>
                  <a:lnTo>
                    <a:pt x="38494" y="132843"/>
                  </a:lnTo>
                  <a:lnTo>
                    <a:pt x="38585" y="132662"/>
                  </a:lnTo>
                  <a:lnTo>
                    <a:pt x="37906" y="132346"/>
                  </a:lnTo>
                  <a:close/>
                  <a:moveTo>
                    <a:pt x="93234" y="132542"/>
                  </a:moveTo>
                  <a:lnTo>
                    <a:pt x="93098" y="132678"/>
                  </a:lnTo>
                  <a:lnTo>
                    <a:pt x="93626" y="133205"/>
                  </a:lnTo>
                  <a:lnTo>
                    <a:pt x="93762" y="133055"/>
                  </a:lnTo>
                  <a:lnTo>
                    <a:pt x="93234" y="132542"/>
                  </a:lnTo>
                  <a:close/>
                  <a:moveTo>
                    <a:pt x="86521" y="132466"/>
                  </a:moveTo>
                  <a:lnTo>
                    <a:pt x="86235" y="133145"/>
                  </a:lnTo>
                  <a:lnTo>
                    <a:pt x="86431" y="133236"/>
                  </a:lnTo>
                  <a:lnTo>
                    <a:pt x="86718" y="132542"/>
                  </a:lnTo>
                  <a:lnTo>
                    <a:pt x="86521" y="132466"/>
                  </a:lnTo>
                  <a:close/>
                  <a:moveTo>
                    <a:pt x="163434" y="132466"/>
                  </a:moveTo>
                  <a:lnTo>
                    <a:pt x="163133" y="133145"/>
                  </a:lnTo>
                  <a:lnTo>
                    <a:pt x="163329" y="133236"/>
                  </a:lnTo>
                  <a:lnTo>
                    <a:pt x="163615" y="132542"/>
                  </a:lnTo>
                  <a:lnTo>
                    <a:pt x="163434" y="132466"/>
                  </a:lnTo>
                  <a:close/>
                  <a:moveTo>
                    <a:pt x="246652" y="132813"/>
                  </a:moveTo>
                  <a:lnTo>
                    <a:pt x="245974" y="133130"/>
                  </a:lnTo>
                  <a:lnTo>
                    <a:pt x="246064" y="133311"/>
                  </a:lnTo>
                  <a:lnTo>
                    <a:pt x="246728" y="132994"/>
                  </a:lnTo>
                  <a:lnTo>
                    <a:pt x="246652" y="132813"/>
                  </a:lnTo>
                  <a:close/>
                  <a:moveTo>
                    <a:pt x="277725" y="132647"/>
                  </a:moveTo>
                  <a:lnTo>
                    <a:pt x="277575" y="132798"/>
                  </a:lnTo>
                  <a:lnTo>
                    <a:pt x="278102" y="133326"/>
                  </a:lnTo>
                  <a:lnTo>
                    <a:pt x="278253" y="133175"/>
                  </a:lnTo>
                  <a:lnTo>
                    <a:pt x="277725" y="132647"/>
                  </a:lnTo>
                  <a:close/>
                  <a:moveTo>
                    <a:pt x="39067" y="132889"/>
                  </a:moveTo>
                  <a:lnTo>
                    <a:pt x="38992" y="133085"/>
                  </a:lnTo>
                  <a:lnTo>
                    <a:pt x="39656" y="133386"/>
                  </a:lnTo>
                  <a:lnTo>
                    <a:pt x="39746" y="133205"/>
                  </a:lnTo>
                  <a:lnTo>
                    <a:pt x="39067" y="132889"/>
                  </a:lnTo>
                  <a:close/>
                  <a:moveTo>
                    <a:pt x="122210" y="132647"/>
                  </a:moveTo>
                  <a:lnTo>
                    <a:pt x="122014" y="132723"/>
                  </a:lnTo>
                  <a:lnTo>
                    <a:pt x="122316" y="133402"/>
                  </a:lnTo>
                  <a:lnTo>
                    <a:pt x="122497" y="133326"/>
                  </a:lnTo>
                  <a:lnTo>
                    <a:pt x="122210" y="132647"/>
                  </a:lnTo>
                  <a:close/>
                  <a:moveTo>
                    <a:pt x="199213" y="132859"/>
                  </a:moveTo>
                  <a:lnTo>
                    <a:pt x="199032" y="132949"/>
                  </a:lnTo>
                  <a:lnTo>
                    <a:pt x="199319" y="133628"/>
                  </a:lnTo>
                  <a:lnTo>
                    <a:pt x="199500" y="133552"/>
                  </a:lnTo>
                  <a:lnTo>
                    <a:pt x="199213" y="132859"/>
                  </a:lnTo>
                  <a:close/>
                  <a:moveTo>
                    <a:pt x="245491" y="133356"/>
                  </a:moveTo>
                  <a:lnTo>
                    <a:pt x="244812" y="133673"/>
                  </a:lnTo>
                  <a:lnTo>
                    <a:pt x="244903" y="133854"/>
                  </a:lnTo>
                  <a:lnTo>
                    <a:pt x="245566" y="133537"/>
                  </a:lnTo>
                  <a:lnTo>
                    <a:pt x="245491" y="133356"/>
                  </a:lnTo>
                  <a:close/>
                  <a:moveTo>
                    <a:pt x="40229" y="133432"/>
                  </a:moveTo>
                  <a:lnTo>
                    <a:pt x="40138" y="133613"/>
                  </a:lnTo>
                  <a:lnTo>
                    <a:pt x="40817" y="133930"/>
                  </a:lnTo>
                  <a:lnTo>
                    <a:pt x="40908" y="133749"/>
                  </a:lnTo>
                  <a:lnTo>
                    <a:pt x="40229" y="133432"/>
                  </a:lnTo>
                  <a:close/>
                  <a:moveTo>
                    <a:pt x="94154" y="133432"/>
                  </a:moveTo>
                  <a:lnTo>
                    <a:pt x="94003" y="133583"/>
                  </a:lnTo>
                  <a:lnTo>
                    <a:pt x="94531" y="134111"/>
                  </a:lnTo>
                  <a:lnTo>
                    <a:pt x="94682" y="133960"/>
                  </a:lnTo>
                  <a:lnTo>
                    <a:pt x="94154" y="133432"/>
                  </a:lnTo>
                  <a:close/>
                  <a:moveTo>
                    <a:pt x="278630" y="133552"/>
                  </a:moveTo>
                  <a:lnTo>
                    <a:pt x="278495" y="133703"/>
                  </a:lnTo>
                  <a:lnTo>
                    <a:pt x="279023" y="134216"/>
                  </a:lnTo>
                  <a:lnTo>
                    <a:pt x="279173" y="134065"/>
                  </a:lnTo>
                  <a:lnTo>
                    <a:pt x="278630" y="133552"/>
                  </a:lnTo>
                  <a:close/>
                  <a:moveTo>
                    <a:pt x="244330" y="133899"/>
                  </a:moveTo>
                  <a:lnTo>
                    <a:pt x="243651" y="134216"/>
                  </a:lnTo>
                  <a:lnTo>
                    <a:pt x="243741" y="134397"/>
                  </a:lnTo>
                  <a:lnTo>
                    <a:pt x="244405" y="134080"/>
                  </a:lnTo>
                  <a:lnTo>
                    <a:pt x="244330" y="133899"/>
                  </a:lnTo>
                  <a:close/>
                  <a:moveTo>
                    <a:pt x="86024" y="133643"/>
                  </a:moveTo>
                  <a:lnTo>
                    <a:pt x="85737" y="134337"/>
                  </a:lnTo>
                  <a:lnTo>
                    <a:pt x="85933" y="134412"/>
                  </a:lnTo>
                  <a:lnTo>
                    <a:pt x="86220" y="133733"/>
                  </a:lnTo>
                  <a:lnTo>
                    <a:pt x="86024" y="133643"/>
                  </a:lnTo>
                  <a:close/>
                  <a:moveTo>
                    <a:pt x="162922" y="133643"/>
                  </a:moveTo>
                  <a:lnTo>
                    <a:pt x="162635" y="134337"/>
                  </a:lnTo>
                  <a:lnTo>
                    <a:pt x="162831" y="134412"/>
                  </a:lnTo>
                  <a:lnTo>
                    <a:pt x="163118" y="133733"/>
                  </a:lnTo>
                  <a:lnTo>
                    <a:pt x="162922" y="133643"/>
                  </a:lnTo>
                  <a:close/>
                  <a:moveTo>
                    <a:pt x="41390" y="133975"/>
                  </a:moveTo>
                  <a:lnTo>
                    <a:pt x="41300" y="134156"/>
                  </a:lnTo>
                  <a:lnTo>
                    <a:pt x="41979" y="134473"/>
                  </a:lnTo>
                  <a:lnTo>
                    <a:pt x="42069" y="134292"/>
                  </a:lnTo>
                  <a:lnTo>
                    <a:pt x="41390" y="133975"/>
                  </a:lnTo>
                  <a:close/>
                  <a:moveTo>
                    <a:pt x="122723" y="133824"/>
                  </a:moveTo>
                  <a:lnTo>
                    <a:pt x="122527" y="133899"/>
                  </a:lnTo>
                  <a:lnTo>
                    <a:pt x="122813" y="134593"/>
                  </a:lnTo>
                  <a:lnTo>
                    <a:pt x="123009" y="134518"/>
                  </a:lnTo>
                  <a:lnTo>
                    <a:pt x="122723" y="133824"/>
                  </a:lnTo>
                  <a:close/>
                  <a:moveTo>
                    <a:pt x="199711" y="134050"/>
                  </a:moveTo>
                  <a:lnTo>
                    <a:pt x="199530" y="134126"/>
                  </a:lnTo>
                  <a:lnTo>
                    <a:pt x="199817" y="134819"/>
                  </a:lnTo>
                  <a:lnTo>
                    <a:pt x="200013" y="134729"/>
                  </a:lnTo>
                  <a:lnTo>
                    <a:pt x="199711" y="134050"/>
                  </a:lnTo>
                  <a:close/>
                  <a:moveTo>
                    <a:pt x="243153" y="134442"/>
                  </a:moveTo>
                  <a:lnTo>
                    <a:pt x="242489" y="134759"/>
                  </a:lnTo>
                  <a:lnTo>
                    <a:pt x="242565" y="134940"/>
                  </a:lnTo>
                  <a:lnTo>
                    <a:pt x="243243" y="134623"/>
                  </a:lnTo>
                  <a:lnTo>
                    <a:pt x="243153" y="134442"/>
                  </a:lnTo>
                  <a:close/>
                  <a:moveTo>
                    <a:pt x="95059" y="134337"/>
                  </a:moveTo>
                  <a:lnTo>
                    <a:pt x="94923" y="134488"/>
                  </a:lnTo>
                  <a:lnTo>
                    <a:pt x="95451" y="135000"/>
                  </a:lnTo>
                  <a:lnTo>
                    <a:pt x="95602" y="134850"/>
                  </a:lnTo>
                  <a:lnTo>
                    <a:pt x="95059" y="134337"/>
                  </a:lnTo>
                  <a:close/>
                  <a:moveTo>
                    <a:pt x="42552" y="134518"/>
                  </a:moveTo>
                  <a:lnTo>
                    <a:pt x="42476" y="134699"/>
                  </a:lnTo>
                  <a:lnTo>
                    <a:pt x="43140" y="135016"/>
                  </a:lnTo>
                  <a:lnTo>
                    <a:pt x="43231" y="134835"/>
                  </a:lnTo>
                  <a:lnTo>
                    <a:pt x="42552" y="134518"/>
                  </a:lnTo>
                  <a:close/>
                  <a:moveTo>
                    <a:pt x="279551" y="134442"/>
                  </a:moveTo>
                  <a:lnTo>
                    <a:pt x="279400" y="134593"/>
                  </a:lnTo>
                  <a:lnTo>
                    <a:pt x="279943" y="135121"/>
                  </a:lnTo>
                  <a:lnTo>
                    <a:pt x="280078" y="134970"/>
                  </a:lnTo>
                  <a:lnTo>
                    <a:pt x="279551" y="134442"/>
                  </a:lnTo>
                  <a:close/>
                  <a:moveTo>
                    <a:pt x="241992" y="134985"/>
                  </a:moveTo>
                  <a:lnTo>
                    <a:pt x="241328" y="135302"/>
                  </a:lnTo>
                  <a:lnTo>
                    <a:pt x="241403" y="135483"/>
                  </a:lnTo>
                  <a:lnTo>
                    <a:pt x="242082" y="135166"/>
                  </a:lnTo>
                  <a:lnTo>
                    <a:pt x="241992" y="134985"/>
                  </a:lnTo>
                  <a:close/>
                  <a:moveTo>
                    <a:pt x="43713" y="135061"/>
                  </a:moveTo>
                  <a:lnTo>
                    <a:pt x="43623" y="135242"/>
                  </a:lnTo>
                  <a:lnTo>
                    <a:pt x="44302" y="135559"/>
                  </a:lnTo>
                  <a:lnTo>
                    <a:pt x="44392" y="135378"/>
                  </a:lnTo>
                  <a:lnTo>
                    <a:pt x="43713" y="135061"/>
                  </a:lnTo>
                  <a:close/>
                  <a:moveTo>
                    <a:pt x="85526" y="134835"/>
                  </a:moveTo>
                  <a:lnTo>
                    <a:pt x="85239" y="135513"/>
                  </a:lnTo>
                  <a:lnTo>
                    <a:pt x="85420" y="135589"/>
                  </a:lnTo>
                  <a:lnTo>
                    <a:pt x="85722" y="134910"/>
                  </a:lnTo>
                  <a:lnTo>
                    <a:pt x="85526" y="134835"/>
                  </a:lnTo>
                  <a:close/>
                  <a:moveTo>
                    <a:pt x="162424" y="134819"/>
                  </a:moveTo>
                  <a:lnTo>
                    <a:pt x="162137" y="135513"/>
                  </a:lnTo>
                  <a:lnTo>
                    <a:pt x="162333" y="135589"/>
                  </a:lnTo>
                  <a:lnTo>
                    <a:pt x="162620" y="134910"/>
                  </a:lnTo>
                  <a:lnTo>
                    <a:pt x="162424" y="134819"/>
                  </a:lnTo>
                  <a:close/>
                  <a:moveTo>
                    <a:pt x="123221" y="135000"/>
                  </a:moveTo>
                  <a:lnTo>
                    <a:pt x="123025" y="135091"/>
                  </a:lnTo>
                  <a:lnTo>
                    <a:pt x="123311" y="135770"/>
                  </a:lnTo>
                  <a:lnTo>
                    <a:pt x="123507" y="135694"/>
                  </a:lnTo>
                  <a:lnTo>
                    <a:pt x="123221" y="135000"/>
                  </a:lnTo>
                  <a:close/>
                  <a:moveTo>
                    <a:pt x="95979" y="135227"/>
                  </a:moveTo>
                  <a:lnTo>
                    <a:pt x="95828" y="135378"/>
                  </a:lnTo>
                  <a:lnTo>
                    <a:pt x="96371" y="135905"/>
                  </a:lnTo>
                  <a:lnTo>
                    <a:pt x="96507" y="135755"/>
                  </a:lnTo>
                  <a:lnTo>
                    <a:pt x="95979" y="135227"/>
                  </a:lnTo>
                  <a:close/>
                  <a:moveTo>
                    <a:pt x="200224" y="135227"/>
                  </a:moveTo>
                  <a:lnTo>
                    <a:pt x="200028" y="135302"/>
                  </a:lnTo>
                  <a:lnTo>
                    <a:pt x="200315" y="135996"/>
                  </a:lnTo>
                  <a:lnTo>
                    <a:pt x="200511" y="135921"/>
                  </a:lnTo>
                  <a:lnTo>
                    <a:pt x="200224" y="135227"/>
                  </a:lnTo>
                  <a:close/>
                  <a:moveTo>
                    <a:pt x="280456" y="135347"/>
                  </a:moveTo>
                  <a:lnTo>
                    <a:pt x="280320" y="135498"/>
                  </a:lnTo>
                  <a:lnTo>
                    <a:pt x="280848" y="136011"/>
                  </a:lnTo>
                  <a:lnTo>
                    <a:pt x="280999" y="135860"/>
                  </a:lnTo>
                  <a:lnTo>
                    <a:pt x="280456" y="135347"/>
                  </a:lnTo>
                  <a:close/>
                  <a:moveTo>
                    <a:pt x="240830" y="135528"/>
                  </a:moveTo>
                  <a:lnTo>
                    <a:pt x="240166" y="135845"/>
                  </a:lnTo>
                  <a:lnTo>
                    <a:pt x="240242" y="136026"/>
                  </a:lnTo>
                  <a:lnTo>
                    <a:pt x="240921" y="135709"/>
                  </a:lnTo>
                  <a:lnTo>
                    <a:pt x="240830" y="135528"/>
                  </a:lnTo>
                  <a:close/>
                  <a:moveTo>
                    <a:pt x="44875" y="135604"/>
                  </a:moveTo>
                  <a:lnTo>
                    <a:pt x="44799" y="135785"/>
                  </a:lnTo>
                  <a:lnTo>
                    <a:pt x="45463" y="136102"/>
                  </a:lnTo>
                  <a:lnTo>
                    <a:pt x="45553" y="135905"/>
                  </a:lnTo>
                  <a:lnTo>
                    <a:pt x="44875" y="135604"/>
                  </a:lnTo>
                  <a:close/>
                  <a:moveTo>
                    <a:pt x="239669" y="136056"/>
                  </a:moveTo>
                  <a:lnTo>
                    <a:pt x="238990" y="136373"/>
                  </a:lnTo>
                  <a:lnTo>
                    <a:pt x="239080" y="136569"/>
                  </a:lnTo>
                  <a:lnTo>
                    <a:pt x="239759" y="136252"/>
                  </a:lnTo>
                  <a:lnTo>
                    <a:pt x="239669" y="136056"/>
                  </a:lnTo>
                  <a:close/>
                  <a:moveTo>
                    <a:pt x="46036" y="136147"/>
                  </a:moveTo>
                  <a:lnTo>
                    <a:pt x="45961" y="136328"/>
                  </a:lnTo>
                  <a:lnTo>
                    <a:pt x="46624" y="136645"/>
                  </a:lnTo>
                  <a:lnTo>
                    <a:pt x="46715" y="136449"/>
                  </a:lnTo>
                  <a:lnTo>
                    <a:pt x="46036" y="136147"/>
                  </a:lnTo>
                  <a:close/>
                  <a:moveTo>
                    <a:pt x="85013" y="136011"/>
                  </a:moveTo>
                  <a:lnTo>
                    <a:pt x="84726" y="136690"/>
                  </a:lnTo>
                  <a:lnTo>
                    <a:pt x="84923" y="136780"/>
                  </a:lnTo>
                  <a:lnTo>
                    <a:pt x="85209" y="136087"/>
                  </a:lnTo>
                  <a:lnTo>
                    <a:pt x="85013" y="136011"/>
                  </a:lnTo>
                  <a:close/>
                  <a:moveTo>
                    <a:pt x="161926" y="136011"/>
                  </a:moveTo>
                  <a:lnTo>
                    <a:pt x="161639" y="136690"/>
                  </a:lnTo>
                  <a:lnTo>
                    <a:pt x="161820" y="136780"/>
                  </a:lnTo>
                  <a:lnTo>
                    <a:pt x="162122" y="136087"/>
                  </a:lnTo>
                  <a:lnTo>
                    <a:pt x="161926" y="136011"/>
                  </a:lnTo>
                  <a:close/>
                  <a:moveTo>
                    <a:pt x="96899" y="136132"/>
                  </a:moveTo>
                  <a:lnTo>
                    <a:pt x="96748" y="136268"/>
                  </a:lnTo>
                  <a:lnTo>
                    <a:pt x="97276" y="136795"/>
                  </a:lnTo>
                  <a:lnTo>
                    <a:pt x="97427" y="136645"/>
                  </a:lnTo>
                  <a:lnTo>
                    <a:pt x="96899" y="136132"/>
                  </a:lnTo>
                  <a:close/>
                  <a:moveTo>
                    <a:pt x="281376" y="136237"/>
                  </a:moveTo>
                  <a:lnTo>
                    <a:pt x="281225" y="136388"/>
                  </a:lnTo>
                  <a:lnTo>
                    <a:pt x="281768" y="136916"/>
                  </a:lnTo>
                  <a:lnTo>
                    <a:pt x="281904" y="136765"/>
                  </a:lnTo>
                  <a:lnTo>
                    <a:pt x="281376" y="136237"/>
                  </a:lnTo>
                  <a:close/>
                  <a:moveTo>
                    <a:pt x="123718" y="136192"/>
                  </a:moveTo>
                  <a:lnTo>
                    <a:pt x="123522" y="136268"/>
                  </a:lnTo>
                  <a:lnTo>
                    <a:pt x="123824" y="136946"/>
                  </a:lnTo>
                  <a:lnTo>
                    <a:pt x="124005" y="136871"/>
                  </a:lnTo>
                  <a:lnTo>
                    <a:pt x="123718" y="136192"/>
                  </a:lnTo>
                  <a:close/>
                  <a:moveTo>
                    <a:pt x="238507" y="136599"/>
                  </a:moveTo>
                  <a:lnTo>
                    <a:pt x="237828" y="136916"/>
                  </a:lnTo>
                  <a:lnTo>
                    <a:pt x="237919" y="137112"/>
                  </a:lnTo>
                  <a:lnTo>
                    <a:pt x="238598" y="136795"/>
                  </a:lnTo>
                  <a:lnTo>
                    <a:pt x="238507" y="136599"/>
                  </a:lnTo>
                  <a:close/>
                  <a:moveTo>
                    <a:pt x="200722" y="136403"/>
                  </a:moveTo>
                  <a:lnTo>
                    <a:pt x="200526" y="136494"/>
                  </a:lnTo>
                  <a:lnTo>
                    <a:pt x="200812" y="137173"/>
                  </a:lnTo>
                  <a:lnTo>
                    <a:pt x="201008" y="137097"/>
                  </a:lnTo>
                  <a:lnTo>
                    <a:pt x="200722" y="136403"/>
                  </a:lnTo>
                  <a:close/>
                  <a:moveTo>
                    <a:pt x="47213" y="136690"/>
                  </a:moveTo>
                  <a:lnTo>
                    <a:pt x="47122" y="136871"/>
                  </a:lnTo>
                  <a:lnTo>
                    <a:pt x="47801" y="137188"/>
                  </a:lnTo>
                  <a:lnTo>
                    <a:pt x="47876" y="136992"/>
                  </a:lnTo>
                  <a:lnTo>
                    <a:pt x="47213" y="136690"/>
                  </a:lnTo>
                  <a:close/>
                  <a:moveTo>
                    <a:pt x="237346" y="137142"/>
                  </a:moveTo>
                  <a:lnTo>
                    <a:pt x="236667" y="137459"/>
                  </a:lnTo>
                  <a:lnTo>
                    <a:pt x="236757" y="137655"/>
                  </a:lnTo>
                  <a:lnTo>
                    <a:pt x="237436" y="137338"/>
                  </a:lnTo>
                  <a:lnTo>
                    <a:pt x="237346" y="137142"/>
                  </a:lnTo>
                  <a:close/>
                  <a:moveTo>
                    <a:pt x="97804" y="137022"/>
                  </a:moveTo>
                  <a:lnTo>
                    <a:pt x="97668" y="137173"/>
                  </a:lnTo>
                  <a:lnTo>
                    <a:pt x="98196" y="137700"/>
                  </a:lnTo>
                  <a:lnTo>
                    <a:pt x="98332" y="137550"/>
                  </a:lnTo>
                  <a:lnTo>
                    <a:pt x="97804" y="137022"/>
                  </a:lnTo>
                  <a:close/>
                  <a:moveTo>
                    <a:pt x="48374" y="137233"/>
                  </a:moveTo>
                  <a:lnTo>
                    <a:pt x="48284" y="137414"/>
                  </a:lnTo>
                  <a:lnTo>
                    <a:pt x="48962" y="137731"/>
                  </a:lnTo>
                  <a:lnTo>
                    <a:pt x="49053" y="137550"/>
                  </a:lnTo>
                  <a:lnTo>
                    <a:pt x="48374" y="137233"/>
                  </a:lnTo>
                  <a:close/>
                  <a:moveTo>
                    <a:pt x="282296" y="137142"/>
                  </a:moveTo>
                  <a:lnTo>
                    <a:pt x="282145" y="137293"/>
                  </a:lnTo>
                  <a:lnTo>
                    <a:pt x="282673" y="137806"/>
                  </a:lnTo>
                  <a:lnTo>
                    <a:pt x="282824" y="137670"/>
                  </a:lnTo>
                  <a:lnTo>
                    <a:pt x="282296" y="137142"/>
                  </a:lnTo>
                  <a:close/>
                  <a:moveTo>
                    <a:pt x="84515" y="137188"/>
                  </a:moveTo>
                  <a:lnTo>
                    <a:pt x="84229" y="137881"/>
                  </a:lnTo>
                  <a:lnTo>
                    <a:pt x="84425" y="137957"/>
                  </a:lnTo>
                  <a:lnTo>
                    <a:pt x="84711" y="137263"/>
                  </a:lnTo>
                  <a:lnTo>
                    <a:pt x="84515" y="137188"/>
                  </a:lnTo>
                  <a:close/>
                  <a:moveTo>
                    <a:pt x="161413" y="137188"/>
                  </a:moveTo>
                  <a:lnTo>
                    <a:pt x="161127" y="137881"/>
                  </a:lnTo>
                  <a:lnTo>
                    <a:pt x="161323" y="137957"/>
                  </a:lnTo>
                  <a:lnTo>
                    <a:pt x="161609" y="137278"/>
                  </a:lnTo>
                  <a:lnTo>
                    <a:pt x="161413" y="137188"/>
                  </a:lnTo>
                  <a:close/>
                  <a:moveTo>
                    <a:pt x="124216" y="137369"/>
                  </a:moveTo>
                  <a:lnTo>
                    <a:pt x="124035" y="137444"/>
                  </a:lnTo>
                  <a:lnTo>
                    <a:pt x="124322" y="138138"/>
                  </a:lnTo>
                  <a:lnTo>
                    <a:pt x="124503" y="138047"/>
                  </a:lnTo>
                  <a:lnTo>
                    <a:pt x="124216" y="137369"/>
                  </a:lnTo>
                  <a:close/>
                  <a:moveTo>
                    <a:pt x="236184" y="137685"/>
                  </a:moveTo>
                  <a:lnTo>
                    <a:pt x="235505" y="138002"/>
                  </a:lnTo>
                  <a:lnTo>
                    <a:pt x="235596" y="138183"/>
                  </a:lnTo>
                  <a:lnTo>
                    <a:pt x="236260" y="137866"/>
                  </a:lnTo>
                  <a:lnTo>
                    <a:pt x="236184" y="137685"/>
                  </a:lnTo>
                  <a:close/>
                  <a:moveTo>
                    <a:pt x="49536" y="137776"/>
                  </a:moveTo>
                  <a:lnTo>
                    <a:pt x="49445" y="137957"/>
                  </a:lnTo>
                  <a:lnTo>
                    <a:pt x="50124" y="138274"/>
                  </a:lnTo>
                  <a:lnTo>
                    <a:pt x="50214" y="138078"/>
                  </a:lnTo>
                  <a:lnTo>
                    <a:pt x="49536" y="137776"/>
                  </a:lnTo>
                  <a:close/>
                  <a:moveTo>
                    <a:pt x="201220" y="137580"/>
                  </a:moveTo>
                  <a:lnTo>
                    <a:pt x="201024" y="137670"/>
                  </a:lnTo>
                  <a:lnTo>
                    <a:pt x="201325" y="138349"/>
                  </a:lnTo>
                  <a:lnTo>
                    <a:pt x="201506" y="138274"/>
                  </a:lnTo>
                  <a:lnTo>
                    <a:pt x="201220" y="137580"/>
                  </a:lnTo>
                  <a:close/>
                  <a:moveTo>
                    <a:pt x="98724" y="137927"/>
                  </a:moveTo>
                  <a:lnTo>
                    <a:pt x="98573" y="138078"/>
                  </a:lnTo>
                  <a:lnTo>
                    <a:pt x="99101" y="138590"/>
                  </a:lnTo>
                  <a:lnTo>
                    <a:pt x="99252" y="138440"/>
                  </a:lnTo>
                  <a:lnTo>
                    <a:pt x="98724" y="137927"/>
                  </a:lnTo>
                  <a:close/>
                  <a:moveTo>
                    <a:pt x="283216" y="138047"/>
                  </a:moveTo>
                  <a:lnTo>
                    <a:pt x="283065" y="138183"/>
                  </a:lnTo>
                  <a:lnTo>
                    <a:pt x="283593" y="138711"/>
                  </a:lnTo>
                  <a:lnTo>
                    <a:pt x="283744" y="138560"/>
                  </a:lnTo>
                  <a:lnTo>
                    <a:pt x="283216" y="138047"/>
                  </a:lnTo>
                  <a:close/>
                  <a:moveTo>
                    <a:pt x="235023" y="138228"/>
                  </a:moveTo>
                  <a:lnTo>
                    <a:pt x="234344" y="138545"/>
                  </a:lnTo>
                  <a:lnTo>
                    <a:pt x="234434" y="138741"/>
                  </a:lnTo>
                  <a:lnTo>
                    <a:pt x="235113" y="138425"/>
                  </a:lnTo>
                  <a:lnTo>
                    <a:pt x="235023" y="138228"/>
                  </a:lnTo>
                  <a:close/>
                  <a:moveTo>
                    <a:pt x="50697" y="138319"/>
                  </a:moveTo>
                  <a:lnTo>
                    <a:pt x="50607" y="138500"/>
                  </a:lnTo>
                  <a:lnTo>
                    <a:pt x="51285" y="138817"/>
                  </a:lnTo>
                  <a:lnTo>
                    <a:pt x="51376" y="138621"/>
                  </a:lnTo>
                  <a:lnTo>
                    <a:pt x="50697" y="138319"/>
                  </a:lnTo>
                  <a:close/>
                  <a:moveTo>
                    <a:pt x="84018" y="138364"/>
                  </a:moveTo>
                  <a:lnTo>
                    <a:pt x="83731" y="139058"/>
                  </a:lnTo>
                  <a:lnTo>
                    <a:pt x="83912" y="139133"/>
                  </a:lnTo>
                  <a:lnTo>
                    <a:pt x="84214" y="138455"/>
                  </a:lnTo>
                  <a:lnTo>
                    <a:pt x="84018" y="138364"/>
                  </a:lnTo>
                  <a:close/>
                  <a:moveTo>
                    <a:pt x="160915" y="138379"/>
                  </a:moveTo>
                  <a:lnTo>
                    <a:pt x="160629" y="139058"/>
                  </a:lnTo>
                  <a:lnTo>
                    <a:pt x="160825" y="139133"/>
                  </a:lnTo>
                  <a:lnTo>
                    <a:pt x="161111" y="138455"/>
                  </a:lnTo>
                  <a:lnTo>
                    <a:pt x="160915" y="138379"/>
                  </a:lnTo>
                  <a:close/>
                  <a:moveTo>
                    <a:pt x="233861" y="138771"/>
                  </a:moveTo>
                  <a:lnTo>
                    <a:pt x="233183" y="139088"/>
                  </a:lnTo>
                  <a:lnTo>
                    <a:pt x="233273" y="139269"/>
                  </a:lnTo>
                  <a:lnTo>
                    <a:pt x="233937" y="138968"/>
                  </a:lnTo>
                  <a:lnTo>
                    <a:pt x="233861" y="138771"/>
                  </a:lnTo>
                  <a:close/>
                  <a:moveTo>
                    <a:pt x="124714" y="138545"/>
                  </a:moveTo>
                  <a:lnTo>
                    <a:pt x="124518" y="138636"/>
                  </a:lnTo>
                  <a:lnTo>
                    <a:pt x="124820" y="139314"/>
                  </a:lnTo>
                  <a:lnTo>
                    <a:pt x="125001" y="139239"/>
                  </a:lnTo>
                  <a:lnTo>
                    <a:pt x="124714" y="138545"/>
                  </a:lnTo>
                  <a:close/>
                  <a:moveTo>
                    <a:pt x="51859" y="138862"/>
                  </a:moveTo>
                  <a:lnTo>
                    <a:pt x="51768" y="139043"/>
                  </a:lnTo>
                  <a:lnTo>
                    <a:pt x="52447" y="139360"/>
                  </a:lnTo>
                  <a:lnTo>
                    <a:pt x="52537" y="139164"/>
                  </a:lnTo>
                  <a:lnTo>
                    <a:pt x="51859" y="138862"/>
                  </a:lnTo>
                  <a:close/>
                  <a:moveTo>
                    <a:pt x="99644" y="138832"/>
                  </a:moveTo>
                  <a:lnTo>
                    <a:pt x="99494" y="138983"/>
                  </a:lnTo>
                  <a:lnTo>
                    <a:pt x="100022" y="139495"/>
                  </a:lnTo>
                  <a:lnTo>
                    <a:pt x="100172" y="139345"/>
                  </a:lnTo>
                  <a:lnTo>
                    <a:pt x="99644" y="138832"/>
                  </a:lnTo>
                  <a:close/>
                  <a:moveTo>
                    <a:pt x="201717" y="138771"/>
                  </a:moveTo>
                  <a:lnTo>
                    <a:pt x="201521" y="138847"/>
                  </a:lnTo>
                  <a:lnTo>
                    <a:pt x="201823" y="139541"/>
                  </a:lnTo>
                  <a:lnTo>
                    <a:pt x="202004" y="139450"/>
                  </a:lnTo>
                  <a:lnTo>
                    <a:pt x="201717" y="138771"/>
                  </a:lnTo>
                  <a:close/>
                  <a:moveTo>
                    <a:pt x="284121" y="138937"/>
                  </a:moveTo>
                  <a:lnTo>
                    <a:pt x="283970" y="139088"/>
                  </a:lnTo>
                  <a:lnTo>
                    <a:pt x="284513" y="139616"/>
                  </a:lnTo>
                  <a:lnTo>
                    <a:pt x="284649" y="139465"/>
                  </a:lnTo>
                  <a:lnTo>
                    <a:pt x="284121" y="138937"/>
                  </a:lnTo>
                  <a:close/>
                  <a:moveTo>
                    <a:pt x="232700" y="139314"/>
                  </a:moveTo>
                  <a:lnTo>
                    <a:pt x="232021" y="139631"/>
                  </a:lnTo>
                  <a:lnTo>
                    <a:pt x="232112" y="139812"/>
                  </a:lnTo>
                  <a:lnTo>
                    <a:pt x="232775" y="139495"/>
                  </a:lnTo>
                  <a:lnTo>
                    <a:pt x="232700" y="139314"/>
                  </a:lnTo>
                  <a:close/>
                  <a:moveTo>
                    <a:pt x="53020" y="139390"/>
                  </a:moveTo>
                  <a:lnTo>
                    <a:pt x="52930" y="139586"/>
                  </a:lnTo>
                  <a:lnTo>
                    <a:pt x="53608" y="139903"/>
                  </a:lnTo>
                  <a:lnTo>
                    <a:pt x="53699" y="139707"/>
                  </a:lnTo>
                  <a:lnTo>
                    <a:pt x="53020" y="139390"/>
                  </a:lnTo>
                  <a:close/>
                  <a:moveTo>
                    <a:pt x="83520" y="139541"/>
                  </a:moveTo>
                  <a:lnTo>
                    <a:pt x="83233" y="140235"/>
                  </a:lnTo>
                  <a:lnTo>
                    <a:pt x="83414" y="140310"/>
                  </a:lnTo>
                  <a:lnTo>
                    <a:pt x="83716" y="139631"/>
                  </a:lnTo>
                  <a:lnTo>
                    <a:pt x="83520" y="139541"/>
                  </a:lnTo>
                  <a:close/>
                  <a:moveTo>
                    <a:pt x="160418" y="139556"/>
                  </a:moveTo>
                  <a:lnTo>
                    <a:pt x="160131" y="140235"/>
                  </a:lnTo>
                  <a:lnTo>
                    <a:pt x="160312" y="140325"/>
                  </a:lnTo>
                  <a:lnTo>
                    <a:pt x="160614" y="139631"/>
                  </a:lnTo>
                  <a:lnTo>
                    <a:pt x="160418" y="139556"/>
                  </a:lnTo>
                  <a:close/>
                  <a:moveTo>
                    <a:pt x="231523" y="139857"/>
                  </a:moveTo>
                  <a:lnTo>
                    <a:pt x="230860" y="140174"/>
                  </a:lnTo>
                  <a:lnTo>
                    <a:pt x="230935" y="140355"/>
                  </a:lnTo>
                  <a:lnTo>
                    <a:pt x="231614" y="140038"/>
                  </a:lnTo>
                  <a:lnTo>
                    <a:pt x="231523" y="139857"/>
                  </a:lnTo>
                  <a:close/>
                  <a:moveTo>
                    <a:pt x="100565" y="139722"/>
                  </a:moveTo>
                  <a:lnTo>
                    <a:pt x="100414" y="139873"/>
                  </a:lnTo>
                  <a:lnTo>
                    <a:pt x="100942" y="140385"/>
                  </a:lnTo>
                  <a:lnTo>
                    <a:pt x="101093" y="140250"/>
                  </a:lnTo>
                  <a:lnTo>
                    <a:pt x="100565" y="139722"/>
                  </a:lnTo>
                  <a:close/>
                  <a:moveTo>
                    <a:pt x="54181" y="139933"/>
                  </a:moveTo>
                  <a:lnTo>
                    <a:pt x="54106" y="140129"/>
                  </a:lnTo>
                  <a:lnTo>
                    <a:pt x="54770" y="140446"/>
                  </a:lnTo>
                  <a:lnTo>
                    <a:pt x="54860" y="140250"/>
                  </a:lnTo>
                  <a:lnTo>
                    <a:pt x="54181" y="139933"/>
                  </a:lnTo>
                  <a:close/>
                  <a:moveTo>
                    <a:pt x="125212" y="139722"/>
                  </a:moveTo>
                  <a:lnTo>
                    <a:pt x="125031" y="139812"/>
                  </a:lnTo>
                  <a:lnTo>
                    <a:pt x="125317" y="140491"/>
                  </a:lnTo>
                  <a:lnTo>
                    <a:pt x="125513" y="140416"/>
                  </a:lnTo>
                  <a:lnTo>
                    <a:pt x="125212" y="139722"/>
                  </a:lnTo>
                  <a:close/>
                  <a:moveTo>
                    <a:pt x="285041" y="139842"/>
                  </a:moveTo>
                  <a:lnTo>
                    <a:pt x="284905" y="139993"/>
                  </a:lnTo>
                  <a:lnTo>
                    <a:pt x="285433" y="140506"/>
                  </a:lnTo>
                  <a:lnTo>
                    <a:pt x="285569" y="140370"/>
                  </a:lnTo>
                  <a:lnTo>
                    <a:pt x="285569" y="140355"/>
                  </a:lnTo>
                  <a:lnTo>
                    <a:pt x="285041" y="139842"/>
                  </a:lnTo>
                  <a:close/>
                  <a:moveTo>
                    <a:pt x="202230" y="139963"/>
                  </a:moveTo>
                  <a:lnTo>
                    <a:pt x="202034" y="140038"/>
                  </a:lnTo>
                  <a:lnTo>
                    <a:pt x="202321" y="140732"/>
                  </a:lnTo>
                  <a:lnTo>
                    <a:pt x="202517" y="140642"/>
                  </a:lnTo>
                  <a:lnTo>
                    <a:pt x="202230" y="139963"/>
                  </a:lnTo>
                  <a:close/>
                  <a:moveTo>
                    <a:pt x="230362" y="140400"/>
                  </a:moveTo>
                  <a:lnTo>
                    <a:pt x="229683" y="140717"/>
                  </a:lnTo>
                  <a:lnTo>
                    <a:pt x="229774" y="140898"/>
                  </a:lnTo>
                  <a:lnTo>
                    <a:pt x="230452" y="140581"/>
                  </a:lnTo>
                  <a:lnTo>
                    <a:pt x="230362" y="140400"/>
                  </a:lnTo>
                  <a:close/>
                  <a:moveTo>
                    <a:pt x="55373" y="140476"/>
                  </a:moveTo>
                  <a:lnTo>
                    <a:pt x="55283" y="140672"/>
                  </a:lnTo>
                  <a:lnTo>
                    <a:pt x="55961" y="140989"/>
                  </a:lnTo>
                  <a:lnTo>
                    <a:pt x="56037" y="140793"/>
                  </a:lnTo>
                  <a:lnTo>
                    <a:pt x="55373" y="140476"/>
                  </a:lnTo>
                  <a:close/>
                  <a:moveTo>
                    <a:pt x="101485" y="140627"/>
                  </a:moveTo>
                  <a:lnTo>
                    <a:pt x="101334" y="140762"/>
                  </a:lnTo>
                  <a:lnTo>
                    <a:pt x="101862" y="141290"/>
                  </a:lnTo>
                  <a:lnTo>
                    <a:pt x="102013" y="141140"/>
                  </a:lnTo>
                  <a:lnTo>
                    <a:pt x="101485" y="140627"/>
                  </a:lnTo>
                  <a:close/>
                  <a:moveTo>
                    <a:pt x="229200" y="140944"/>
                  </a:moveTo>
                  <a:lnTo>
                    <a:pt x="228522" y="141260"/>
                  </a:lnTo>
                  <a:lnTo>
                    <a:pt x="228612" y="141441"/>
                  </a:lnTo>
                  <a:lnTo>
                    <a:pt x="229291" y="141125"/>
                  </a:lnTo>
                  <a:lnTo>
                    <a:pt x="229200" y="140944"/>
                  </a:lnTo>
                  <a:close/>
                  <a:moveTo>
                    <a:pt x="83022" y="140732"/>
                  </a:moveTo>
                  <a:lnTo>
                    <a:pt x="82720" y="141411"/>
                  </a:lnTo>
                  <a:lnTo>
                    <a:pt x="82916" y="141502"/>
                  </a:lnTo>
                  <a:lnTo>
                    <a:pt x="83203" y="140808"/>
                  </a:lnTo>
                  <a:lnTo>
                    <a:pt x="83022" y="140732"/>
                  </a:lnTo>
                  <a:close/>
                  <a:moveTo>
                    <a:pt x="159920" y="140732"/>
                  </a:moveTo>
                  <a:lnTo>
                    <a:pt x="159618" y="141426"/>
                  </a:lnTo>
                  <a:lnTo>
                    <a:pt x="159814" y="141502"/>
                  </a:lnTo>
                  <a:lnTo>
                    <a:pt x="160101" y="140808"/>
                  </a:lnTo>
                  <a:lnTo>
                    <a:pt x="159920" y="140732"/>
                  </a:lnTo>
                  <a:close/>
                  <a:moveTo>
                    <a:pt x="56535" y="141019"/>
                  </a:moveTo>
                  <a:lnTo>
                    <a:pt x="56444" y="141215"/>
                  </a:lnTo>
                  <a:lnTo>
                    <a:pt x="57123" y="141532"/>
                  </a:lnTo>
                  <a:lnTo>
                    <a:pt x="57198" y="141336"/>
                  </a:lnTo>
                  <a:lnTo>
                    <a:pt x="56535" y="141019"/>
                  </a:lnTo>
                  <a:close/>
                  <a:moveTo>
                    <a:pt x="125709" y="140913"/>
                  </a:moveTo>
                  <a:lnTo>
                    <a:pt x="125528" y="140989"/>
                  </a:lnTo>
                  <a:lnTo>
                    <a:pt x="125815" y="141683"/>
                  </a:lnTo>
                  <a:lnTo>
                    <a:pt x="126011" y="141592"/>
                  </a:lnTo>
                  <a:lnTo>
                    <a:pt x="125709" y="140913"/>
                  </a:lnTo>
                  <a:close/>
                  <a:moveTo>
                    <a:pt x="202713" y="141140"/>
                  </a:moveTo>
                  <a:lnTo>
                    <a:pt x="202532" y="141215"/>
                  </a:lnTo>
                  <a:lnTo>
                    <a:pt x="202819" y="141894"/>
                  </a:lnTo>
                  <a:lnTo>
                    <a:pt x="203015" y="141818"/>
                  </a:lnTo>
                  <a:lnTo>
                    <a:pt x="202713" y="141140"/>
                  </a:lnTo>
                  <a:close/>
                  <a:moveTo>
                    <a:pt x="228039" y="141487"/>
                  </a:moveTo>
                  <a:lnTo>
                    <a:pt x="227360" y="141803"/>
                  </a:lnTo>
                  <a:lnTo>
                    <a:pt x="227451" y="141984"/>
                  </a:lnTo>
                  <a:lnTo>
                    <a:pt x="228129" y="141668"/>
                  </a:lnTo>
                  <a:lnTo>
                    <a:pt x="228039" y="141487"/>
                  </a:lnTo>
                  <a:close/>
                  <a:moveTo>
                    <a:pt x="57696" y="141562"/>
                  </a:moveTo>
                  <a:lnTo>
                    <a:pt x="57606" y="141758"/>
                  </a:lnTo>
                  <a:lnTo>
                    <a:pt x="58284" y="142060"/>
                  </a:lnTo>
                  <a:lnTo>
                    <a:pt x="58375" y="141879"/>
                  </a:lnTo>
                  <a:lnTo>
                    <a:pt x="57696" y="141562"/>
                  </a:lnTo>
                  <a:close/>
                  <a:moveTo>
                    <a:pt x="102390" y="141517"/>
                  </a:moveTo>
                  <a:lnTo>
                    <a:pt x="102254" y="141668"/>
                  </a:lnTo>
                  <a:lnTo>
                    <a:pt x="102782" y="142195"/>
                  </a:lnTo>
                  <a:lnTo>
                    <a:pt x="102918" y="142045"/>
                  </a:lnTo>
                  <a:lnTo>
                    <a:pt x="102390" y="141517"/>
                  </a:lnTo>
                  <a:close/>
                  <a:moveTo>
                    <a:pt x="226877" y="142030"/>
                  </a:moveTo>
                  <a:lnTo>
                    <a:pt x="226199" y="142346"/>
                  </a:lnTo>
                  <a:lnTo>
                    <a:pt x="226289" y="142527"/>
                  </a:lnTo>
                  <a:lnTo>
                    <a:pt x="226968" y="142211"/>
                  </a:lnTo>
                  <a:lnTo>
                    <a:pt x="226877" y="142030"/>
                  </a:lnTo>
                  <a:close/>
                  <a:moveTo>
                    <a:pt x="58858" y="142105"/>
                  </a:moveTo>
                  <a:lnTo>
                    <a:pt x="58767" y="142301"/>
                  </a:lnTo>
                  <a:lnTo>
                    <a:pt x="59446" y="142603"/>
                  </a:lnTo>
                  <a:lnTo>
                    <a:pt x="59536" y="142422"/>
                  </a:lnTo>
                  <a:lnTo>
                    <a:pt x="58858" y="142105"/>
                  </a:lnTo>
                  <a:close/>
                  <a:moveTo>
                    <a:pt x="82509" y="141909"/>
                  </a:moveTo>
                  <a:lnTo>
                    <a:pt x="82223" y="142603"/>
                  </a:lnTo>
                  <a:lnTo>
                    <a:pt x="82419" y="142678"/>
                  </a:lnTo>
                  <a:lnTo>
                    <a:pt x="82705" y="141999"/>
                  </a:lnTo>
                  <a:lnTo>
                    <a:pt x="82509" y="141909"/>
                  </a:lnTo>
                  <a:close/>
                  <a:moveTo>
                    <a:pt x="159407" y="141909"/>
                  </a:moveTo>
                  <a:lnTo>
                    <a:pt x="159120" y="142603"/>
                  </a:lnTo>
                  <a:lnTo>
                    <a:pt x="159316" y="142678"/>
                  </a:lnTo>
                  <a:lnTo>
                    <a:pt x="159603" y="141999"/>
                  </a:lnTo>
                  <a:lnTo>
                    <a:pt x="159407" y="141909"/>
                  </a:lnTo>
                  <a:close/>
                  <a:moveTo>
                    <a:pt x="126222" y="142090"/>
                  </a:moveTo>
                  <a:lnTo>
                    <a:pt x="126041" y="142165"/>
                  </a:lnTo>
                  <a:lnTo>
                    <a:pt x="126328" y="142859"/>
                  </a:lnTo>
                  <a:lnTo>
                    <a:pt x="126524" y="142769"/>
                  </a:lnTo>
                  <a:lnTo>
                    <a:pt x="126222" y="142090"/>
                  </a:lnTo>
                  <a:close/>
                  <a:moveTo>
                    <a:pt x="225716" y="142573"/>
                  </a:moveTo>
                  <a:lnTo>
                    <a:pt x="225037" y="142889"/>
                  </a:lnTo>
                  <a:lnTo>
                    <a:pt x="225128" y="143070"/>
                  </a:lnTo>
                  <a:lnTo>
                    <a:pt x="225806" y="142754"/>
                  </a:lnTo>
                  <a:lnTo>
                    <a:pt x="225716" y="142573"/>
                  </a:lnTo>
                  <a:close/>
                  <a:moveTo>
                    <a:pt x="103310" y="142422"/>
                  </a:moveTo>
                  <a:lnTo>
                    <a:pt x="103159" y="142573"/>
                  </a:lnTo>
                  <a:lnTo>
                    <a:pt x="103687" y="143085"/>
                  </a:lnTo>
                  <a:lnTo>
                    <a:pt x="103838" y="142950"/>
                  </a:lnTo>
                  <a:lnTo>
                    <a:pt x="103310" y="142422"/>
                  </a:lnTo>
                  <a:close/>
                  <a:moveTo>
                    <a:pt x="203226" y="142316"/>
                  </a:moveTo>
                  <a:lnTo>
                    <a:pt x="203030" y="142392"/>
                  </a:lnTo>
                  <a:lnTo>
                    <a:pt x="203316" y="143085"/>
                  </a:lnTo>
                  <a:lnTo>
                    <a:pt x="203512" y="142995"/>
                  </a:lnTo>
                  <a:lnTo>
                    <a:pt x="203226" y="142316"/>
                  </a:lnTo>
                  <a:close/>
                  <a:moveTo>
                    <a:pt x="60019" y="142648"/>
                  </a:moveTo>
                  <a:lnTo>
                    <a:pt x="59928" y="142844"/>
                  </a:lnTo>
                  <a:lnTo>
                    <a:pt x="60607" y="143146"/>
                  </a:lnTo>
                  <a:lnTo>
                    <a:pt x="60698" y="142965"/>
                  </a:lnTo>
                  <a:lnTo>
                    <a:pt x="60019" y="142648"/>
                  </a:lnTo>
                  <a:close/>
                  <a:moveTo>
                    <a:pt x="224554" y="143116"/>
                  </a:moveTo>
                  <a:lnTo>
                    <a:pt x="223876" y="143417"/>
                  </a:lnTo>
                  <a:lnTo>
                    <a:pt x="223966" y="143613"/>
                  </a:lnTo>
                  <a:lnTo>
                    <a:pt x="224645" y="143297"/>
                  </a:lnTo>
                  <a:lnTo>
                    <a:pt x="224554" y="143116"/>
                  </a:lnTo>
                  <a:close/>
                  <a:moveTo>
                    <a:pt x="61180" y="143191"/>
                  </a:moveTo>
                  <a:lnTo>
                    <a:pt x="61090" y="143387"/>
                  </a:lnTo>
                  <a:lnTo>
                    <a:pt x="61769" y="143689"/>
                  </a:lnTo>
                  <a:lnTo>
                    <a:pt x="61859" y="143508"/>
                  </a:lnTo>
                  <a:lnTo>
                    <a:pt x="61180" y="143191"/>
                  </a:lnTo>
                  <a:close/>
                  <a:moveTo>
                    <a:pt x="82011" y="143085"/>
                  </a:moveTo>
                  <a:lnTo>
                    <a:pt x="81725" y="143779"/>
                  </a:lnTo>
                  <a:lnTo>
                    <a:pt x="81921" y="143855"/>
                  </a:lnTo>
                  <a:lnTo>
                    <a:pt x="82207" y="143176"/>
                  </a:lnTo>
                  <a:lnTo>
                    <a:pt x="82011" y="143085"/>
                  </a:lnTo>
                  <a:close/>
                  <a:moveTo>
                    <a:pt x="158909" y="143100"/>
                  </a:moveTo>
                  <a:lnTo>
                    <a:pt x="158623" y="143779"/>
                  </a:lnTo>
                  <a:lnTo>
                    <a:pt x="158819" y="143870"/>
                  </a:lnTo>
                  <a:lnTo>
                    <a:pt x="159105" y="143176"/>
                  </a:lnTo>
                  <a:lnTo>
                    <a:pt x="158909" y="143100"/>
                  </a:lnTo>
                  <a:close/>
                  <a:moveTo>
                    <a:pt x="104215" y="143327"/>
                  </a:moveTo>
                  <a:lnTo>
                    <a:pt x="104079" y="143463"/>
                  </a:lnTo>
                  <a:lnTo>
                    <a:pt x="104607" y="143990"/>
                  </a:lnTo>
                  <a:lnTo>
                    <a:pt x="104758" y="143840"/>
                  </a:lnTo>
                  <a:lnTo>
                    <a:pt x="104215" y="143327"/>
                  </a:lnTo>
                  <a:close/>
                  <a:moveTo>
                    <a:pt x="126720" y="143266"/>
                  </a:moveTo>
                  <a:lnTo>
                    <a:pt x="126539" y="143357"/>
                  </a:lnTo>
                  <a:lnTo>
                    <a:pt x="126826" y="144036"/>
                  </a:lnTo>
                  <a:lnTo>
                    <a:pt x="127022" y="143960"/>
                  </a:lnTo>
                  <a:lnTo>
                    <a:pt x="126720" y="143266"/>
                  </a:lnTo>
                  <a:close/>
                  <a:moveTo>
                    <a:pt x="223393" y="143644"/>
                  </a:moveTo>
                  <a:lnTo>
                    <a:pt x="222714" y="143960"/>
                  </a:lnTo>
                  <a:lnTo>
                    <a:pt x="222805" y="144156"/>
                  </a:lnTo>
                  <a:lnTo>
                    <a:pt x="223484" y="143840"/>
                  </a:lnTo>
                  <a:lnTo>
                    <a:pt x="223393" y="143644"/>
                  </a:lnTo>
                  <a:close/>
                  <a:moveTo>
                    <a:pt x="62342" y="143734"/>
                  </a:moveTo>
                  <a:lnTo>
                    <a:pt x="62251" y="143915"/>
                  </a:lnTo>
                  <a:lnTo>
                    <a:pt x="62930" y="144232"/>
                  </a:lnTo>
                  <a:lnTo>
                    <a:pt x="63021" y="144051"/>
                  </a:lnTo>
                  <a:lnTo>
                    <a:pt x="62342" y="143734"/>
                  </a:lnTo>
                  <a:close/>
                  <a:moveTo>
                    <a:pt x="203724" y="143493"/>
                  </a:moveTo>
                  <a:lnTo>
                    <a:pt x="203527" y="143583"/>
                  </a:lnTo>
                  <a:lnTo>
                    <a:pt x="203814" y="144262"/>
                  </a:lnTo>
                  <a:lnTo>
                    <a:pt x="204010" y="144187"/>
                  </a:lnTo>
                  <a:lnTo>
                    <a:pt x="203724" y="143493"/>
                  </a:lnTo>
                  <a:close/>
                  <a:moveTo>
                    <a:pt x="222232" y="144187"/>
                  </a:moveTo>
                  <a:lnTo>
                    <a:pt x="221553" y="144503"/>
                  </a:lnTo>
                  <a:lnTo>
                    <a:pt x="221643" y="144699"/>
                  </a:lnTo>
                  <a:lnTo>
                    <a:pt x="222322" y="144383"/>
                  </a:lnTo>
                  <a:lnTo>
                    <a:pt x="222232" y="144187"/>
                  </a:lnTo>
                  <a:close/>
                  <a:moveTo>
                    <a:pt x="63503" y="144277"/>
                  </a:moveTo>
                  <a:lnTo>
                    <a:pt x="63413" y="144458"/>
                  </a:lnTo>
                  <a:lnTo>
                    <a:pt x="64092" y="144775"/>
                  </a:lnTo>
                  <a:lnTo>
                    <a:pt x="64182" y="144594"/>
                  </a:lnTo>
                  <a:lnTo>
                    <a:pt x="63503" y="144277"/>
                  </a:lnTo>
                  <a:close/>
                  <a:moveTo>
                    <a:pt x="105135" y="144217"/>
                  </a:moveTo>
                  <a:lnTo>
                    <a:pt x="104999" y="144368"/>
                  </a:lnTo>
                  <a:lnTo>
                    <a:pt x="105527" y="144895"/>
                  </a:lnTo>
                  <a:lnTo>
                    <a:pt x="105663" y="144745"/>
                  </a:lnTo>
                  <a:lnTo>
                    <a:pt x="105135" y="144217"/>
                  </a:lnTo>
                  <a:close/>
                  <a:moveTo>
                    <a:pt x="81514" y="144277"/>
                  </a:moveTo>
                  <a:lnTo>
                    <a:pt x="81227" y="144956"/>
                  </a:lnTo>
                  <a:lnTo>
                    <a:pt x="81408" y="145046"/>
                  </a:lnTo>
                  <a:lnTo>
                    <a:pt x="81710" y="144352"/>
                  </a:lnTo>
                  <a:lnTo>
                    <a:pt x="81514" y="144277"/>
                  </a:lnTo>
                  <a:close/>
                  <a:moveTo>
                    <a:pt x="158411" y="144277"/>
                  </a:moveTo>
                  <a:lnTo>
                    <a:pt x="158125" y="144956"/>
                  </a:lnTo>
                  <a:lnTo>
                    <a:pt x="158306" y="145046"/>
                  </a:lnTo>
                  <a:lnTo>
                    <a:pt x="158608" y="144352"/>
                  </a:lnTo>
                  <a:lnTo>
                    <a:pt x="158411" y="144277"/>
                  </a:lnTo>
                  <a:close/>
                  <a:moveTo>
                    <a:pt x="127233" y="144458"/>
                  </a:moveTo>
                  <a:lnTo>
                    <a:pt x="127037" y="144533"/>
                  </a:lnTo>
                  <a:lnTo>
                    <a:pt x="127323" y="145227"/>
                  </a:lnTo>
                  <a:lnTo>
                    <a:pt x="127520" y="145137"/>
                  </a:lnTo>
                  <a:lnTo>
                    <a:pt x="127233" y="144458"/>
                  </a:lnTo>
                  <a:close/>
                  <a:moveTo>
                    <a:pt x="221070" y="144730"/>
                  </a:moveTo>
                  <a:lnTo>
                    <a:pt x="220391" y="145046"/>
                  </a:lnTo>
                  <a:lnTo>
                    <a:pt x="220482" y="145242"/>
                  </a:lnTo>
                  <a:lnTo>
                    <a:pt x="221161" y="144926"/>
                  </a:lnTo>
                  <a:lnTo>
                    <a:pt x="221070" y="144730"/>
                  </a:lnTo>
                  <a:close/>
                  <a:moveTo>
                    <a:pt x="64665" y="144820"/>
                  </a:moveTo>
                  <a:lnTo>
                    <a:pt x="64589" y="145001"/>
                  </a:lnTo>
                  <a:lnTo>
                    <a:pt x="65253" y="145318"/>
                  </a:lnTo>
                  <a:lnTo>
                    <a:pt x="65344" y="145137"/>
                  </a:lnTo>
                  <a:lnTo>
                    <a:pt x="64665" y="144820"/>
                  </a:lnTo>
                  <a:close/>
                  <a:moveTo>
                    <a:pt x="204221" y="144669"/>
                  </a:moveTo>
                  <a:lnTo>
                    <a:pt x="204025" y="144760"/>
                  </a:lnTo>
                  <a:lnTo>
                    <a:pt x="204327" y="145438"/>
                  </a:lnTo>
                  <a:lnTo>
                    <a:pt x="204508" y="145363"/>
                  </a:lnTo>
                  <a:lnTo>
                    <a:pt x="204221" y="144669"/>
                  </a:lnTo>
                  <a:close/>
                  <a:moveTo>
                    <a:pt x="219909" y="145273"/>
                  </a:moveTo>
                  <a:lnTo>
                    <a:pt x="219230" y="145589"/>
                  </a:lnTo>
                  <a:lnTo>
                    <a:pt x="219320" y="145770"/>
                  </a:lnTo>
                  <a:lnTo>
                    <a:pt x="219999" y="145469"/>
                  </a:lnTo>
                  <a:lnTo>
                    <a:pt x="219909" y="145273"/>
                  </a:lnTo>
                  <a:close/>
                  <a:moveTo>
                    <a:pt x="106055" y="145122"/>
                  </a:moveTo>
                  <a:lnTo>
                    <a:pt x="105904" y="145273"/>
                  </a:lnTo>
                  <a:lnTo>
                    <a:pt x="106432" y="145785"/>
                  </a:lnTo>
                  <a:lnTo>
                    <a:pt x="106583" y="145635"/>
                  </a:lnTo>
                  <a:lnTo>
                    <a:pt x="106055" y="145122"/>
                  </a:lnTo>
                  <a:close/>
                  <a:moveTo>
                    <a:pt x="65826" y="145363"/>
                  </a:moveTo>
                  <a:lnTo>
                    <a:pt x="65751" y="145544"/>
                  </a:lnTo>
                  <a:lnTo>
                    <a:pt x="66415" y="145861"/>
                  </a:lnTo>
                  <a:lnTo>
                    <a:pt x="66505" y="145680"/>
                  </a:lnTo>
                  <a:lnTo>
                    <a:pt x="65826" y="145363"/>
                  </a:lnTo>
                  <a:close/>
                  <a:moveTo>
                    <a:pt x="157914" y="145454"/>
                  </a:moveTo>
                  <a:lnTo>
                    <a:pt x="157612" y="146132"/>
                  </a:lnTo>
                  <a:lnTo>
                    <a:pt x="157808" y="146208"/>
                  </a:lnTo>
                  <a:lnTo>
                    <a:pt x="158095" y="145529"/>
                  </a:lnTo>
                  <a:lnTo>
                    <a:pt x="157914" y="145454"/>
                  </a:lnTo>
                  <a:close/>
                  <a:moveTo>
                    <a:pt x="81016" y="145454"/>
                  </a:moveTo>
                  <a:lnTo>
                    <a:pt x="80729" y="146132"/>
                  </a:lnTo>
                  <a:lnTo>
                    <a:pt x="80910" y="146223"/>
                  </a:lnTo>
                  <a:lnTo>
                    <a:pt x="81197" y="145529"/>
                  </a:lnTo>
                  <a:lnTo>
                    <a:pt x="81016" y="145454"/>
                  </a:lnTo>
                  <a:close/>
                  <a:moveTo>
                    <a:pt x="218747" y="145831"/>
                  </a:moveTo>
                  <a:lnTo>
                    <a:pt x="218068" y="146132"/>
                  </a:lnTo>
                  <a:lnTo>
                    <a:pt x="218159" y="146328"/>
                  </a:lnTo>
                  <a:lnTo>
                    <a:pt x="218823" y="146012"/>
                  </a:lnTo>
                  <a:lnTo>
                    <a:pt x="218747" y="145831"/>
                  </a:lnTo>
                  <a:close/>
                  <a:moveTo>
                    <a:pt x="66988" y="145906"/>
                  </a:moveTo>
                  <a:lnTo>
                    <a:pt x="66912" y="146087"/>
                  </a:lnTo>
                  <a:lnTo>
                    <a:pt x="67576" y="146404"/>
                  </a:lnTo>
                  <a:lnTo>
                    <a:pt x="67667" y="146223"/>
                  </a:lnTo>
                  <a:lnTo>
                    <a:pt x="66988" y="145906"/>
                  </a:lnTo>
                  <a:close/>
                  <a:moveTo>
                    <a:pt x="127731" y="145635"/>
                  </a:moveTo>
                  <a:lnTo>
                    <a:pt x="127535" y="145710"/>
                  </a:lnTo>
                  <a:lnTo>
                    <a:pt x="127836" y="146404"/>
                  </a:lnTo>
                  <a:lnTo>
                    <a:pt x="128017" y="146328"/>
                  </a:lnTo>
                  <a:lnTo>
                    <a:pt x="127731" y="145635"/>
                  </a:lnTo>
                  <a:close/>
                  <a:moveTo>
                    <a:pt x="204719" y="145846"/>
                  </a:moveTo>
                  <a:lnTo>
                    <a:pt x="204538" y="145936"/>
                  </a:lnTo>
                  <a:lnTo>
                    <a:pt x="204825" y="146615"/>
                  </a:lnTo>
                  <a:lnTo>
                    <a:pt x="205021" y="146540"/>
                  </a:lnTo>
                  <a:lnTo>
                    <a:pt x="204719" y="145846"/>
                  </a:lnTo>
                  <a:close/>
                  <a:moveTo>
                    <a:pt x="106975" y="146012"/>
                  </a:moveTo>
                  <a:lnTo>
                    <a:pt x="106824" y="146163"/>
                  </a:lnTo>
                  <a:lnTo>
                    <a:pt x="107352" y="146690"/>
                  </a:lnTo>
                  <a:lnTo>
                    <a:pt x="107503" y="146540"/>
                  </a:lnTo>
                  <a:lnTo>
                    <a:pt x="106975" y="146012"/>
                  </a:lnTo>
                  <a:close/>
                  <a:moveTo>
                    <a:pt x="217586" y="146374"/>
                  </a:moveTo>
                  <a:lnTo>
                    <a:pt x="216907" y="146675"/>
                  </a:lnTo>
                  <a:lnTo>
                    <a:pt x="216997" y="146871"/>
                  </a:lnTo>
                  <a:lnTo>
                    <a:pt x="217661" y="146555"/>
                  </a:lnTo>
                  <a:lnTo>
                    <a:pt x="217586" y="146374"/>
                  </a:lnTo>
                  <a:close/>
                  <a:moveTo>
                    <a:pt x="68149" y="146449"/>
                  </a:moveTo>
                  <a:lnTo>
                    <a:pt x="68074" y="146630"/>
                  </a:lnTo>
                  <a:lnTo>
                    <a:pt x="68753" y="146947"/>
                  </a:lnTo>
                  <a:lnTo>
                    <a:pt x="68828" y="146766"/>
                  </a:lnTo>
                  <a:lnTo>
                    <a:pt x="68149" y="146449"/>
                  </a:lnTo>
                  <a:close/>
                  <a:moveTo>
                    <a:pt x="80518" y="146630"/>
                  </a:moveTo>
                  <a:lnTo>
                    <a:pt x="80216" y="147324"/>
                  </a:lnTo>
                  <a:lnTo>
                    <a:pt x="80412" y="147399"/>
                  </a:lnTo>
                  <a:lnTo>
                    <a:pt x="80699" y="146721"/>
                  </a:lnTo>
                  <a:lnTo>
                    <a:pt x="80518" y="146630"/>
                  </a:lnTo>
                  <a:close/>
                  <a:moveTo>
                    <a:pt x="157401" y="146630"/>
                  </a:moveTo>
                  <a:lnTo>
                    <a:pt x="157114" y="147324"/>
                  </a:lnTo>
                  <a:lnTo>
                    <a:pt x="157310" y="147399"/>
                  </a:lnTo>
                  <a:lnTo>
                    <a:pt x="157597" y="146721"/>
                  </a:lnTo>
                  <a:lnTo>
                    <a:pt x="157401" y="146630"/>
                  </a:lnTo>
                  <a:close/>
                  <a:moveTo>
                    <a:pt x="216424" y="146902"/>
                  </a:moveTo>
                  <a:lnTo>
                    <a:pt x="215745" y="147218"/>
                  </a:lnTo>
                  <a:lnTo>
                    <a:pt x="215836" y="147414"/>
                  </a:lnTo>
                  <a:lnTo>
                    <a:pt x="216500" y="147098"/>
                  </a:lnTo>
                  <a:lnTo>
                    <a:pt x="216424" y="146902"/>
                  </a:lnTo>
                  <a:close/>
                  <a:moveTo>
                    <a:pt x="69326" y="146992"/>
                  </a:moveTo>
                  <a:lnTo>
                    <a:pt x="69235" y="147173"/>
                  </a:lnTo>
                  <a:lnTo>
                    <a:pt x="69914" y="147490"/>
                  </a:lnTo>
                  <a:lnTo>
                    <a:pt x="69989" y="147309"/>
                  </a:lnTo>
                  <a:lnTo>
                    <a:pt x="69326" y="146992"/>
                  </a:lnTo>
                  <a:close/>
                  <a:moveTo>
                    <a:pt x="107880" y="146917"/>
                  </a:moveTo>
                  <a:lnTo>
                    <a:pt x="107745" y="147068"/>
                  </a:lnTo>
                  <a:lnTo>
                    <a:pt x="108272" y="147580"/>
                  </a:lnTo>
                  <a:lnTo>
                    <a:pt x="108423" y="147445"/>
                  </a:lnTo>
                  <a:lnTo>
                    <a:pt x="107880" y="146917"/>
                  </a:lnTo>
                  <a:close/>
                  <a:moveTo>
                    <a:pt x="128229" y="146811"/>
                  </a:moveTo>
                  <a:lnTo>
                    <a:pt x="128048" y="146902"/>
                  </a:lnTo>
                  <a:lnTo>
                    <a:pt x="128334" y="147580"/>
                  </a:lnTo>
                  <a:lnTo>
                    <a:pt x="128515" y="147505"/>
                  </a:lnTo>
                  <a:lnTo>
                    <a:pt x="128229" y="146811"/>
                  </a:lnTo>
                  <a:close/>
                  <a:moveTo>
                    <a:pt x="205232" y="147037"/>
                  </a:moveTo>
                  <a:lnTo>
                    <a:pt x="205036" y="147113"/>
                  </a:lnTo>
                  <a:lnTo>
                    <a:pt x="205322" y="147807"/>
                  </a:lnTo>
                  <a:lnTo>
                    <a:pt x="205519" y="147716"/>
                  </a:lnTo>
                  <a:lnTo>
                    <a:pt x="205232" y="147037"/>
                  </a:lnTo>
                  <a:close/>
                  <a:moveTo>
                    <a:pt x="215248" y="147445"/>
                  </a:moveTo>
                  <a:lnTo>
                    <a:pt x="214584" y="147761"/>
                  </a:lnTo>
                  <a:lnTo>
                    <a:pt x="214659" y="147942"/>
                  </a:lnTo>
                  <a:lnTo>
                    <a:pt x="215338" y="147626"/>
                  </a:lnTo>
                  <a:lnTo>
                    <a:pt x="215248" y="147445"/>
                  </a:lnTo>
                  <a:close/>
                  <a:moveTo>
                    <a:pt x="70472" y="147535"/>
                  </a:moveTo>
                  <a:lnTo>
                    <a:pt x="70397" y="147716"/>
                  </a:lnTo>
                  <a:lnTo>
                    <a:pt x="71060" y="148033"/>
                  </a:lnTo>
                  <a:lnTo>
                    <a:pt x="71151" y="147852"/>
                  </a:lnTo>
                  <a:lnTo>
                    <a:pt x="70472" y="147535"/>
                  </a:lnTo>
                  <a:close/>
                  <a:moveTo>
                    <a:pt x="108800" y="147822"/>
                  </a:moveTo>
                  <a:lnTo>
                    <a:pt x="108650" y="147973"/>
                  </a:lnTo>
                  <a:lnTo>
                    <a:pt x="109178" y="148485"/>
                  </a:lnTo>
                  <a:lnTo>
                    <a:pt x="109328" y="148335"/>
                  </a:lnTo>
                  <a:lnTo>
                    <a:pt x="108800" y="147822"/>
                  </a:lnTo>
                  <a:close/>
                  <a:moveTo>
                    <a:pt x="214086" y="147988"/>
                  </a:moveTo>
                  <a:lnTo>
                    <a:pt x="213423" y="148304"/>
                  </a:lnTo>
                  <a:lnTo>
                    <a:pt x="213498" y="148501"/>
                  </a:lnTo>
                  <a:lnTo>
                    <a:pt x="214177" y="148184"/>
                  </a:lnTo>
                  <a:lnTo>
                    <a:pt x="214086" y="147988"/>
                  </a:lnTo>
                  <a:close/>
                  <a:moveTo>
                    <a:pt x="71649" y="148078"/>
                  </a:moveTo>
                  <a:lnTo>
                    <a:pt x="71558" y="148259"/>
                  </a:lnTo>
                  <a:lnTo>
                    <a:pt x="72237" y="148576"/>
                  </a:lnTo>
                  <a:lnTo>
                    <a:pt x="72327" y="148380"/>
                  </a:lnTo>
                  <a:lnTo>
                    <a:pt x="71649" y="148078"/>
                  </a:lnTo>
                  <a:close/>
                  <a:moveTo>
                    <a:pt x="80005" y="147807"/>
                  </a:moveTo>
                  <a:lnTo>
                    <a:pt x="79719" y="148501"/>
                  </a:lnTo>
                  <a:lnTo>
                    <a:pt x="79915" y="148576"/>
                  </a:lnTo>
                  <a:lnTo>
                    <a:pt x="80201" y="147897"/>
                  </a:lnTo>
                  <a:lnTo>
                    <a:pt x="80005" y="147807"/>
                  </a:lnTo>
                  <a:close/>
                  <a:moveTo>
                    <a:pt x="156903" y="147822"/>
                  </a:moveTo>
                  <a:lnTo>
                    <a:pt x="156616" y="148501"/>
                  </a:lnTo>
                  <a:lnTo>
                    <a:pt x="156813" y="148591"/>
                  </a:lnTo>
                  <a:lnTo>
                    <a:pt x="157099" y="147897"/>
                  </a:lnTo>
                  <a:lnTo>
                    <a:pt x="156903" y="147822"/>
                  </a:lnTo>
                  <a:close/>
                  <a:moveTo>
                    <a:pt x="128726" y="148003"/>
                  </a:moveTo>
                  <a:lnTo>
                    <a:pt x="128545" y="148078"/>
                  </a:lnTo>
                  <a:lnTo>
                    <a:pt x="128832" y="148757"/>
                  </a:lnTo>
                  <a:lnTo>
                    <a:pt x="129028" y="148682"/>
                  </a:lnTo>
                  <a:lnTo>
                    <a:pt x="128726" y="148003"/>
                  </a:lnTo>
                  <a:close/>
                  <a:moveTo>
                    <a:pt x="205730" y="148214"/>
                  </a:moveTo>
                  <a:lnTo>
                    <a:pt x="205534" y="148304"/>
                  </a:lnTo>
                  <a:lnTo>
                    <a:pt x="205835" y="148983"/>
                  </a:lnTo>
                  <a:lnTo>
                    <a:pt x="206016" y="148908"/>
                  </a:lnTo>
                  <a:lnTo>
                    <a:pt x="205730" y="148214"/>
                  </a:lnTo>
                  <a:close/>
                  <a:moveTo>
                    <a:pt x="212925" y="148531"/>
                  </a:moveTo>
                  <a:lnTo>
                    <a:pt x="212261" y="148847"/>
                  </a:lnTo>
                  <a:lnTo>
                    <a:pt x="212337" y="149028"/>
                  </a:lnTo>
                  <a:lnTo>
                    <a:pt x="213015" y="148712"/>
                  </a:lnTo>
                  <a:lnTo>
                    <a:pt x="212925" y="148531"/>
                  </a:lnTo>
                  <a:close/>
                  <a:moveTo>
                    <a:pt x="72810" y="148621"/>
                  </a:moveTo>
                  <a:lnTo>
                    <a:pt x="72720" y="148802"/>
                  </a:lnTo>
                  <a:lnTo>
                    <a:pt x="73398" y="149119"/>
                  </a:lnTo>
                  <a:lnTo>
                    <a:pt x="73489" y="148923"/>
                  </a:lnTo>
                  <a:lnTo>
                    <a:pt x="72810" y="148621"/>
                  </a:lnTo>
                  <a:close/>
                  <a:moveTo>
                    <a:pt x="109705" y="148712"/>
                  </a:moveTo>
                  <a:lnTo>
                    <a:pt x="109555" y="148863"/>
                  </a:lnTo>
                  <a:lnTo>
                    <a:pt x="110098" y="149390"/>
                  </a:lnTo>
                  <a:lnTo>
                    <a:pt x="110233" y="149240"/>
                  </a:lnTo>
                  <a:lnTo>
                    <a:pt x="109705" y="148712"/>
                  </a:lnTo>
                  <a:close/>
                  <a:moveTo>
                    <a:pt x="211763" y="149074"/>
                  </a:moveTo>
                  <a:lnTo>
                    <a:pt x="211085" y="149390"/>
                  </a:lnTo>
                  <a:lnTo>
                    <a:pt x="211175" y="149571"/>
                  </a:lnTo>
                  <a:lnTo>
                    <a:pt x="211854" y="149270"/>
                  </a:lnTo>
                  <a:lnTo>
                    <a:pt x="211763" y="149074"/>
                  </a:lnTo>
                  <a:close/>
                  <a:moveTo>
                    <a:pt x="73972" y="149164"/>
                  </a:moveTo>
                  <a:lnTo>
                    <a:pt x="73881" y="149345"/>
                  </a:lnTo>
                  <a:lnTo>
                    <a:pt x="74560" y="149662"/>
                  </a:lnTo>
                  <a:lnTo>
                    <a:pt x="74650" y="149481"/>
                  </a:lnTo>
                  <a:lnTo>
                    <a:pt x="73972" y="149164"/>
                  </a:lnTo>
                  <a:close/>
                  <a:moveTo>
                    <a:pt x="79507" y="148998"/>
                  </a:moveTo>
                  <a:lnTo>
                    <a:pt x="79221" y="149677"/>
                  </a:lnTo>
                  <a:lnTo>
                    <a:pt x="79417" y="149768"/>
                  </a:lnTo>
                  <a:lnTo>
                    <a:pt x="79703" y="149074"/>
                  </a:lnTo>
                  <a:lnTo>
                    <a:pt x="79507" y="148998"/>
                  </a:lnTo>
                  <a:close/>
                  <a:moveTo>
                    <a:pt x="156405" y="148998"/>
                  </a:moveTo>
                  <a:lnTo>
                    <a:pt x="156119" y="149677"/>
                  </a:lnTo>
                  <a:lnTo>
                    <a:pt x="156300" y="149768"/>
                  </a:lnTo>
                  <a:lnTo>
                    <a:pt x="156601" y="149074"/>
                  </a:lnTo>
                  <a:lnTo>
                    <a:pt x="156405" y="148998"/>
                  </a:lnTo>
                  <a:close/>
                  <a:moveTo>
                    <a:pt x="129239" y="149179"/>
                  </a:moveTo>
                  <a:lnTo>
                    <a:pt x="129043" y="149255"/>
                  </a:lnTo>
                  <a:lnTo>
                    <a:pt x="129330" y="149949"/>
                  </a:lnTo>
                  <a:lnTo>
                    <a:pt x="129526" y="149858"/>
                  </a:lnTo>
                  <a:lnTo>
                    <a:pt x="129239" y="149179"/>
                  </a:lnTo>
                  <a:close/>
                  <a:moveTo>
                    <a:pt x="210602" y="149617"/>
                  </a:moveTo>
                  <a:lnTo>
                    <a:pt x="209923" y="149933"/>
                  </a:lnTo>
                  <a:lnTo>
                    <a:pt x="210014" y="150130"/>
                  </a:lnTo>
                  <a:lnTo>
                    <a:pt x="210692" y="149813"/>
                  </a:lnTo>
                  <a:lnTo>
                    <a:pt x="210602" y="149617"/>
                  </a:lnTo>
                  <a:close/>
                  <a:moveTo>
                    <a:pt x="206228" y="149390"/>
                  </a:moveTo>
                  <a:lnTo>
                    <a:pt x="206047" y="149481"/>
                  </a:lnTo>
                  <a:lnTo>
                    <a:pt x="206333" y="150160"/>
                  </a:lnTo>
                  <a:lnTo>
                    <a:pt x="206529" y="150084"/>
                  </a:lnTo>
                  <a:lnTo>
                    <a:pt x="206228" y="149390"/>
                  </a:lnTo>
                  <a:close/>
                  <a:moveTo>
                    <a:pt x="75133" y="149692"/>
                  </a:moveTo>
                  <a:lnTo>
                    <a:pt x="75043" y="149888"/>
                  </a:lnTo>
                  <a:lnTo>
                    <a:pt x="75721" y="150205"/>
                  </a:lnTo>
                  <a:lnTo>
                    <a:pt x="75812" y="150009"/>
                  </a:lnTo>
                  <a:lnTo>
                    <a:pt x="75133" y="149692"/>
                  </a:lnTo>
                  <a:close/>
                  <a:moveTo>
                    <a:pt x="110626" y="149617"/>
                  </a:moveTo>
                  <a:lnTo>
                    <a:pt x="110475" y="149768"/>
                  </a:lnTo>
                  <a:lnTo>
                    <a:pt x="111003" y="150280"/>
                  </a:lnTo>
                  <a:lnTo>
                    <a:pt x="111153" y="150145"/>
                  </a:lnTo>
                  <a:lnTo>
                    <a:pt x="110626" y="149617"/>
                  </a:lnTo>
                  <a:close/>
                  <a:moveTo>
                    <a:pt x="209440" y="150160"/>
                  </a:moveTo>
                  <a:lnTo>
                    <a:pt x="208762" y="150461"/>
                  </a:lnTo>
                  <a:lnTo>
                    <a:pt x="208852" y="150658"/>
                  </a:lnTo>
                  <a:lnTo>
                    <a:pt x="209531" y="150341"/>
                  </a:lnTo>
                  <a:lnTo>
                    <a:pt x="209440" y="150160"/>
                  </a:lnTo>
                  <a:close/>
                  <a:moveTo>
                    <a:pt x="76295" y="150235"/>
                  </a:moveTo>
                  <a:lnTo>
                    <a:pt x="76219" y="150431"/>
                  </a:lnTo>
                  <a:lnTo>
                    <a:pt x="76883" y="150733"/>
                  </a:lnTo>
                  <a:lnTo>
                    <a:pt x="76973" y="150552"/>
                  </a:lnTo>
                  <a:lnTo>
                    <a:pt x="76295" y="150235"/>
                  </a:lnTo>
                  <a:close/>
                  <a:moveTo>
                    <a:pt x="79010" y="150175"/>
                  </a:moveTo>
                  <a:lnTo>
                    <a:pt x="78723" y="150869"/>
                  </a:lnTo>
                  <a:lnTo>
                    <a:pt x="78904" y="150944"/>
                  </a:lnTo>
                  <a:lnTo>
                    <a:pt x="79191" y="150250"/>
                  </a:lnTo>
                  <a:lnTo>
                    <a:pt x="79010" y="150175"/>
                  </a:lnTo>
                  <a:close/>
                  <a:moveTo>
                    <a:pt x="155908" y="150175"/>
                  </a:moveTo>
                  <a:lnTo>
                    <a:pt x="155606" y="150869"/>
                  </a:lnTo>
                  <a:lnTo>
                    <a:pt x="155802" y="150944"/>
                  </a:lnTo>
                  <a:lnTo>
                    <a:pt x="156089" y="150265"/>
                  </a:lnTo>
                  <a:lnTo>
                    <a:pt x="155908" y="150175"/>
                  </a:lnTo>
                  <a:close/>
                  <a:moveTo>
                    <a:pt x="129737" y="150356"/>
                  </a:moveTo>
                  <a:lnTo>
                    <a:pt x="129541" y="150431"/>
                  </a:lnTo>
                  <a:lnTo>
                    <a:pt x="129827" y="151125"/>
                  </a:lnTo>
                  <a:lnTo>
                    <a:pt x="130023" y="151050"/>
                  </a:lnTo>
                  <a:lnTo>
                    <a:pt x="129737" y="150356"/>
                  </a:lnTo>
                  <a:close/>
                  <a:moveTo>
                    <a:pt x="111531" y="150522"/>
                  </a:moveTo>
                  <a:lnTo>
                    <a:pt x="111395" y="150658"/>
                  </a:lnTo>
                  <a:lnTo>
                    <a:pt x="111923" y="151185"/>
                  </a:lnTo>
                  <a:lnTo>
                    <a:pt x="112074" y="151035"/>
                  </a:lnTo>
                  <a:lnTo>
                    <a:pt x="111531" y="150522"/>
                  </a:lnTo>
                  <a:close/>
                  <a:moveTo>
                    <a:pt x="208279" y="150688"/>
                  </a:moveTo>
                  <a:lnTo>
                    <a:pt x="207600" y="151004"/>
                  </a:lnTo>
                  <a:lnTo>
                    <a:pt x="207691" y="151201"/>
                  </a:lnTo>
                  <a:lnTo>
                    <a:pt x="208369" y="150884"/>
                  </a:lnTo>
                  <a:lnTo>
                    <a:pt x="208279" y="150688"/>
                  </a:lnTo>
                  <a:close/>
                  <a:moveTo>
                    <a:pt x="77456" y="150778"/>
                  </a:moveTo>
                  <a:lnTo>
                    <a:pt x="77381" y="150974"/>
                  </a:lnTo>
                  <a:lnTo>
                    <a:pt x="78044" y="151291"/>
                  </a:lnTo>
                  <a:lnTo>
                    <a:pt x="78135" y="151095"/>
                  </a:lnTo>
                  <a:lnTo>
                    <a:pt x="77456" y="150778"/>
                  </a:lnTo>
                  <a:close/>
                  <a:moveTo>
                    <a:pt x="206725" y="150582"/>
                  </a:moveTo>
                  <a:lnTo>
                    <a:pt x="206544" y="150658"/>
                  </a:lnTo>
                  <a:lnTo>
                    <a:pt x="206831" y="151351"/>
                  </a:lnTo>
                  <a:lnTo>
                    <a:pt x="207027" y="151261"/>
                  </a:lnTo>
                  <a:lnTo>
                    <a:pt x="206725" y="150582"/>
                  </a:lnTo>
                  <a:close/>
                  <a:moveTo>
                    <a:pt x="207117" y="151231"/>
                  </a:moveTo>
                  <a:lnTo>
                    <a:pt x="206439" y="151547"/>
                  </a:lnTo>
                  <a:lnTo>
                    <a:pt x="206529" y="151744"/>
                  </a:lnTo>
                  <a:lnTo>
                    <a:pt x="207193" y="151427"/>
                  </a:lnTo>
                  <a:lnTo>
                    <a:pt x="207117" y="151231"/>
                  </a:lnTo>
                  <a:close/>
                  <a:moveTo>
                    <a:pt x="112451" y="151412"/>
                  </a:moveTo>
                  <a:lnTo>
                    <a:pt x="112315" y="151563"/>
                  </a:lnTo>
                  <a:lnTo>
                    <a:pt x="112843" y="152090"/>
                  </a:lnTo>
                  <a:lnTo>
                    <a:pt x="112979" y="151940"/>
                  </a:lnTo>
                  <a:lnTo>
                    <a:pt x="112451" y="151412"/>
                  </a:lnTo>
                  <a:close/>
                  <a:moveTo>
                    <a:pt x="78633" y="151321"/>
                  </a:moveTo>
                  <a:lnTo>
                    <a:pt x="78587" y="151397"/>
                  </a:lnTo>
                  <a:lnTo>
                    <a:pt x="78512" y="151351"/>
                  </a:lnTo>
                  <a:lnTo>
                    <a:pt x="78210" y="152045"/>
                  </a:lnTo>
                  <a:lnTo>
                    <a:pt x="78406" y="152121"/>
                  </a:lnTo>
                  <a:lnTo>
                    <a:pt x="78648" y="151563"/>
                  </a:lnTo>
                  <a:lnTo>
                    <a:pt x="79221" y="151819"/>
                  </a:lnTo>
                  <a:lnTo>
                    <a:pt x="79296" y="151638"/>
                  </a:lnTo>
                  <a:lnTo>
                    <a:pt x="78633" y="151321"/>
                  </a:lnTo>
                  <a:close/>
                  <a:moveTo>
                    <a:pt x="155395" y="151351"/>
                  </a:moveTo>
                  <a:lnTo>
                    <a:pt x="155108" y="152045"/>
                  </a:lnTo>
                  <a:lnTo>
                    <a:pt x="155304" y="152121"/>
                  </a:lnTo>
                  <a:lnTo>
                    <a:pt x="155591" y="151442"/>
                  </a:lnTo>
                  <a:lnTo>
                    <a:pt x="155395" y="151351"/>
                  </a:lnTo>
                  <a:close/>
                  <a:moveTo>
                    <a:pt x="205956" y="151774"/>
                  </a:moveTo>
                  <a:lnTo>
                    <a:pt x="205277" y="152090"/>
                  </a:lnTo>
                  <a:lnTo>
                    <a:pt x="205368" y="152287"/>
                  </a:lnTo>
                  <a:lnTo>
                    <a:pt x="206031" y="151970"/>
                  </a:lnTo>
                  <a:lnTo>
                    <a:pt x="205956" y="151774"/>
                  </a:lnTo>
                  <a:close/>
                  <a:moveTo>
                    <a:pt x="130235" y="151532"/>
                  </a:moveTo>
                  <a:lnTo>
                    <a:pt x="130054" y="151623"/>
                  </a:lnTo>
                  <a:lnTo>
                    <a:pt x="130340" y="152302"/>
                  </a:lnTo>
                  <a:lnTo>
                    <a:pt x="130521" y="152226"/>
                  </a:lnTo>
                  <a:lnTo>
                    <a:pt x="130235" y="151532"/>
                  </a:lnTo>
                  <a:close/>
                  <a:moveTo>
                    <a:pt x="79779" y="151864"/>
                  </a:moveTo>
                  <a:lnTo>
                    <a:pt x="79703" y="152060"/>
                  </a:lnTo>
                  <a:lnTo>
                    <a:pt x="80367" y="152362"/>
                  </a:lnTo>
                  <a:lnTo>
                    <a:pt x="80458" y="152181"/>
                  </a:lnTo>
                  <a:lnTo>
                    <a:pt x="79779" y="151864"/>
                  </a:lnTo>
                  <a:close/>
                  <a:moveTo>
                    <a:pt x="207238" y="151759"/>
                  </a:moveTo>
                  <a:lnTo>
                    <a:pt x="207042" y="151834"/>
                  </a:lnTo>
                  <a:lnTo>
                    <a:pt x="207329" y="152528"/>
                  </a:lnTo>
                  <a:lnTo>
                    <a:pt x="207525" y="152437"/>
                  </a:lnTo>
                  <a:lnTo>
                    <a:pt x="207238" y="151759"/>
                  </a:lnTo>
                  <a:close/>
                  <a:moveTo>
                    <a:pt x="204795" y="152317"/>
                  </a:moveTo>
                  <a:lnTo>
                    <a:pt x="204116" y="152633"/>
                  </a:lnTo>
                  <a:lnTo>
                    <a:pt x="204206" y="152830"/>
                  </a:lnTo>
                  <a:lnTo>
                    <a:pt x="204870" y="152513"/>
                  </a:lnTo>
                  <a:lnTo>
                    <a:pt x="204795" y="152317"/>
                  </a:lnTo>
                  <a:close/>
                  <a:moveTo>
                    <a:pt x="80955" y="152407"/>
                  </a:moveTo>
                  <a:lnTo>
                    <a:pt x="80865" y="152588"/>
                  </a:lnTo>
                  <a:lnTo>
                    <a:pt x="81544" y="152905"/>
                  </a:lnTo>
                  <a:lnTo>
                    <a:pt x="81619" y="152724"/>
                  </a:lnTo>
                  <a:lnTo>
                    <a:pt x="80955" y="152407"/>
                  </a:lnTo>
                  <a:close/>
                  <a:moveTo>
                    <a:pt x="113371" y="152317"/>
                  </a:moveTo>
                  <a:lnTo>
                    <a:pt x="113220" y="152468"/>
                  </a:lnTo>
                  <a:lnTo>
                    <a:pt x="113748" y="152980"/>
                  </a:lnTo>
                  <a:lnTo>
                    <a:pt x="113899" y="152830"/>
                  </a:lnTo>
                  <a:lnTo>
                    <a:pt x="113371" y="152317"/>
                  </a:lnTo>
                  <a:close/>
                  <a:moveTo>
                    <a:pt x="154897" y="152543"/>
                  </a:moveTo>
                  <a:lnTo>
                    <a:pt x="154610" y="153222"/>
                  </a:lnTo>
                  <a:lnTo>
                    <a:pt x="154806" y="153297"/>
                  </a:lnTo>
                  <a:lnTo>
                    <a:pt x="155093" y="152618"/>
                  </a:lnTo>
                  <a:lnTo>
                    <a:pt x="154897" y="152543"/>
                  </a:lnTo>
                  <a:close/>
                  <a:moveTo>
                    <a:pt x="77999" y="152543"/>
                  </a:moveTo>
                  <a:lnTo>
                    <a:pt x="77712" y="153222"/>
                  </a:lnTo>
                  <a:lnTo>
                    <a:pt x="77909" y="153312"/>
                  </a:lnTo>
                  <a:lnTo>
                    <a:pt x="78195" y="152618"/>
                  </a:lnTo>
                  <a:lnTo>
                    <a:pt x="77999" y="152543"/>
                  </a:lnTo>
                  <a:close/>
                  <a:moveTo>
                    <a:pt x="203618" y="152875"/>
                  </a:moveTo>
                  <a:lnTo>
                    <a:pt x="202939" y="153177"/>
                  </a:lnTo>
                  <a:lnTo>
                    <a:pt x="203030" y="153373"/>
                  </a:lnTo>
                  <a:lnTo>
                    <a:pt x="203709" y="153056"/>
                  </a:lnTo>
                  <a:lnTo>
                    <a:pt x="203618" y="152875"/>
                  </a:lnTo>
                  <a:close/>
                  <a:moveTo>
                    <a:pt x="82117" y="152950"/>
                  </a:moveTo>
                  <a:lnTo>
                    <a:pt x="82026" y="153131"/>
                  </a:lnTo>
                  <a:lnTo>
                    <a:pt x="82705" y="153448"/>
                  </a:lnTo>
                  <a:lnTo>
                    <a:pt x="82781" y="153267"/>
                  </a:lnTo>
                  <a:lnTo>
                    <a:pt x="82117" y="152950"/>
                  </a:lnTo>
                  <a:close/>
                  <a:moveTo>
                    <a:pt x="130748" y="152709"/>
                  </a:moveTo>
                  <a:lnTo>
                    <a:pt x="130551" y="152799"/>
                  </a:lnTo>
                  <a:lnTo>
                    <a:pt x="130838" y="153478"/>
                  </a:lnTo>
                  <a:lnTo>
                    <a:pt x="131034" y="153403"/>
                  </a:lnTo>
                  <a:lnTo>
                    <a:pt x="130748" y="152709"/>
                  </a:lnTo>
                  <a:close/>
                  <a:moveTo>
                    <a:pt x="207736" y="152935"/>
                  </a:moveTo>
                  <a:lnTo>
                    <a:pt x="207555" y="153026"/>
                  </a:lnTo>
                  <a:lnTo>
                    <a:pt x="207842" y="153704"/>
                  </a:lnTo>
                  <a:lnTo>
                    <a:pt x="208038" y="153629"/>
                  </a:lnTo>
                  <a:lnTo>
                    <a:pt x="207736" y="152935"/>
                  </a:lnTo>
                  <a:close/>
                  <a:moveTo>
                    <a:pt x="114276" y="153207"/>
                  </a:moveTo>
                  <a:lnTo>
                    <a:pt x="114140" y="153358"/>
                  </a:lnTo>
                  <a:lnTo>
                    <a:pt x="114668" y="153885"/>
                  </a:lnTo>
                  <a:lnTo>
                    <a:pt x="114819" y="153735"/>
                  </a:lnTo>
                  <a:lnTo>
                    <a:pt x="114276" y="153207"/>
                  </a:lnTo>
                  <a:close/>
                  <a:moveTo>
                    <a:pt x="202457" y="153403"/>
                  </a:moveTo>
                  <a:lnTo>
                    <a:pt x="201778" y="153720"/>
                  </a:lnTo>
                  <a:lnTo>
                    <a:pt x="201868" y="153916"/>
                  </a:lnTo>
                  <a:lnTo>
                    <a:pt x="202547" y="153599"/>
                  </a:lnTo>
                  <a:lnTo>
                    <a:pt x="202457" y="153403"/>
                  </a:lnTo>
                  <a:close/>
                  <a:moveTo>
                    <a:pt x="83278" y="153493"/>
                  </a:moveTo>
                  <a:lnTo>
                    <a:pt x="83188" y="153674"/>
                  </a:lnTo>
                  <a:lnTo>
                    <a:pt x="83867" y="153991"/>
                  </a:lnTo>
                  <a:lnTo>
                    <a:pt x="83957" y="153810"/>
                  </a:lnTo>
                  <a:lnTo>
                    <a:pt x="83278" y="153493"/>
                  </a:lnTo>
                  <a:close/>
                  <a:moveTo>
                    <a:pt x="201295" y="153946"/>
                  </a:moveTo>
                  <a:lnTo>
                    <a:pt x="200616" y="154263"/>
                  </a:lnTo>
                  <a:lnTo>
                    <a:pt x="200707" y="154444"/>
                  </a:lnTo>
                  <a:lnTo>
                    <a:pt x="201386" y="154127"/>
                  </a:lnTo>
                  <a:lnTo>
                    <a:pt x="201295" y="153946"/>
                  </a:lnTo>
                  <a:close/>
                  <a:moveTo>
                    <a:pt x="77501" y="153720"/>
                  </a:moveTo>
                  <a:lnTo>
                    <a:pt x="77215" y="154413"/>
                  </a:lnTo>
                  <a:lnTo>
                    <a:pt x="77396" y="154489"/>
                  </a:lnTo>
                  <a:lnTo>
                    <a:pt x="77697" y="153810"/>
                  </a:lnTo>
                  <a:lnTo>
                    <a:pt x="77501" y="153720"/>
                  </a:lnTo>
                  <a:close/>
                  <a:moveTo>
                    <a:pt x="154399" y="153720"/>
                  </a:moveTo>
                  <a:lnTo>
                    <a:pt x="154113" y="154413"/>
                  </a:lnTo>
                  <a:lnTo>
                    <a:pt x="154294" y="154489"/>
                  </a:lnTo>
                  <a:lnTo>
                    <a:pt x="154595" y="153795"/>
                  </a:lnTo>
                  <a:lnTo>
                    <a:pt x="154399" y="153720"/>
                  </a:lnTo>
                  <a:close/>
                  <a:moveTo>
                    <a:pt x="84440" y="154036"/>
                  </a:moveTo>
                  <a:lnTo>
                    <a:pt x="84349" y="154217"/>
                  </a:lnTo>
                  <a:lnTo>
                    <a:pt x="85028" y="154534"/>
                  </a:lnTo>
                  <a:lnTo>
                    <a:pt x="85119" y="154353"/>
                  </a:lnTo>
                  <a:lnTo>
                    <a:pt x="84440" y="154036"/>
                  </a:lnTo>
                  <a:close/>
                  <a:moveTo>
                    <a:pt x="131245" y="153901"/>
                  </a:moveTo>
                  <a:lnTo>
                    <a:pt x="131049" y="153976"/>
                  </a:lnTo>
                  <a:lnTo>
                    <a:pt x="131336" y="154670"/>
                  </a:lnTo>
                  <a:lnTo>
                    <a:pt x="131532" y="154579"/>
                  </a:lnTo>
                  <a:lnTo>
                    <a:pt x="131245" y="153901"/>
                  </a:lnTo>
                  <a:close/>
                  <a:moveTo>
                    <a:pt x="115196" y="154112"/>
                  </a:moveTo>
                  <a:lnTo>
                    <a:pt x="115045" y="154263"/>
                  </a:lnTo>
                  <a:lnTo>
                    <a:pt x="115588" y="154790"/>
                  </a:lnTo>
                  <a:lnTo>
                    <a:pt x="115724" y="154640"/>
                  </a:lnTo>
                  <a:lnTo>
                    <a:pt x="115196" y="154112"/>
                  </a:lnTo>
                  <a:close/>
                  <a:moveTo>
                    <a:pt x="208249" y="154127"/>
                  </a:moveTo>
                  <a:lnTo>
                    <a:pt x="208053" y="154202"/>
                  </a:lnTo>
                  <a:lnTo>
                    <a:pt x="208339" y="154881"/>
                  </a:lnTo>
                  <a:lnTo>
                    <a:pt x="208535" y="154806"/>
                  </a:lnTo>
                  <a:lnTo>
                    <a:pt x="208249" y="154127"/>
                  </a:lnTo>
                  <a:close/>
                  <a:moveTo>
                    <a:pt x="200134" y="154489"/>
                  </a:moveTo>
                  <a:lnTo>
                    <a:pt x="199470" y="154806"/>
                  </a:lnTo>
                  <a:lnTo>
                    <a:pt x="199545" y="154987"/>
                  </a:lnTo>
                  <a:lnTo>
                    <a:pt x="200224" y="154685"/>
                  </a:lnTo>
                  <a:lnTo>
                    <a:pt x="200134" y="154489"/>
                  </a:lnTo>
                  <a:close/>
                  <a:moveTo>
                    <a:pt x="85601" y="154579"/>
                  </a:moveTo>
                  <a:lnTo>
                    <a:pt x="85511" y="154760"/>
                  </a:lnTo>
                  <a:lnTo>
                    <a:pt x="86190" y="155077"/>
                  </a:lnTo>
                  <a:lnTo>
                    <a:pt x="86280" y="154896"/>
                  </a:lnTo>
                  <a:lnTo>
                    <a:pt x="85601" y="154579"/>
                  </a:lnTo>
                  <a:close/>
                  <a:moveTo>
                    <a:pt x="198972" y="155032"/>
                  </a:moveTo>
                  <a:lnTo>
                    <a:pt x="198293" y="155349"/>
                  </a:lnTo>
                  <a:lnTo>
                    <a:pt x="198384" y="155530"/>
                  </a:lnTo>
                  <a:lnTo>
                    <a:pt x="199063" y="155213"/>
                  </a:lnTo>
                  <a:lnTo>
                    <a:pt x="198972" y="155032"/>
                  </a:lnTo>
                  <a:close/>
                  <a:moveTo>
                    <a:pt x="86763" y="155122"/>
                  </a:moveTo>
                  <a:lnTo>
                    <a:pt x="86672" y="155303"/>
                  </a:lnTo>
                  <a:lnTo>
                    <a:pt x="87351" y="155620"/>
                  </a:lnTo>
                  <a:lnTo>
                    <a:pt x="87442" y="155439"/>
                  </a:lnTo>
                  <a:lnTo>
                    <a:pt x="86763" y="155122"/>
                  </a:lnTo>
                  <a:close/>
                  <a:moveTo>
                    <a:pt x="77003" y="154896"/>
                  </a:moveTo>
                  <a:lnTo>
                    <a:pt x="76717" y="155590"/>
                  </a:lnTo>
                  <a:lnTo>
                    <a:pt x="76898" y="155665"/>
                  </a:lnTo>
                  <a:lnTo>
                    <a:pt x="77200" y="154987"/>
                  </a:lnTo>
                  <a:lnTo>
                    <a:pt x="77003" y="154896"/>
                  </a:lnTo>
                  <a:close/>
                  <a:moveTo>
                    <a:pt x="153901" y="154911"/>
                  </a:moveTo>
                  <a:lnTo>
                    <a:pt x="153600" y="155590"/>
                  </a:lnTo>
                  <a:lnTo>
                    <a:pt x="153796" y="155665"/>
                  </a:lnTo>
                  <a:lnTo>
                    <a:pt x="154082" y="154987"/>
                  </a:lnTo>
                  <a:lnTo>
                    <a:pt x="153901" y="154911"/>
                  </a:lnTo>
                  <a:close/>
                  <a:moveTo>
                    <a:pt x="116101" y="155017"/>
                  </a:moveTo>
                  <a:lnTo>
                    <a:pt x="115965" y="155168"/>
                  </a:lnTo>
                  <a:lnTo>
                    <a:pt x="116493" y="155680"/>
                  </a:lnTo>
                  <a:lnTo>
                    <a:pt x="116644" y="155530"/>
                  </a:lnTo>
                  <a:lnTo>
                    <a:pt x="116101" y="155017"/>
                  </a:lnTo>
                  <a:close/>
                  <a:moveTo>
                    <a:pt x="131743" y="155077"/>
                  </a:moveTo>
                  <a:lnTo>
                    <a:pt x="131547" y="155152"/>
                  </a:lnTo>
                  <a:lnTo>
                    <a:pt x="131849" y="155846"/>
                  </a:lnTo>
                  <a:lnTo>
                    <a:pt x="132030" y="155756"/>
                  </a:lnTo>
                  <a:lnTo>
                    <a:pt x="131743" y="155077"/>
                  </a:lnTo>
                  <a:close/>
                  <a:moveTo>
                    <a:pt x="197811" y="155575"/>
                  </a:moveTo>
                  <a:lnTo>
                    <a:pt x="197147" y="155892"/>
                  </a:lnTo>
                  <a:lnTo>
                    <a:pt x="197222" y="156073"/>
                  </a:lnTo>
                  <a:lnTo>
                    <a:pt x="197901" y="155771"/>
                  </a:lnTo>
                  <a:lnTo>
                    <a:pt x="197811" y="155575"/>
                  </a:lnTo>
                  <a:close/>
                  <a:moveTo>
                    <a:pt x="208747" y="155303"/>
                  </a:moveTo>
                  <a:lnTo>
                    <a:pt x="208550" y="155379"/>
                  </a:lnTo>
                  <a:lnTo>
                    <a:pt x="208837" y="156073"/>
                  </a:lnTo>
                  <a:lnTo>
                    <a:pt x="209033" y="155997"/>
                  </a:lnTo>
                  <a:lnTo>
                    <a:pt x="208747" y="155303"/>
                  </a:lnTo>
                  <a:close/>
                  <a:moveTo>
                    <a:pt x="87924" y="155665"/>
                  </a:moveTo>
                  <a:lnTo>
                    <a:pt x="87849" y="155846"/>
                  </a:lnTo>
                  <a:lnTo>
                    <a:pt x="88513" y="156163"/>
                  </a:lnTo>
                  <a:lnTo>
                    <a:pt x="88603" y="155982"/>
                  </a:lnTo>
                  <a:lnTo>
                    <a:pt x="87924" y="155665"/>
                  </a:lnTo>
                  <a:close/>
                  <a:moveTo>
                    <a:pt x="117021" y="155907"/>
                  </a:moveTo>
                  <a:lnTo>
                    <a:pt x="116885" y="156058"/>
                  </a:lnTo>
                  <a:lnTo>
                    <a:pt x="117413" y="156585"/>
                  </a:lnTo>
                  <a:lnTo>
                    <a:pt x="117564" y="156435"/>
                  </a:lnTo>
                  <a:lnTo>
                    <a:pt x="117021" y="155907"/>
                  </a:lnTo>
                  <a:close/>
                  <a:moveTo>
                    <a:pt x="196649" y="156118"/>
                  </a:moveTo>
                  <a:lnTo>
                    <a:pt x="195970" y="156435"/>
                  </a:lnTo>
                  <a:lnTo>
                    <a:pt x="196061" y="156616"/>
                  </a:lnTo>
                  <a:lnTo>
                    <a:pt x="196740" y="156299"/>
                  </a:lnTo>
                  <a:lnTo>
                    <a:pt x="196649" y="156118"/>
                  </a:lnTo>
                  <a:close/>
                  <a:moveTo>
                    <a:pt x="89086" y="156208"/>
                  </a:moveTo>
                  <a:lnTo>
                    <a:pt x="88995" y="156389"/>
                  </a:lnTo>
                  <a:lnTo>
                    <a:pt x="89674" y="156706"/>
                  </a:lnTo>
                  <a:lnTo>
                    <a:pt x="89749" y="156525"/>
                  </a:lnTo>
                  <a:lnTo>
                    <a:pt x="89086" y="156208"/>
                  </a:lnTo>
                  <a:close/>
                  <a:moveTo>
                    <a:pt x="76506" y="156088"/>
                  </a:moveTo>
                  <a:lnTo>
                    <a:pt x="76204" y="156766"/>
                  </a:lnTo>
                  <a:lnTo>
                    <a:pt x="76400" y="156842"/>
                  </a:lnTo>
                  <a:lnTo>
                    <a:pt x="76687" y="156163"/>
                  </a:lnTo>
                  <a:lnTo>
                    <a:pt x="76506" y="156088"/>
                  </a:lnTo>
                  <a:close/>
                  <a:moveTo>
                    <a:pt x="153404" y="156088"/>
                  </a:moveTo>
                  <a:lnTo>
                    <a:pt x="153102" y="156766"/>
                  </a:lnTo>
                  <a:lnTo>
                    <a:pt x="153298" y="156842"/>
                  </a:lnTo>
                  <a:lnTo>
                    <a:pt x="153585" y="156163"/>
                  </a:lnTo>
                  <a:lnTo>
                    <a:pt x="153404" y="156088"/>
                  </a:lnTo>
                  <a:close/>
                  <a:moveTo>
                    <a:pt x="132241" y="156269"/>
                  </a:moveTo>
                  <a:lnTo>
                    <a:pt x="132045" y="156344"/>
                  </a:lnTo>
                  <a:lnTo>
                    <a:pt x="132346" y="157023"/>
                  </a:lnTo>
                  <a:lnTo>
                    <a:pt x="132527" y="156947"/>
                  </a:lnTo>
                  <a:lnTo>
                    <a:pt x="132241" y="156269"/>
                  </a:lnTo>
                  <a:close/>
                  <a:moveTo>
                    <a:pt x="195488" y="156661"/>
                  </a:moveTo>
                  <a:lnTo>
                    <a:pt x="194809" y="156978"/>
                  </a:lnTo>
                  <a:lnTo>
                    <a:pt x="194899" y="157159"/>
                  </a:lnTo>
                  <a:lnTo>
                    <a:pt x="195563" y="156842"/>
                  </a:lnTo>
                  <a:lnTo>
                    <a:pt x="195488" y="156661"/>
                  </a:lnTo>
                  <a:close/>
                  <a:moveTo>
                    <a:pt x="90247" y="156751"/>
                  </a:moveTo>
                  <a:lnTo>
                    <a:pt x="90157" y="156932"/>
                  </a:lnTo>
                  <a:lnTo>
                    <a:pt x="90835" y="157249"/>
                  </a:lnTo>
                  <a:lnTo>
                    <a:pt x="90911" y="157068"/>
                  </a:lnTo>
                  <a:lnTo>
                    <a:pt x="90247" y="156751"/>
                  </a:lnTo>
                  <a:close/>
                  <a:moveTo>
                    <a:pt x="209244" y="156480"/>
                  </a:moveTo>
                  <a:lnTo>
                    <a:pt x="209048" y="156570"/>
                  </a:lnTo>
                  <a:lnTo>
                    <a:pt x="209335" y="157249"/>
                  </a:lnTo>
                  <a:lnTo>
                    <a:pt x="209531" y="157174"/>
                  </a:lnTo>
                  <a:lnTo>
                    <a:pt x="209244" y="156480"/>
                  </a:lnTo>
                  <a:close/>
                  <a:moveTo>
                    <a:pt x="117941" y="156812"/>
                  </a:moveTo>
                  <a:lnTo>
                    <a:pt x="117790" y="156963"/>
                  </a:lnTo>
                  <a:lnTo>
                    <a:pt x="118333" y="157475"/>
                  </a:lnTo>
                  <a:lnTo>
                    <a:pt x="118469" y="157340"/>
                  </a:lnTo>
                  <a:lnTo>
                    <a:pt x="117941" y="156812"/>
                  </a:lnTo>
                  <a:close/>
                  <a:moveTo>
                    <a:pt x="194341" y="157219"/>
                  </a:moveTo>
                  <a:lnTo>
                    <a:pt x="193663" y="157536"/>
                  </a:lnTo>
                  <a:lnTo>
                    <a:pt x="193753" y="157717"/>
                  </a:lnTo>
                  <a:lnTo>
                    <a:pt x="194417" y="157400"/>
                  </a:lnTo>
                  <a:lnTo>
                    <a:pt x="194341" y="157219"/>
                  </a:lnTo>
                  <a:close/>
                  <a:moveTo>
                    <a:pt x="91409" y="157294"/>
                  </a:moveTo>
                  <a:lnTo>
                    <a:pt x="91318" y="157475"/>
                  </a:lnTo>
                  <a:lnTo>
                    <a:pt x="91997" y="157792"/>
                  </a:lnTo>
                  <a:lnTo>
                    <a:pt x="92087" y="157611"/>
                  </a:lnTo>
                  <a:lnTo>
                    <a:pt x="91409" y="157294"/>
                  </a:lnTo>
                  <a:close/>
                  <a:moveTo>
                    <a:pt x="75993" y="157264"/>
                  </a:moveTo>
                  <a:lnTo>
                    <a:pt x="75706" y="157958"/>
                  </a:lnTo>
                  <a:lnTo>
                    <a:pt x="75902" y="158034"/>
                  </a:lnTo>
                  <a:lnTo>
                    <a:pt x="76189" y="157340"/>
                  </a:lnTo>
                  <a:lnTo>
                    <a:pt x="75993" y="157264"/>
                  </a:lnTo>
                  <a:close/>
                  <a:moveTo>
                    <a:pt x="152891" y="157264"/>
                  </a:moveTo>
                  <a:lnTo>
                    <a:pt x="152604" y="157958"/>
                  </a:lnTo>
                  <a:lnTo>
                    <a:pt x="152800" y="158034"/>
                  </a:lnTo>
                  <a:lnTo>
                    <a:pt x="153087" y="157340"/>
                  </a:lnTo>
                  <a:lnTo>
                    <a:pt x="152891" y="157264"/>
                  </a:lnTo>
                  <a:close/>
                  <a:moveTo>
                    <a:pt x="132739" y="157445"/>
                  </a:moveTo>
                  <a:lnTo>
                    <a:pt x="132558" y="157521"/>
                  </a:lnTo>
                  <a:lnTo>
                    <a:pt x="132844" y="158215"/>
                  </a:lnTo>
                  <a:lnTo>
                    <a:pt x="133040" y="158124"/>
                  </a:lnTo>
                  <a:lnTo>
                    <a:pt x="132739" y="157445"/>
                  </a:lnTo>
                  <a:close/>
                  <a:moveTo>
                    <a:pt x="193165" y="157762"/>
                  </a:moveTo>
                  <a:lnTo>
                    <a:pt x="192501" y="158079"/>
                  </a:lnTo>
                  <a:lnTo>
                    <a:pt x="192577" y="158260"/>
                  </a:lnTo>
                  <a:lnTo>
                    <a:pt x="193255" y="157943"/>
                  </a:lnTo>
                  <a:lnTo>
                    <a:pt x="193165" y="157762"/>
                  </a:lnTo>
                  <a:close/>
                  <a:moveTo>
                    <a:pt x="92570" y="157837"/>
                  </a:moveTo>
                  <a:lnTo>
                    <a:pt x="92480" y="158018"/>
                  </a:lnTo>
                  <a:lnTo>
                    <a:pt x="93158" y="158335"/>
                  </a:lnTo>
                  <a:lnTo>
                    <a:pt x="93249" y="158154"/>
                  </a:lnTo>
                  <a:lnTo>
                    <a:pt x="92570" y="157837"/>
                  </a:lnTo>
                  <a:close/>
                  <a:moveTo>
                    <a:pt x="118861" y="157717"/>
                  </a:moveTo>
                  <a:lnTo>
                    <a:pt x="118711" y="157852"/>
                  </a:lnTo>
                  <a:lnTo>
                    <a:pt x="119238" y="158380"/>
                  </a:lnTo>
                  <a:lnTo>
                    <a:pt x="119389" y="158230"/>
                  </a:lnTo>
                  <a:lnTo>
                    <a:pt x="118861" y="157717"/>
                  </a:lnTo>
                  <a:close/>
                  <a:moveTo>
                    <a:pt x="209742" y="157656"/>
                  </a:moveTo>
                  <a:lnTo>
                    <a:pt x="209561" y="157747"/>
                  </a:lnTo>
                  <a:lnTo>
                    <a:pt x="209848" y="158426"/>
                  </a:lnTo>
                  <a:lnTo>
                    <a:pt x="210044" y="158350"/>
                  </a:lnTo>
                  <a:lnTo>
                    <a:pt x="209742" y="157656"/>
                  </a:lnTo>
                  <a:close/>
                  <a:moveTo>
                    <a:pt x="192003" y="158305"/>
                  </a:moveTo>
                  <a:lnTo>
                    <a:pt x="191340" y="158622"/>
                  </a:lnTo>
                  <a:lnTo>
                    <a:pt x="191415" y="158803"/>
                  </a:lnTo>
                  <a:lnTo>
                    <a:pt x="192094" y="158486"/>
                  </a:lnTo>
                  <a:lnTo>
                    <a:pt x="192003" y="158305"/>
                  </a:lnTo>
                  <a:close/>
                  <a:moveTo>
                    <a:pt x="93732" y="158380"/>
                  </a:moveTo>
                  <a:lnTo>
                    <a:pt x="93641" y="158561"/>
                  </a:lnTo>
                  <a:lnTo>
                    <a:pt x="94320" y="158878"/>
                  </a:lnTo>
                  <a:lnTo>
                    <a:pt x="94410" y="158697"/>
                  </a:lnTo>
                  <a:lnTo>
                    <a:pt x="93732" y="158380"/>
                  </a:lnTo>
                  <a:close/>
                  <a:moveTo>
                    <a:pt x="75495" y="158441"/>
                  </a:moveTo>
                  <a:lnTo>
                    <a:pt x="75208" y="159135"/>
                  </a:lnTo>
                  <a:lnTo>
                    <a:pt x="75389" y="159210"/>
                  </a:lnTo>
                  <a:lnTo>
                    <a:pt x="75691" y="158531"/>
                  </a:lnTo>
                  <a:lnTo>
                    <a:pt x="75495" y="158441"/>
                  </a:lnTo>
                  <a:close/>
                  <a:moveTo>
                    <a:pt x="152393" y="158441"/>
                  </a:moveTo>
                  <a:lnTo>
                    <a:pt x="152106" y="159135"/>
                  </a:lnTo>
                  <a:lnTo>
                    <a:pt x="152287" y="159210"/>
                  </a:lnTo>
                  <a:lnTo>
                    <a:pt x="152589" y="158531"/>
                  </a:lnTo>
                  <a:lnTo>
                    <a:pt x="152393" y="158441"/>
                  </a:lnTo>
                  <a:close/>
                  <a:moveTo>
                    <a:pt x="119766" y="158607"/>
                  </a:moveTo>
                  <a:lnTo>
                    <a:pt x="119631" y="158758"/>
                  </a:lnTo>
                  <a:lnTo>
                    <a:pt x="120159" y="159270"/>
                  </a:lnTo>
                  <a:lnTo>
                    <a:pt x="120309" y="159135"/>
                  </a:lnTo>
                  <a:lnTo>
                    <a:pt x="119766" y="158607"/>
                  </a:lnTo>
                  <a:close/>
                  <a:moveTo>
                    <a:pt x="190842" y="158848"/>
                  </a:moveTo>
                  <a:lnTo>
                    <a:pt x="190163" y="159165"/>
                  </a:lnTo>
                  <a:lnTo>
                    <a:pt x="190254" y="159346"/>
                  </a:lnTo>
                  <a:lnTo>
                    <a:pt x="190932" y="159029"/>
                  </a:lnTo>
                  <a:lnTo>
                    <a:pt x="190842" y="158848"/>
                  </a:lnTo>
                  <a:close/>
                  <a:moveTo>
                    <a:pt x="133251" y="158622"/>
                  </a:moveTo>
                  <a:lnTo>
                    <a:pt x="133055" y="158697"/>
                  </a:lnTo>
                  <a:lnTo>
                    <a:pt x="133342" y="159391"/>
                  </a:lnTo>
                  <a:lnTo>
                    <a:pt x="133538" y="159316"/>
                  </a:lnTo>
                  <a:lnTo>
                    <a:pt x="133251" y="158622"/>
                  </a:lnTo>
                  <a:close/>
                  <a:moveTo>
                    <a:pt x="94893" y="158923"/>
                  </a:moveTo>
                  <a:lnTo>
                    <a:pt x="94803" y="159104"/>
                  </a:lnTo>
                  <a:lnTo>
                    <a:pt x="95481" y="159421"/>
                  </a:lnTo>
                  <a:lnTo>
                    <a:pt x="95572" y="159240"/>
                  </a:lnTo>
                  <a:lnTo>
                    <a:pt x="94893" y="158923"/>
                  </a:lnTo>
                  <a:close/>
                  <a:moveTo>
                    <a:pt x="210240" y="158848"/>
                  </a:moveTo>
                  <a:lnTo>
                    <a:pt x="210059" y="158939"/>
                  </a:lnTo>
                  <a:lnTo>
                    <a:pt x="210345" y="159617"/>
                  </a:lnTo>
                  <a:lnTo>
                    <a:pt x="210526" y="159542"/>
                  </a:lnTo>
                  <a:lnTo>
                    <a:pt x="210240" y="158848"/>
                  </a:lnTo>
                  <a:close/>
                  <a:moveTo>
                    <a:pt x="189680" y="159391"/>
                  </a:moveTo>
                  <a:lnTo>
                    <a:pt x="189017" y="159693"/>
                  </a:lnTo>
                  <a:lnTo>
                    <a:pt x="189092" y="159889"/>
                  </a:lnTo>
                  <a:lnTo>
                    <a:pt x="189771" y="159572"/>
                  </a:lnTo>
                  <a:lnTo>
                    <a:pt x="189680" y="159391"/>
                  </a:lnTo>
                  <a:close/>
                  <a:moveTo>
                    <a:pt x="96054" y="159466"/>
                  </a:moveTo>
                  <a:lnTo>
                    <a:pt x="95964" y="159647"/>
                  </a:lnTo>
                  <a:lnTo>
                    <a:pt x="96643" y="159964"/>
                  </a:lnTo>
                  <a:lnTo>
                    <a:pt x="96733" y="159783"/>
                  </a:lnTo>
                  <a:lnTo>
                    <a:pt x="96054" y="159466"/>
                  </a:lnTo>
                  <a:close/>
                  <a:moveTo>
                    <a:pt x="120687" y="159512"/>
                  </a:moveTo>
                  <a:lnTo>
                    <a:pt x="120536" y="159647"/>
                  </a:lnTo>
                  <a:lnTo>
                    <a:pt x="121079" y="160175"/>
                  </a:lnTo>
                  <a:lnTo>
                    <a:pt x="121214" y="160025"/>
                  </a:lnTo>
                  <a:lnTo>
                    <a:pt x="120687" y="159512"/>
                  </a:lnTo>
                  <a:close/>
                  <a:moveTo>
                    <a:pt x="74997" y="159632"/>
                  </a:moveTo>
                  <a:lnTo>
                    <a:pt x="74711" y="160311"/>
                  </a:lnTo>
                  <a:lnTo>
                    <a:pt x="74892" y="160402"/>
                  </a:lnTo>
                  <a:lnTo>
                    <a:pt x="75193" y="159708"/>
                  </a:lnTo>
                  <a:lnTo>
                    <a:pt x="74997" y="159632"/>
                  </a:lnTo>
                  <a:close/>
                  <a:moveTo>
                    <a:pt x="151895" y="159632"/>
                  </a:moveTo>
                  <a:lnTo>
                    <a:pt x="151609" y="160311"/>
                  </a:lnTo>
                  <a:lnTo>
                    <a:pt x="151790" y="160402"/>
                  </a:lnTo>
                  <a:lnTo>
                    <a:pt x="152076" y="159708"/>
                  </a:lnTo>
                  <a:lnTo>
                    <a:pt x="151895" y="159632"/>
                  </a:lnTo>
                  <a:close/>
                  <a:moveTo>
                    <a:pt x="188519" y="159934"/>
                  </a:moveTo>
                  <a:lnTo>
                    <a:pt x="187840" y="160236"/>
                  </a:lnTo>
                  <a:lnTo>
                    <a:pt x="187931" y="160432"/>
                  </a:lnTo>
                  <a:lnTo>
                    <a:pt x="188609" y="160115"/>
                  </a:lnTo>
                  <a:lnTo>
                    <a:pt x="188519" y="159934"/>
                  </a:lnTo>
                  <a:close/>
                  <a:moveTo>
                    <a:pt x="97216" y="160009"/>
                  </a:moveTo>
                  <a:lnTo>
                    <a:pt x="97125" y="160190"/>
                  </a:lnTo>
                  <a:lnTo>
                    <a:pt x="97804" y="160507"/>
                  </a:lnTo>
                  <a:lnTo>
                    <a:pt x="97895" y="160311"/>
                  </a:lnTo>
                  <a:lnTo>
                    <a:pt x="97216" y="160009"/>
                  </a:lnTo>
                  <a:close/>
                  <a:moveTo>
                    <a:pt x="133749" y="159798"/>
                  </a:moveTo>
                  <a:lnTo>
                    <a:pt x="133553" y="159889"/>
                  </a:lnTo>
                  <a:lnTo>
                    <a:pt x="133855" y="160568"/>
                  </a:lnTo>
                  <a:lnTo>
                    <a:pt x="134036" y="160492"/>
                  </a:lnTo>
                  <a:lnTo>
                    <a:pt x="133749" y="159798"/>
                  </a:lnTo>
                  <a:close/>
                  <a:moveTo>
                    <a:pt x="210753" y="160025"/>
                  </a:moveTo>
                  <a:lnTo>
                    <a:pt x="210557" y="160100"/>
                  </a:lnTo>
                  <a:lnTo>
                    <a:pt x="210843" y="160794"/>
                  </a:lnTo>
                  <a:lnTo>
                    <a:pt x="211039" y="160703"/>
                  </a:lnTo>
                  <a:lnTo>
                    <a:pt x="210753" y="160025"/>
                  </a:lnTo>
                  <a:close/>
                  <a:moveTo>
                    <a:pt x="187358" y="160462"/>
                  </a:moveTo>
                  <a:lnTo>
                    <a:pt x="186694" y="160779"/>
                  </a:lnTo>
                  <a:lnTo>
                    <a:pt x="186769" y="160975"/>
                  </a:lnTo>
                  <a:lnTo>
                    <a:pt x="187448" y="160658"/>
                  </a:lnTo>
                  <a:lnTo>
                    <a:pt x="187358" y="160462"/>
                  </a:lnTo>
                  <a:close/>
                  <a:moveTo>
                    <a:pt x="98377" y="160537"/>
                  </a:moveTo>
                  <a:lnTo>
                    <a:pt x="98287" y="160734"/>
                  </a:lnTo>
                  <a:lnTo>
                    <a:pt x="98966" y="161050"/>
                  </a:lnTo>
                  <a:lnTo>
                    <a:pt x="99056" y="160854"/>
                  </a:lnTo>
                  <a:lnTo>
                    <a:pt x="98377" y="160537"/>
                  </a:lnTo>
                  <a:close/>
                  <a:moveTo>
                    <a:pt x="121607" y="160402"/>
                  </a:moveTo>
                  <a:lnTo>
                    <a:pt x="121456" y="160553"/>
                  </a:lnTo>
                  <a:lnTo>
                    <a:pt x="121984" y="161080"/>
                  </a:lnTo>
                  <a:lnTo>
                    <a:pt x="122135" y="160930"/>
                  </a:lnTo>
                  <a:lnTo>
                    <a:pt x="121607" y="160402"/>
                  </a:lnTo>
                  <a:close/>
                  <a:moveTo>
                    <a:pt x="186181" y="161005"/>
                  </a:moveTo>
                  <a:lnTo>
                    <a:pt x="185517" y="161322"/>
                  </a:lnTo>
                  <a:lnTo>
                    <a:pt x="185593" y="161518"/>
                  </a:lnTo>
                  <a:lnTo>
                    <a:pt x="186271" y="161201"/>
                  </a:lnTo>
                  <a:lnTo>
                    <a:pt x="186181" y="161005"/>
                  </a:lnTo>
                  <a:close/>
                  <a:moveTo>
                    <a:pt x="74484" y="160809"/>
                  </a:moveTo>
                  <a:lnTo>
                    <a:pt x="74198" y="161503"/>
                  </a:lnTo>
                  <a:lnTo>
                    <a:pt x="74394" y="161578"/>
                  </a:lnTo>
                  <a:lnTo>
                    <a:pt x="74681" y="160899"/>
                  </a:lnTo>
                  <a:lnTo>
                    <a:pt x="74484" y="160809"/>
                  </a:lnTo>
                  <a:close/>
                  <a:moveTo>
                    <a:pt x="151397" y="160809"/>
                  </a:moveTo>
                  <a:lnTo>
                    <a:pt x="151096" y="161488"/>
                  </a:lnTo>
                  <a:lnTo>
                    <a:pt x="151292" y="161578"/>
                  </a:lnTo>
                  <a:lnTo>
                    <a:pt x="151578" y="160884"/>
                  </a:lnTo>
                  <a:lnTo>
                    <a:pt x="151397" y="160809"/>
                  </a:lnTo>
                  <a:close/>
                  <a:moveTo>
                    <a:pt x="99539" y="161080"/>
                  </a:moveTo>
                  <a:lnTo>
                    <a:pt x="99463" y="161277"/>
                  </a:lnTo>
                  <a:lnTo>
                    <a:pt x="100127" y="161593"/>
                  </a:lnTo>
                  <a:lnTo>
                    <a:pt x="100218" y="161397"/>
                  </a:lnTo>
                  <a:lnTo>
                    <a:pt x="99539" y="161080"/>
                  </a:lnTo>
                  <a:close/>
                  <a:moveTo>
                    <a:pt x="134247" y="160990"/>
                  </a:moveTo>
                  <a:lnTo>
                    <a:pt x="134051" y="161065"/>
                  </a:lnTo>
                  <a:lnTo>
                    <a:pt x="134353" y="161744"/>
                  </a:lnTo>
                  <a:lnTo>
                    <a:pt x="134534" y="161669"/>
                  </a:lnTo>
                  <a:lnTo>
                    <a:pt x="134247" y="160990"/>
                  </a:lnTo>
                  <a:close/>
                  <a:moveTo>
                    <a:pt x="122512" y="161307"/>
                  </a:moveTo>
                  <a:lnTo>
                    <a:pt x="122376" y="161458"/>
                  </a:lnTo>
                  <a:lnTo>
                    <a:pt x="122904" y="161970"/>
                  </a:lnTo>
                  <a:lnTo>
                    <a:pt x="123055" y="161835"/>
                  </a:lnTo>
                  <a:lnTo>
                    <a:pt x="122512" y="161307"/>
                  </a:lnTo>
                  <a:close/>
                  <a:moveTo>
                    <a:pt x="211250" y="161216"/>
                  </a:moveTo>
                  <a:lnTo>
                    <a:pt x="211054" y="161292"/>
                  </a:lnTo>
                  <a:lnTo>
                    <a:pt x="211341" y="161985"/>
                  </a:lnTo>
                  <a:lnTo>
                    <a:pt x="211537" y="161895"/>
                  </a:lnTo>
                  <a:lnTo>
                    <a:pt x="211250" y="161216"/>
                  </a:lnTo>
                  <a:close/>
                  <a:moveTo>
                    <a:pt x="185020" y="161548"/>
                  </a:moveTo>
                  <a:lnTo>
                    <a:pt x="184356" y="161865"/>
                  </a:lnTo>
                  <a:lnTo>
                    <a:pt x="184431" y="162046"/>
                  </a:lnTo>
                  <a:lnTo>
                    <a:pt x="185110" y="161744"/>
                  </a:lnTo>
                  <a:lnTo>
                    <a:pt x="185020" y="161548"/>
                  </a:lnTo>
                  <a:close/>
                  <a:moveTo>
                    <a:pt x="100715" y="161623"/>
                  </a:moveTo>
                  <a:lnTo>
                    <a:pt x="100625" y="161820"/>
                  </a:lnTo>
                  <a:lnTo>
                    <a:pt x="101304" y="162121"/>
                  </a:lnTo>
                  <a:lnTo>
                    <a:pt x="101394" y="161940"/>
                  </a:lnTo>
                  <a:lnTo>
                    <a:pt x="100715" y="161623"/>
                  </a:lnTo>
                  <a:close/>
                  <a:moveTo>
                    <a:pt x="183858" y="162091"/>
                  </a:moveTo>
                  <a:lnTo>
                    <a:pt x="183179" y="162408"/>
                  </a:lnTo>
                  <a:lnTo>
                    <a:pt x="183270" y="162604"/>
                  </a:lnTo>
                  <a:lnTo>
                    <a:pt x="183949" y="162287"/>
                  </a:lnTo>
                  <a:lnTo>
                    <a:pt x="183858" y="162091"/>
                  </a:lnTo>
                  <a:close/>
                  <a:moveTo>
                    <a:pt x="101877" y="162166"/>
                  </a:moveTo>
                  <a:lnTo>
                    <a:pt x="101786" y="162363"/>
                  </a:lnTo>
                  <a:lnTo>
                    <a:pt x="102465" y="162664"/>
                  </a:lnTo>
                  <a:lnTo>
                    <a:pt x="102556" y="162483"/>
                  </a:lnTo>
                  <a:lnTo>
                    <a:pt x="101877" y="162166"/>
                  </a:lnTo>
                  <a:close/>
                  <a:moveTo>
                    <a:pt x="73987" y="161985"/>
                  </a:moveTo>
                  <a:lnTo>
                    <a:pt x="73700" y="162679"/>
                  </a:lnTo>
                  <a:lnTo>
                    <a:pt x="73881" y="162755"/>
                  </a:lnTo>
                  <a:lnTo>
                    <a:pt x="74183" y="162076"/>
                  </a:lnTo>
                  <a:lnTo>
                    <a:pt x="73987" y="161985"/>
                  </a:lnTo>
                  <a:close/>
                  <a:moveTo>
                    <a:pt x="150885" y="162001"/>
                  </a:moveTo>
                  <a:lnTo>
                    <a:pt x="150598" y="162679"/>
                  </a:lnTo>
                  <a:lnTo>
                    <a:pt x="150794" y="162755"/>
                  </a:lnTo>
                  <a:lnTo>
                    <a:pt x="151081" y="162076"/>
                  </a:lnTo>
                  <a:lnTo>
                    <a:pt x="150885" y="162001"/>
                  </a:lnTo>
                  <a:close/>
                  <a:moveTo>
                    <a:pt x="123432" y="162212"/>
                  </a:moveTo>
                  <a:lnTo>
                    <a:pt x="123281" y="162347"/>
                  </a:lnTo>
                  <a:lnTo>
                    <a:pt x="123824" y="162875"/>
                  </a:lnTo>
                  <a:lnTo>
                    <a:pt x="123960" y="162725"/>
                  </a:lnTo>
                  <a:lnTo>
                    <a:pt x="123432" y="162212"/>
                  </a:lnTo>
                  <a:close/>
                  <a:moveTo>
                    <a:pt x="134745" y="162166"/>
                  </a:moveTo>
                  <a:lnTo>
                    <a:pt x="134549" y="162242"/>
                  </a:lnTo>
                  <a:lnTo>
                    <a:pt x="134850" y="162936"/>
                  </a:lnTo>
                  <a:lnTo>
                    <a:pt x="135031" y="162860"/>
                  </a:lnTo>
                  <a:lnTo>
                    <a:pt x="134745" y="162166"/>
                  </a:lnTo>
                  <a:close/>
                  <a:moveTo>
                    <a:pt x="182697" y="162634"/>
                  </a:moveTo>
                  <a:lnTo>
                    <a:pt x="182018" y="162951"/>
                  </a:lnTo>
                  <a:lnTo>
                    <a:pt x="182108" y="163132"/>
                  </a:lnTo>
                  <a:lnTo>
                    <a:pt x="182787" y="162830"/>
                  </a:lnTo>
                  <a:lnTo>
                    <a:pt x="182697" y="162634"/>
                  </a:lnTo>
                  <a:close/>
                  <a:moveTo>
                    <a:pt x="211748" y="162393"/>
                  </a:moveTo>
                  <a:lnTo>
                    <a:pt x="211552" y="162468"/>
                  </a:lnTo>
                  <a:lnTo>
                    <a:pt x="211854" y="163162"/>
                  </a:lnTo>
                  <a:lnTo>
                    <a:pt x="212035" y="163087"/>
                  </a:lnTo>
                  <a:lnTo>
                    <a:pt x="211748" y="162393"/>
                  </a:lnTo>
                  <a:close/>
                  <a:moveTo>
                    <a:pt x="103038" y="162709"/>
                  </a:moveTo>
                  <a:lnTo>
                    <a:pt x="102948" y="162891"/>
                  </a:lnTo>
                  <a:lnTo>
                    <a:pt x="103627" y="163207"/>
                  </a:lnTo>
                  <a:lnTo>
                    <a:pt x="103717" y="163026"/>
                  </a:lnTo>
                  <a:lnTo>
                    <a:pt x="103038" y="162709"/>
                  </a:lnTo>
                  <a:close/>
                  <a:moveTo>
                    <a:pt x="181535" y="163177"/>
                  </a:moveTo>
                  <a:lnTo>
                    <a:pt x="180856" y="163494"/>
                  </a:lnTo>
                  <a:lnTo>
                    <a:pt x="180947" y="163675"/>
                  </a:lnTo>
                  <a:lnTo>
                    <a:pt x="181626" y="163358"/>
                  </a:lnTo>
                  <a:lnTo>
                    <a:pt x="181535" y="163177"/>
                  </a:lnTo>
                  <a:close/>
                  <a:moveTo>
                    <a:pt x="104200" y="163253"/>
                  </a:moveTo>
                  <a:lnTo>
                    <a:pt x="104109" y="163449"/>
                  </a:lnTo>
                  <a:lnTo>
                    <a:pt x="104788" y="163750"/>
                  </a:lnTo>
                  <a:lnTo>
                    <a:pt x="104879" y="163569"/>
                  </a:lnTo>
                  <a:lnTo>
                    <a:pt x="104200" y="163253"/>
                  </a:lnTo>
                  <a:close/>
                  <a:moveTo>
                    <a:pt x="124352" y="163102"/>
                  </a:moveTo>
                  <a:lnTo>
                    <a:pt x="124201" y="163253"/>
                  </a:lnTo>
                  <a:lnTo>
                    <a:pt x="124729" y="163780"/>
                  </a:lnTo>
                  <a:lnTo>
                    <a:pt x="124880" y="163630"/>
                  </a:lnTo>
                  <a:lnTo>
                    <a:pt x="124352" y="163102"/>
                  </a:lnTo>
                  <a:close/>
                  <a:moveTo>
                    <a:pt x="73489" y="163177"/>
                  </a:moveTo>
                  <a:lnTo>
                    <a:pt x="73202" y="163856"/>
                  </a:lnTo>
                  <a:lnTo>
                    <a:pt x="73383" y="163946"/>
                  </a:lnTo>
                  <a:lnTo>
                    <a:pt x="73685" y="163253"/>
                  </a:lnTo>
                  <a:lnTo>
                    <a:pt x="73489" y="163177"/>
                  </a:lnTo>
                  <a:close/>
                  <a:moveTo>
                    <a:pt x="150387" y="163177"/>
                  </a:moveTo>
                  <a:lnTo>
                    <a:pt x="150100" y="163856"/>
                  </a:lnTo>
                  <a:lnTo>
                    <a:pt x="150281" y="163946"/>
                  </a:lnTo>
                  <a:lnTo>
                    <a:pt x="150583" y="163253"/>
                  </a:lnTo>
                  <a:lnTo>
                    <a:pt x="150387" y="163177"/>
                  </a:lnTo>
                  <a:close/>
                  <a:moveTo>
                    <a:pt x="135243" y="163343"/>
                  </a:moveTo>
                  <a:lnTo>
                    <a:pt x="135062" y="163434"/>
                  </a:lnTo>
                  <a:lnTo>
                    <a:pt x="135348" y="164112"/>
                  </a:lnTo>
                  <a:lnTo>
                    <a:pt x="135544" y="164037"/>
                  </a:lnTo>
                  <a:lnTo>
                    <a:pt x="135243" y="163343"/>
                  </a:lnTo>
                  <a:close/>
                  <a:moveTo>
                    <a:pt x="180374" y="163720"/>
                  </a:moveTo>
                  <a:lnTo>
                    <a:pt x="179695" y="164037"/>
                  </a:lnTo>
                  <a:lnTo>
                    <a:pt x="179785" y="164218"/>
                  </a:lnTo>
                  <a:lnTo>
                    <a:pt x="180464" y="163901"/>
                  </a:lnTo>
                  <a:lnTo>
                    <a:pt x="180374" y="163720"/>
                  </a:lnTo>
                  <a:close/>
                  <a:moveTo>
                    <a:pt x="105361" y="163796"/>
                  </a:moveTo>
                  <a:lnTo>
                    <a:pt x="105271" y="163977"/>
                  </a:lnTo>
                  <a:lnTo>
                    <a:pt x="105950" y="164293"/>
                  </a:lnTo>
                  <a:lnTo>
                    <a:pt x="106040" y="164112"/>
                  </a:lnTo>
                  <a:lnTo>
                    <a:pt x="105361" y="163796"/>
                  </a:lnTo>
                  <a:close/>
                  <a:moveTo>
                    <a:pt x="212246" y="163584"/>
                  </a:moveTo>
                  <a:lnTo>
                    <a:pt x="212065" y="163660"/>
                  </a:lnTo>
                  <a:lnTo>
                    <a:pt x="212352" y="164339"/>
                  </a:lnTo>
                  <a:lnTo>
                    <a:pt x="212548" y="164263"/>
                  </a:lnTo>
                  <a:lnTo>
                    <a:pt x="212246" y="163584"/>
                  </a:lnTo>
                  <a:close/>
                  <a:moveTo>
                    <a:pt x="125257" y="164007"/>
                  </a:moveTo>
                  <a:lnTo>
                    <a:pt x="125121" y="164158"/>
                  </a:lnTo>
                  <a:lnTo>
                    <a:pt x="125649" y="164670"/>
                  </a:lnTo>
                  <a:lnTo>
                    <a:pt x="125800" y="164535"/>
                  </a:lnTo>
                  <a:lnTo>
                    <a:pt x="125257" y="164007"/>
                  </a:lnTo>
                  <a:close/>
                  <a:moveTo>
                    <a:pt x="179212" y="164263"/>
                  </a:moveTo>
                  <a:lnTo>
                    <a:pt x="178533" y="164580"/>
                  </a:lnTo>
                  <a:lnTo>
                    <a:pt x="178624" y="164761"/>
                  </a:lnTo>
                  <a:lnTo>
                    <a:pt x="179288" y="164444"/>
                  </a:lnTo>
                  <a:lnTo>
                    <a:pt x="179212" y="164263"/>
                  </a:lnTo>
                  <a:close/>
                  <a:moveTo>
                    <a:pt x="106523" y="164339"/>
                  </a:moveTo>
                  <a:lnTo>
                    <a:pt x="106432" y="164520"/>
                  </a:lnTo>
                  <a:lnTo>
                    <a:pt x="107111" y="164836"/>
                  </a:lnTo>
                  <a:lnTo>
                    <a:pt x="107202" y="164655"/>
                  </a:lnTo>
                  <a:lnTo>
                    <a:pt x="106523" y="164339"/>
                  </a:lnTo>
                  <a:close/>
                  <a:moveTo>
                    <a:pt x="149889" y="164354"/>
                  </a:moveTo>
                  <a:lnTo>
                    <a:pt x="149602" y="165032"/>
                  </a:lnTo>
                  <a:lnTo>
                    <a:pt x="149783" y="165108"/>
                  </a:lnTo>
                  <a:lnTo>
                    <a:pt x="150085" y="164429"/>
                  </a:lnTo>
                  <a:lnTo>
                    <a:pt x="149889" y="164354"/>
                  </a:lnTo>
                  <a:close/>
                  <a:moveTo>
                    <a:pt x="72991" y="164354"/>
                  </a:moveTo>
                  <a:lnTo>
                    <a:pt x="72689" y="165032"/>
                  </a:lnTo>
                  <a:lnTo>
                    <a:pt x="72886" y="165123"/>
                  </a:lnTo>
                  <a:lnTo>
                    <a:pt x="73172" y="164429"/>
                  </a:lnTo>
                  <a:lnTo>
                    <a:pt x="72991" y="164354"/>
                  </a:lnTo>
                  <a:close/>
                  <a:moveTo>
                    <a:pt x="135755" y="164535"/>
                  </a:moveTo>
                  <a:lnTo>
                    <a:pt x="135559" y="164610"/>
                  </a:lnTo>
                  <a:lnTo>
                    <a:pt x="135846" y="165304"/>
                  </a:lnTo>
                  <a:lnTo>
                    <a:pt x="136042" y="165213"/>
                  </a:lnTo>
                  <a:lnTo>
                    <a:pt x="135755" y="164535"/>
                  </a:lnTo>
                  <a:close/>
                  <a:moveTo>
                    <a:pt x="178051" y="164806"/>
                  </a:moveTo>
                  <a:lnTo>
                    <a:pt x="177372" y="165123"/>
                  </a:lnTo>
                  <a:lnTo>
                    <a:pt x="177462" y="165304"/>
                  </a:lnTo>
                  <a:lnTo>
                    <a:pt x="178141" y="164987"/>
                  </a:lnTo>
                  <a:lnTo>
                    <a:pt x="178051" y="164806"/>
                  </a:lnTo>
                  <a:close/>
                  <a:moveTo>
                    <a:pt x="107699" y="164882"/>
                  </a:moveTo>
                  <a:lnTo>
                    <a:pt x="107609" y="165063"/>
                  </a:lnTo>
                  <a:lnTo>
                    <a:pt x="108288" y="165379"/>
                  </a:lnTo>
                  <a:lnTo>
                    <a:pt x="108363" y="165198"/>
                  </a:lnTo>
                  <a:lnTo>
                    <a:pt x="107699" y="164882"/>
                  </a:lnTo>
                  <a:close/>
                  <a:moveTo>
                    <a:pt x="212759" y="164761"/>
                  </a:moveTo>
                  <a:lnTo>
                    <a:pt x="212563" y="164836"/>
                  </a:lnTo>
                  <a:lnTo>
                    <a:pt x="212849" y="165530"/>
                  </a:lnTo>
                  <a:lnTo>
                    <a:pt x="213045" y="165440"/>
                  </a:lnTo>
                  <a:lnTo>
                    <a:pt x="212759" y="164761"/>
                  </a:lnTo>
                  <a:close/>
                  <a:moveTo>
                    <a:pt x="126177" y="164912"/>
                  </a:moveTo>
                  <a:lnTo>
                    <a:pt x="126041" y="165047"/>
                  </a:lnTo>
                  <a:lnTo>
                    <a:pt x="126569" y="165575"/>
                  </a:lnTo>
                  <a:lnTo>
                    <a:pt x="126720" y="165425"/>
                  </a:lnTo>
                  <a:lnTo>
                    <a:pt x="126177" y="164912"/>
                  </a:lnTo>
                  <a:close/>
                  <a:moveTo>
                    <a:pt x="176889" y="165349"/>
                  </a:moveTo>
                  <a:lnTo>
                    <a:pt x="176210" y="165666"/>
                  </a:lnTo>
                  <a:lnTo>
                    <a:pt x="176301" y="165847"/>
                  </a:lnTo>
                  <a:lnTo>
                    <a:pt x="176980" y="165530"/>
                  </a:lnTo>
                  <a:lnTo>
                    <a:pt x="176889" y="165349"/>
                  </a:lnTo>
                  <a:close/>
                  <a:moveTo>
                    <a:pt x="108846" y="165425"/>
                  </a:moveTo>
                  <a:lnTo>
                    <a:pt x="108755" y="165606"/>
                  </a:lnTo>
                  <a:lnTo>
                    <a:pt x="109434" y="165922"/>
                  </a:lnTo>
                  <a:lnTo>
                    <a:pt x="109524" y="165741"/>
                  </a:lnTo>
                  <a:lnTo>
                    <a:pt x="108846" y="165425"/>
                  </a:lnTo>
                  <a:close/>
                  <a:moveTo>
                    <a:pt x="72493" y="165530"/>
                  </a:moveTo>
                  <a:lnTo>
                    <a:pt x="72192" y="166224"/>
                  </a:lnTo>
                  <a:lnTo>
                    <a:pt x="72388" y="166299"/>
                  </a:lnTo>
                  <a:lnTo>
                    <a:pt x="72674" y="165621"/>
                  </a:lnTo>
                  <a:lnTo>
                    <a:pt x="72493" y="165530"/>
                  </a:lnTo>
                  <a:close/>
                  <a:moveTo>
                    <a:pt x="149391" y="165530"/>
                  </a:moveTo>
                  <a:lnTo>
                    <a:pt x="149090" y="166224"/>
                  </a:lnTo>
                  <a:lnTo>
                    <a:pt x="149286" y="166299"/>
                  </a:lnTo>
                  <a:lnTo>
                    <a:pt x="149572" y="165621"/>
                  </a:lnTo>
                  <a:lnTo>
                    <a:pt x="149391" y="165530"/>
                  </a:lnTo>
                  <a:close/>
                  <a:moveTo>
                    <a:pt x="175728" y="165892"/>
                  </a:moveTo>
                  <a:lnTo>
                    <a:pt x="175049" y="166209"/>
                  </a:lnTo>
                  <a:lnTo>
                    <a:pt x="175140" y="166390"/>
                  </a:lnTo>
                  <a:lnTo>
                    <a:pt x="175803" y="166073"/>
                  </a:lnTo>
                  <a:lnTo>
                    <a:pt x="175728" y="165892"/>
                  </a:lnTo>
                  <a:close/>
                  <a:moveTo>
                    <a:pt x="110007" y="165968"/>
                  </a:moveTo>
                  <a:lnTo>
                    <a:pt x="109932" y="166149"/>
                  </a:lnTo>
                  <a:lnTo>
                    <a:pt x="110595" y="166465"/>
                  </a:lnTo>
                  <a:lnTo>
                    <a:pt x="110686" y="166284"/>
                  </a:lnTo>
                  <a:lnTo>
                    <a:pt x="110007" y="165968"/>
                  </a:lnTo>
                  <a:close/>
                  <a:moveTo>
                    <a:pt x="127097" y="165802"/>
                  </a:moveTo>
                  <a:lnTo>
                    <a:pt x="126946" y="165953"/>
                  </a:lnTo>
                  <a:lnTo>
                    <a:pt x="127489" y="166480"/>
                  </a:lnTo>
                  <a:lnTo>
                    <a:pt x="127625" y="166330"/>
                  </a:lnTo>
                  <a:lnTo>
                    <a:pt x="127097" y="165802"/>
                  </a:lnTo>
                  <a:close/>
                  <a:moveTo>
                    <a:pt x="136253" y="165711"/>
                  </a:moveTo>
                  <a:lnTo>
                    <a:pt x="136057" y="165787"/>
                  </a:lnTo>
                  <a:lnTo>
                    <a:pt x="136344" y="166480"/>
                  </a:lnTo>
                  <a:lnTo>
                    <a:pt x="136540" y="166390"/>
                  </a:lnTo>
                  <a:lnTo>
                    <a:pt x="136253" y="165711"/>
                  </a:lnTo>
                  <a:close/>
                  <a:moveTo>
                    <a:pt x="213257" y="165937"/>
                  </a:moveTo>
                  <a:lnTo>
                    <a:pt x="213061" y="166013"/>
                  </a:lnTo>
                  <a:lnTo>
                    <a:pt x="213347" y="166707"/>
                  </a:lnTo>
                  <a:lnTo>
                    <a:pt x="213543" y="166631"/>
                  </a:lnTo>
                  <a:lnTo>
                    <a:pt x="213257" y="165937"/>
                  </a:lnTo>
                  <a:close/>
                  <a:moveTo>
                    <a:pt x="174566" y="166435"/>
                  </a:moveTo>
                  <a:lnTo>
                    <a:pt x="173888" y="166752"/>
                  </a:lnTo>
                  <a:lnTo>
                    <a:pt x="173978" y="166933"/>
                  </a:lnTo>
                  <a:lnTo>
                    <a:pt x="174657" y="166616"/>
                  </a:lnTo>
                  <a:lnTo>
                    <a:pt x="174566" y="166435"/>
                  </a:lnTo>
                  <a:close/>
                  <a:moveTo>
                    <a:pt x="111169" y="166511"/>
                  </a:moveTo>
                  <a:lnTo>
                    <a:pt x="111078" y="166692"/>
                  </a:lnTo>
                  <a:lnTo>
                    <a:pt x="111757" y="167008"/>
                  </a:lnTo>
                  <a:lnTo>
                    <a:pt x="111847" y="166827"/>
                  </a:lnTo>
                  <a:lnTo>
                    <a:pt x="111169" y="166511"/>
                  </a:lnTo>
                  <a:close/>
                  <a:moveTo>
                    <a:pt x="128017" y="166707"/>
                  </a:moveTo>
                  <a:lnTo>
                    <a:pt x="127866" y="166858"/>
                  </a:lnTo>
                  <a:lnTo>
                    <a:pt x="128394" y="167370"/>
                  </a:lnTo>
                  <a:lnTo>
                    <a:pt x="128545" y="167220"/>
                  </a:lnTo>
                  <a:lnTo>
                    <a:pt x="128017" y="166707"/>
                  </a:lnTo>
                  <a:close/>
                  <a:moveTo>
                    <a:pt x="71981" y="166722"/>
                  </a:moveTo>
                  <a:lnTo>
                    <a:pt x="71694" y="167401"/>
                  </a:lnTo>
                  <a:lnTo>
                    <a:pt x="71890" y="167476"/>
                  </a:lnTo>
                  <a:lnTo>
                    <a:pt x="72177" y="166797"/>
                  </a:lnTo>
                  <a:lnTo>
                    <a:pt x="71981" y="166722"/>
                  </a:lnTo>
                  <a:close/>
                  <a:moveTo>
                    <a:pt x="173405" y="166978"/>
                  </a:moveTo>
                  <a:lnTo>
                    <a:pt x="172726" y="167295"/>
                  </a:lnTo>
                  <a:lnTo>
                    <a:pt x="172817" y="167476"/>
                  </a:lnTo>
                  <a:lnTo>
                    <a:pt x="173495" y="167159"/>
                  </a:lnTo>
                  <a:lnTo>
                    <a:pt x="173405" y="166978"/>
                  </a:lnTo>
                  <a:close/>
                  <a:moveTo>
                    <a:pt x="148878" y="166722"/>
                  </a:moveTo>
                  <a:lnTo>
                    <a:pt x="148592" y="167401"/>
                  </a:lnTo>
                  <a:lnTo>
                    <a:pt x="148788" y="167491"/>
                  </a:lnTo>
                  <a:lnTo>
                    <a:pt x="149075" y="166797"/>
                  </a:lnTo>
                  <a:lnTo>
                    <a:pt x="148878" y="166722"/>
                  </a:lnTo>
                  <a:close/>
                  <a:moveTo>
                    <a:pt x="112330" y="167054"/>
                  </a:moveTo>
                  <a:lnTo>
                    <a:pt x="112255" y="167235"/>
                  </a:lnTo>
                  <a:lnTo>
                    <a:pt x="112918" y="167551"/>
                  </a:lnTo>
                  <a:lnTo>
                    <a:pt x="113009" y="167370"/>
                  </a:lnTo>
                  <a:lnTo>
                    <a:pt x="112330" y="167054"/>
                  </a:lnTo>
                  <a:close/>
                  <a:moveTo>
                    <a:pt x="136751" y="166888"/>
                  </a:moveTo>
                  <a:lnTo>
                    <a:pt x="136555" y="166978"/>
                  </a:lnTo>
                  <a:lnTo>
                    <a:pt x="136857" y="167657"/>
                  </a:lnTo>
                  <a:lnTo>
                    <a:pt x="137038" y="167582"/>
                  </a:lnTo>
                  <a:lnTo>
                    <a:pt x="136751" y="166888"/>
                  </a:lnTo>
                  <a:close/>
                  <a:moveTo>
                    <a:pt x="213754" y="167129"/>
                  </a:moveTo>
                  <a:lnTo>
                    <a:pt x="213558" y="167204"/>
                  </a:lnTo>
                  <a:lnTo>
                    <a:pt x="213860" y="167883"/>
                  </a:lnTo>
                  <a:lnTo>
                    <a:pt x="214041" y="167808"/>
                  </a:lnTo>
                  <a:lnTo>
                    <a:pt x="213754" y="167129"/>
                  </a:lnTo>
                  <a:close/>
                  <a:moveTo>
                    <a:pt x="172228" y="167521"/>
                  </a:moveTo>
                  <a:lnTo>
                    <a:pt x="171565" y="167838"/>
                  </a:lnTo>
                  <a:lnTo>
                    <a:pt x="171640" y="168019"/>
                  </a:lnTo>
                  <a:lnTo>
                    <a:pt x="172319" y="167702"/>
                  </a:lnTo>
                  <a:lnTo>
                    <a:pt x="172228" y="167521"/>
                  </a:lnTo>
                  <a:close/>
                  <a:moveTo>
                    <a:pt x="113492" y="167597"/>
                  </a:moveTo>
                  <a:lnTo>
                    <a:pt x="113416" y="167778"/>
                  </a:lnTo>
                  <a:lnTo>
                    <a:pt x="114080" y="168094"/>
                  </a:lnTo>
                  <a:lnTo>
                    <a:pt x="114170" y="167913"/>
                  </a:lnTo>
                  <a:lnTo>
                    <a:pt x="113492" y="167597"/>
                  </a:lnTo>
                  <a:close/>
                  <a:moveTo>
                    <a:pt x="128922" y="167597"/>
                  </a:moveTo>
                  <a:lnTo>
                    <a:pt x="128787" y="167748"/>
                  </a:lnTo>
                  <a:lnTo>
                    <a:pt x="129315" y="168275"/>
                  </a:lnTo>
                  <a:lnTo>
                    <a:pt x="129465" y="168125"/>
                  </a:lnTo>
                  <a:lnTo>
                    <a:pt x="128922" y="167597"/>
                  </a:lnTo>
                  <a:close/>
                  <a:moveTo>
                    <a:pt x="171067" y="168064"/>
                  </a:moveTo>
                  <a:lnTo>
                    <a:pt x="170403" y="168381"/>
                  </a:lnTo>
                  <a:lnTo>
                    <a:pt x="170479" y="168562"/>
                  </a:lnTo>
                  <a:lnTo>
                    <a:pt x="171157" y="168245"/>
                  </a:lnTo>
                  <a:lnTo>
                    <a:pt x="171067" y="168064"/>
                  </a:lnTo>
                  <a:close/>
                  <a:moveTo>
                    <a:pt x="114653" y="168140"/>
                  </a:moveTo>
                  <a:lnTo>
                    <a:pt x="114578" y="168321"/>
                  </a:lnTo>
                  <a:lnTo>
                    <a:pt x="115241" y="168637"/>
                  </a:lnTo>
                  <a:lnTo>
                    <a:pt x="115332" y="168441"/>
                  </a:lnTo>
                  <a:lnTo>
                    <a:pt x="114653" y="168140"/>
                  </a:lnTo>
                  <a:close/>
                  <a:moveTo>
                    <a:pt x="71483" y="167898"/>
                  </a:moveTo>
                  <a:lnTo>
                    <a:pt x="71196" y="168577"/>
                  </a:lnTo>
                  <a:lnTo>
                    <a:pt x="71377" y="168668"/>
                  </a:lnTo>
                  <a:lnTo>
                    <a:pt x="71679" y="167974"/>
                  </a:lnTo>
                  <a:lnTo>
                    <a:pt x="71483" y="167898"/>
                  </a:lnTo>
                  <a:close/>
                  <a:moveTo>
                    <a:pt x="148381" y="167898"/>
                  </a:moveTo>
                  <a:lnTo>
                    <a:pt x="148094" y="168592"/>
                  </a:lnTo>
                  <a:lnTo>
                    <a:pt x="148290" y="168668"/>
                  </a:lnTo>
                  <a:lnTo>
                    <a:pt x="148577" y="167974"/>
                  </a:lnTo>
                  <a:lnTo>
                    <a:pt x="148381" y="167898"/>
                  </a:lnTo>
                  <a:close/>
                  <a:moveTo>
                    <a:pt x="137249" y="168079"/>
                  </a:moveTo>
                  <a:lnTo>
                    <a:pt x="137068" y="168155"/>
                  </a:lnTo>
                  <a:lnTo>
                    <a:pt x="137354" y="168834"/>
                  </a:lnTo>
                  <a:lnTo>
                    <a:pt x="137550" y="168758"/>
                  </a:lnTo>
                  <a:lnTo>
                    <a:pt x="137249" y="168079"/>
                  </a:lnTo>
                  <a:close/>
                  <a:moveTo>
                    <a:pt x="214252" y="168306"/>
                  </a:moveTo>
                  <a:lnTo>
                    <a:pt x="214071" y="168381"/>
                  </a:lnTo>
                  <a:lnTo>
                    <a:pt x="214358" y="169075"/>
                  </a:lnTo>
                  <a:lnTo>
                    <a:pt x="214539" y="168984"/>
                  </a:lnTo>
                  <a:lnTo>
                    <a:pt x="214252" y="168306"/>
                  </a:lnTo>
                  <a:close/>
                  <a:moveTo>
                    <a:pt x="169905" y="168607"/>
                  </a:moveTo>
                  <a:lnTo>
                    <a:pt x="169227" y="168924"/>
                  </a:lnTo>
                  <a:lnTo>
                    <a:pt x="169317" y="169105"/>
                  </a:lnTo>
                  <a:lnTo>
                    <a:pt x="169996" y="168788"/>
                  </a:lnTo>
                  <a:lnTo>
                    <a:pt x="169905" y="168607"/>
                  </a:lnTo>
                  <a:close/>
                  <a:moveTo>
                    <a:pt x="129842" y="168502"/>
                  </a:moveTo>
                  <a:lnTo>
                    <a:pt x="129707" y="168653"/>
                  </a:lnTo>
                  <a:lnTo>
                    <a:pt x="130235" y="169165"/>
                  </a:lnTo>
                  <a:lnTo>
                    <a:pt x="130386" y="169030"/>
                  </a:lnTo>
                  <a:lnTo>
                    <a:pt x="129842" y="168502"/>
                  </a:lnTo>
                  <a:close/>
                  <a:moveTo>
                    <a:pt x="115814" y="168683"/>
                  </a:moveTo>
                  <a:lnTo>
                    <a:pt x="115739" y="168864"/>
                  </a:lnTo>
                  <a:lnTo>
                    <a:pt x="116403" y="169180"/>
                  </a:lnTo>
                  <a:lnTo>
                    <a:pt x="116493" y="168999"/>
                  </a:lnTo>
                  <a:lnTo>
                    <a:pt x="115814" y="168683"/>
                  </a:lnTo>
                  <a:close/>
                  <a:moveTo>
                    <a:pt x="168744" y="169150"/>
                  </a:moveTo>
                  <a:lnTo>
                    <a:pt x="168065" y="169467"/>
                  </a:lnTo>
                  <a:lnTo>
                    <a:pt x="168156" y="169648"/>
                  </a:lnTo>
                  <a:lnTo>
                    <a:pt x="168834" y="169331"/>
                  </a:lnTo>
                  <a:lnTo>
                    <a:pt x="168744" y="169150"/>
                  </a:lnTo>
                  <a:close/>
                  <a:moveTo>
                    <a:pt x="116991" y="169226"/>
                  </a:moveTo>
                  <a:lnTo>
                    <a:pt x="116900" y="169407"/>
                  </a:lnTo>
                  <a:lnTo>
                    <a:pt x="117579" y="169723"/>
                  </a:lnTo>
                  <a:lnTo>
                    <a:pt x="117655" y="169527"/>
                  </a:lnTo>
                  <a:lnTo>
                    <a:pt x="116991" y="169226"/>
                  </a:lnTo>
                  <a:close/>
                  <a:moveTo>
                    <a:pt x="70985" y="169075"/>
                  </a:moveTo>
                  <a:lnTo>
                    <a:pt x="70683" y="169769"/>
                  </a:lnTo>
                  <a:lnTo>
                    <a:pt x="70879" y="169844"/>
                  </a:lnTo>
                  <a:lnTo>
                    <a:pt x="71166" y="169165"/>
                  </a:lnTo>
                  <a:lnTo>
                    <a:pt x="70985" y="169075"/>
                  </a:lnTo>
                  <a:close/>
                  <a:moveTo>
                    <a:pt x="147883" y="169075"/>
                  </a:moveTo>
                  <a:lnTo>
                    <a:pt x="147596" y="169769"/>
                  </a:lnTo>
                  <a:lnTo>
                    <a:pt x="147777" y="169844"/>
                  </a:lnTo>
                  <a:lnTo>
                    <a:pt x="148064" y="169165"/>
                  </a:lnTo>
                  <a:lnTo>
                    <a:pt x="147883" y="169075"/>
                  </a:lnTo>
                  <a:close/>
                  <a:moveTo>
                    <a:pt x="137762" y="169256"/>
                  </a:moveTo>
                  <a:lnTo>
                    <a:pt x="137565" y="169331"/>
                  </a:lnTo>
                  <a:lnTo>
                    <a:pt x="137852" y="170025"/>
                  </a:lnTo>
                  <a:lnTo>
                    <a:pt x="138048" y="169935"/>
                  </a:lnTo>
                  <a:lnTo>
                    <a:pt x="137762" y="169256"/>
                  </a:lnTo>
                  <a:close/>
                  <a:moveTo>
                    <a:pt x="130763" y="169392"/>
                  </a:moveTo>
                  <a:lnTo>
                    <a:pt x="130612" y="169542"/>
                  </a:lnTo>
                  <a:lnTo>
                    <a:pt x="131155" y="170070"/>
                  </a:lnTo>
                  <a:lnTo>
                    <a:pt x="131291" y="169920"/>
                  </a:lnTo>
                  <a:lnTo>
                    <a:pt x="130763" y="169392"/>
                  </a:lnTo>
                  <a:close/>
                  <a:moveTo>
                    <a:pt x="167582" y="169693"/>
                  </a:moveTo>
                  <a:lnTo>
                    <a:pt x="166904" y="170010"/>
                  </a:lnTo>
                  <a:lnTo>
                    <a:pt x="166994" y="170191"/>
                  </a:lnTo>
                  <a:lnTo>
                    <a:pt x="167673" y="169874"/>
                  </a:lnTo>
                  <a:lnTo>
                    <a:pt x="167582" y="169693"/>
                  </a:lnTo>
                  <a:close/>
                  <a:moveTo>
                    <a:pt x="214750" y="169482"/>
                  </a:moveTo>
                  <a:lnTo>
                    <a:pt x="214569" y="169558"/>
                  </a:lnTo>
                  <a:lnTo>
                    <a:pt x="214856" y="170251"/>
                  </a:lnTo>
                  <a:lnTo>
                    <a:pt x="215052" y="170161"/>
                  </a:lnTo>
                  <a:lnTo>
                    <a:pt x="214750" y="169482"/>
                  </a:lnTo>
                  <a:close/>
                  <a:moveTo>
                    <a:pt x="118152" y="169769"/>
                  </a:moveTo>
                  <a:lnTo>
                    <a:pt x="118062" y="169950"/>
                  </a:lnTo>
                  <a:lnTo>
                    <a:pt x="118741" y="170267"/>
                  </a:lnTo>
                  <a:lnTo>
                    <a:pt x="118816" y="170070"/>
                  </a:lnTo>
                  <a:lnTo>
                    <a:pt x="118152" y="169769"/>
                  </a:lnTo>
                  <a:close/>
                  <a:moveTo>
                    <a:pt x="166421" y="170236"/>
                  </a:moveTo>
                  <a:lnTo>
                    <a:pt x="165742" y="170553"/>
                  </a:lnTo>
                  <a:lnTo>
                    <a:pt x="165833" y="170734"/>
                  </a:lnTo>
                  <a:lnTo>
                    <a:pt x="166512" y="170417"/>
                  </a:lnTo>
                  <a:lnTo>
                    <a:pt x="166421" y="170236"/>
                  </a:lnTo>
                  <a:close/>
                  <a:moveTo>
                    <a:pt x="119314" y="170297"/>
                  </a:moveTo>
                  <a:lnTo>
                    <a:pt x="119223" y="170493"/>
                  </a:lnTo>
                  <a:lnTo>
                    <a:pt x="119902" y="170810"/>
                  </a:lnTo>
                  <a:lnTo>
                    <a:pt x="119993" y="170613"/>
                  </a:lnTo>
                  <a:lnTo>
                    <a:pt x="119314" y="170297"/>
                  </a:lnTo>
                  <a:close/>
                  <a:moveTo>
                    <a:pt x="131683" y="170297"/>
                  </a:moveTo>
                  <a:lnTo>
                    <a:pt x="131532" y="170448"/>
                  </a:lnTo>
                  <a:lnTo>
                    <a:pt x="132060" y="170960"/>
                  </a:lnTo>
                  <a:lnTo>
                    <a:pt x="132211" y="170825"/>
                  </a:lnTo>
                  <a:lnTo>
                    <a:pt x="131683" y="170297"/>
                  </a:lnTo>
                  <a:close/>
                  <a:moveTo>
                    <a:pt x="70472" y="170267"/>
                  </a:moveTo>
                  <a:lnTo>
                    <a:pt x="70186" y="170945"/>
                  </a:lnTo>
                  <a:lnTo>
                    <a:pt x="70382" y="171021"/>
                  </a:lnTo>
                  <a:lnTo>
                    <a:pt x="70668" y="170342"/>
                  </a:lnTo>
                  <a:lnTo>
                    <a:pt x="70472" y="170267"/>
                  </a:lnTo>
                  <a:close/>
                  <a:moveTo>
                    <a:pt x="147385" y="170267"/>
                  </a:moveTo>
                  <a:lnTo>
                    <a:pt x="147083" y="170945"/>
                  </a:lnTo>
                  <a:lnTo>
                    <a:pt x="147280" y="171021"/>
                  </a:lnTo>
                  <a:lnTo>
                    <a:pt x="147566" y="170342"/>
                  </a:lnTo>
                  <a:lnTo>
                    <a:pt x="147385" y="170267"/>
                  </a:lnTo>
                  <a:close/>
                  <a:moveTo>
                    <a:pt x="138259" y="170432"/>
                  </a:moveTo>
                  <a:lnTo>
                    <a:pt x="138063" y="170508"/>
                  </a:lnTo>
                  <a:lnTo>
                    <a:pt x="138350" y="171202"/>
                  </a:lnTo>
                  <a:lnTo>
                    <a:pt x="138546" y="171126"/>
                  </a:lnTo>
                  <a:lnTo>
                    <a:pt x="138259" y="170432"/>
                  </a:lnTo>
                  <a:close/>
                  <a:moveTo>
                    <a:pt x="165260" y="170764"/>
                  </a:moveTo>
                  <a:lnTo>
                    <a:pt x="164581" y="171081"/>
                  </a:lnTo>
                  <a:lnTo>
                    <a:pt x="164671" y="171262"/>
                  </a:lnTo>
                  <a:lnTo>
                    <a:pt x="165350" y="170945"/>
                  </a:lnTo>
                  <a:lnTo>
                    <a:pt x="165260" y="170764"/>
                  </a:lnTo>
                  <a:close/>
                  <a:moveTo>
                    <a:pt x="120475" y="170840"/>
                  </a:moveTo>
                  <a:lnTo>
                    <a:pt x="120385" y="171036"/>
                  </a:lnTo>
                  <a:lnTo>
                    <a:pt x="121064" y="171353"/>
                  </a:lnTo>
                  <a:lnTo>
                    <a:pt x="121154" y="171156"/>
                  </a:lnTo>
                  <a:lnTo>
                    <a:pt x="120475" y="170840"/>
                  </a:lnTo>
                  <a:close/>
                  <a:moveTo>
                    <a:pt x="215263" y="170659"/>
                  </a:moveTo>
                  <a:lnTo>
                    <a:pt x="215067" y="170749"/>
                  </a:lnTo>
                  <a:lnTo>
                    <a:pt x="215353" y="171428"/>
                  </a:lnTo>
                  <a:lnTo>
                    <a:pt x="215549" y="171353"/>
                  </a:lnTo>
                  <a:lnTo>
                    <a:pt x="215263" y="170659"/>
                  </a:lnTo>
                  <a:close/>
                  <a:moveTo>
                    <a:pt x="164098" y="171307"/>
                  </a:moveTo>
                  <a:lnTo>
                    <a:pt x="163419" y="171624"/>
                  </a:lnTo>
                  <a:lnTo>
                    <a:pt x="163510" y="171805"/>
                  </a:lnTo>
                  <a:lnTo>
                    <a:pt x="164189" y="171488"/>
                  </a:lnTo>
                  <a:lnTo>
                    <a:pt x="164098" y="171307"/>
                  </a:lnTo>
                  <a:close/>
                  <a:moveTo>
                    <a:pt x="132588" y="171202"/>
                  </a:moveTo>
                  <a:lnTo>
                    <a:pt x="132452" y="171337"/>
                  </a:lnTo>
                  <a:lnTo>
                    <a:pt x="132980" y="171865"/>
                  </a:lnTo>
                  <a:lnTo>
                    <a:pt x="133131" y="171715"/>
                  </a:lnTo>
                  <a:lnTo>
                    <a:pt x="132588" y="171202"/>
                  </a:lnTo>
                  <a:close/>
                  <a:moveTo>
                    <a:pt x="121637" y="171383"/>
                  </a:moveTo>
                  <a:lnTo>
                    <a:pt x="121546" y="171579"/>
                  </a:lnTo>
                  <a:lnTo>
                    <a:pt x="122225" y="171896"/>
                  </a:lnTo>
                  <a:lnTo>
                    <a:pt x="122316" y="171699"/>
                  </a:lnTo>
                  <a:lnTo>
                    <a:pt x="121637" y="171383"/>
                  </a:lnTo>
                  <a:close/>
                  <a:moveTo>
                    <a:pt x="69974" y="171443"/>
                  </a:moveTo>
                  <a:lnTo>
                    <a:pt x="69688" y="172122"/>
                  </a:lnTo>
                  <a:lnTo>
                    <a:pt x="69884" y="172212"/>
                  </a:lnTo>
                  <a:lnTo>
                    <a:pt x="70170" y="171518"/>
                  </a:lnTo>
                  <a:lnTo>
                    <a:pt x="69974" y="171443"/>
                  </a:lnTo>
                  <a:close/>
                  <a:moveTo>
                    <a:pt x="146872" y="171443"/>
                  </a:moveTo>
                  <a:lnTo>
                    <a:pt x="146586" y="172122"/>
                  </a:lnTo>
                  <a:lnTo>
                    <a:pt x="146782" y="172212"/>
                  </a:lnTo>
                  <a:lnTo>
                    <a:pt x="147068" y="171518"/>
                  </a:lnTo>
                  <a:lnTo>
                    <a:pt x="146872" y="171443"/>
                  </a:lnTo>
                  <a:close/>
                  <a:moveTo>
                    <a:pt x="162937" y="171850"/>
                  </a:moveTo>
                  <a:lnTo>
                    <a:pt x="162258" y="172167"/>
                  </a:lnTo>
                  <a:lnTo>
                    <a:pt x="162348" y="172348"/>
                  </a:lnTo>
                  <a:lnTo>
                    <a:pt x="163012" y="172031"/>
                  </a:lnTo>
                  <a:lnTo>
                    <a:pt x="163027" y="172031"/>
                  </a:lnTo>
                  <a:lnTo>
                    <a:pt x="162937" y="171850"/>
                  </a:lnTo>
                  <a:close/>
                  <a:moveTo>
                    <a:pt x="138757" y="171609"/>
                  </a:moveTo>
                  <a:lnTo>
                    <a:pt x="138561" y="171699"/>
                  </a:lnTo>
                  <a:lnTo>
                    <a:pt x="138863" y="172378"/>
                  </a:lnTo>
                  <a:lnTo>
                    <a:pt x="139044" y="172303"/>
                  </a:lnTo>
                  <a:lnTo>
                    <a:pt x="138757" y="171609"/>
                  </a:lnTo>
                  <a:close/>
                  <a:moveTo>
                    <a:pt x="122798" y="171926"/>
                  </a:moveTo>
                  <a:lnTo>
                    <a:pt x="122708" y="172122"/>
                  </a:lnTo>
                  <a:lnTo>
                    <a:pt x="123387" y="172439"/>
                  </a:lnTo>
                  <a:lnTo>
                    <a:pt x="123477" y="172242"/>
                  </a:lnTo>
                  <a:lnTo>
                    <a:pt x="122798" y="171926"/>
                  </a:lnTo>
                  <a:close/>
                  <a:moveTo>
                    <a:pt x="215761" y="171850"/>
                  </a:moveTo>
                  <a:lnTo>
                    <a:pt x="215564" y="171926"/>
                  </a:lnTo>
                  <a:lnTo>
                    <a:pt x="215851" y="172605"/>
                  </a:lnTo>
                  <a:lnTo>
                    <a:pt x="216047" y="172529"/>
                  </a:lnTo>
                  <a:lnTo>
                    <a:pt x="215761" y="171850"/>
                  </a:lnTo>
                  <a:close/>
                  <a:moveTo>
                    <a:pt x="133508" y="172092"/>
                  </a:moveTo>
                  <a:lnTo>
                    <a:pt x="133357" y="172242"/>
                  </a:lnTo>
                  <a:lnTo>
                    <a:pt x="133885" y="172770"/>
                  </a:lnTo>
                  <a:lnTo>
                    <a:pt x="134036" y="172620"/>
                  </a:lnTo>
                  <a:lnTo>
                    <a:pt x="133508" y="172092"/>
                  </a:lnTo>
                  <a:close/>
                  <a:moveTo>
                    <a:pt x="161775" y="172393"/>
                  </a:moveTo>
                  <a:lnTo>
                    <a:pt x="161096" y="172710"/>
                  </a:lnTo>
                  <a:lnTo>
                    <a:pt x="161187" y="172891"/>
                  </a:lnTo>
                  <a:lnTo>
                    <a:pt x="161851" y="172574"/>
                  </a:lnTo>
                  <a:lnTo>
                    <a:pt x="161775" y="172393"/>
                  </a:lnTo>
                  <a:close/>
                  <a:moveTo>
                    <a:pt x="123960" y="172469"/>
                  </a:moveTo>
                  <a:lnTo>
                    <a:pt x="123869" y="172665"/>
                  </a:lnTo>
                  <a:lnTo>
                    <a:pt x="124548" y="172967"/>
                  </a:lnTo>
                  <a:lnTo>
                    <a:pt x="124639" y="172786"/>
                  </a:lnTo>
                  <a:lnTo>
                    <a:pt x="123960" y="172469"/>
                  </a:lnTo>
                  <a:close/>
                  <a:moveTo>
                    <a:pt x="69477" y="172620"/>
                  </a:moveTo>
                  <a:lnTo>
                    <a:pt x="69190" y="173313"/>
                  </a:lnTo>
                  <a:lnTo>
                    <a:pt x="69371" y="173389"/>
                  </a:lnTo>
                  <a:lnTo>
                    <a:pt x="69673" y="172695"/>
                  </a:lnTo>
                  <a:lnTo>
                    <a:pt x="69477" y="172620"/>
                  </a:lnTo>
                  <a:close/>
                  <a:moveTo>
                    <a:pt x="146374" y="172620"/>
                  </a:moveTo>
                  <a:lnTo>
                    <a:pt x="146088" y="173313"/>
                  </a:lnTo>
                  <a:lnTo>
                    <a:pt x="146284" y="173389"/>
                  </a:lnTo>
                  <a:lnTo>
                    <a:pt x="146571" y="172710"/>
                  </a:lnTo>
                  <a:lnTo>
                    <a:pt x="146374" y="172620"/>
                  </a:lnTo>
                  <a:close/>
                  <a:moveTo>
                    <a:pt x="160599" y="172936"/>
                  </a:moveTo>
                  <a:lnTo>
                    <a:pt x="159935" y="173253"/>
                  </a:lnTo>
                  <a:lnTo>
                    <a:pt x="160010" y="173434"/>
                  </a:lnTo>
                  <a:lnTo>
                    <a:pt x="160689" y="173117"/>
                  </a:lnTo>
                  <a:lnTo>
                    <a:pt x="160599" y="172936"/>
                  </a:lnTo>
                  <a:close/>
                  <a:moveTo>
                    <a:pt x="125121" y="173012"/>
                  </a:moveTo>
                  <a:lnTo>
                    <a:pt x="125031" y="173208"/>
                  </a:lnTo>
                  <a:lnTo>
                    <a:pt x="125709" y="173510"/>
                  </a:lnTo>
                  <a:lnTo>
                    <a:pt x="125800" y="173329"/>
                  </a:lnTo>
                  <a:lnTo>
                    <a:pt x="125121" y="173012"/>
                  </a:lnTo>
                  <a:close/>
                  <a:moveTo>
                    <a:pt x="139255" y="172801"/>
                  </a:moveTo>
                  <a:lnTo>
                    <a:pt x="139074" y="172876"/>
                  </a:lnTo>
                  <a:lnTo>
                    <a:pt x="139360" y="173570"/>
                  </a:lnTo>
                  <a:lnTo>
                    <a:pt x="139541" y="173479"/>
                  </a:lnTo>
                  <a:lnTo>
                    <a:pt x="139255" y="172801"/>
                  </a:lnTo>
                  <a:close/>
                  <a:moveTo>
                    <a:pt x="134413" y="172997"/>
                  </a:moveTo>
                  <a:lnTo>
                    <a:pt x="134277" y="173148"/>
                  </a:lnTo>
                  <a:lnTo>
                    <a:pt x="134805" y="173660"/>
                  </a:lnTo>
                  <a:lnTo>
                    <a:pt x="134956" y="173525"/>
                  </a:lnTo>
                  <a:lnTo>
                    <a:pt x="134413" y="172997"/>
                  </a:lnTo>
                  <a:close/>
                  <a:moveTo>
                    <a:pt x="216258" y="173027"/>
                  </a:moveTo>
                  <a:lnTo>
                    <a:pt x="216062" y="173102"/>
                  </a:lnTo>
                  <a:lnTo>
                    <a:pt x="216364" y="173796"/>
                  </a:lnTo>
                  <a:lnTo>
                    <a:pt x="216545" y="173706"/>
                  </a:lnTo>
                  <a:lnTo>
                    <a:pt x="216258" y="173027"/>
                  </a:lnTo>
                  <a:close/>
                  <a:moveTo>
                    <a:pt x="159437" y="173479"/>
                  </a:moveTo>
                  <a:lnTo>
                    <a:pt x="158758" y="173796"/>
                  </a:lnTo>
                  <a:lnTo>
                    <a:pt x="158849" y="173977"/>
                  </a:lnTo>
                  <a:lnTo>
                    <a:pt x="159528" y="173660"/>
                  </a:lnTo>
                  <a:lnTo>
                    <a:pt x="159437" y="173479"/>
                  </a:lnTo>
                  <a:close/>
                  <a:moveTo>
                    <a:pt x="126298" y="173555"/>
                  </a:moveTo>
                  <a:lnTo>
                    <a:pt x="126207" y="173751"/>
                  </a:lnTo>
                  <a:lnTo>
                    <a:pt x="126886" y="174053"/>
                  </a:lnTo>
                  <a:lnTo>
                    <a:pt x="126961" y="173872"/>
                  </a:lnTo>
                  <a:lnTo>
                    <a:pt x="126298" y="173555"/>
                  </a:lnTo>
                  <a:close/>
                  <a:moveTo>
                    <a:pt x="158276" y="174022"/>
                  </a:moveTo>
                  <a:lnTo>
                    <a:pt x="157597" y="174339"/>
                  </a:lnTo>
                  <a:lnTo>
                    <a:pt x="157687" y="174520"/>
                  </a:lnTo>
                  <a:lnTo>
                    <a:pt x="158366" y="174203"/>
                  </a:lnTo>
                  <a:lnTo>
                    <a:pt x="158276" y="174022"/>
                  </a:lnTo>
                  <a:close/>
                  <a:moveTo>
                    <a:pt x="68979" y="173811"/>
                  </a:moveTo>
                  <a:lnTo>
                    <a:pt x="68692" y="174490"/>
                  </a:lnTo>
                  <a:lnTo>
                    <a:pt x="68873" y="174565"/>
                  </a:lnTo>
                  <a:lnTo>
                    <a:pt x="69175" y="173887"/>
                  </a:lnTo>
                  <a:lnTo>
                    <a:pt x="68979" y="173811"/>
                  </a:lnTo>
                  <a:close/>
                  <a:moveTo>
                    <a:pt x="135333" y="173902"/>
                  </a:moveTo>
                  <a:lnTo>
                    <a:pt x="135197" y="174037"/>
                  </a:lnTo>
                  <a:lnTo>
                    <a:pt x="135725" y="174565"/>
                  </a:lnTo>
                  <a:lnTo>
                    <a:pt x="135861" y="174415"/>
                  </a:lnTo>
                  <a:lnTo>
                    <a:pt x="135333" y="173902"/>
                  </a:lnTo>
                  <a:close/>
                  <a:moveTo>
                    <a:pt x="145877" y="173796"/>
                  </a:moveTo>
                  <a:lnTo>
                    <a:pt x="145590" y="174490"/>
                  </a:lnTo>
                  <a:lnTo>
                    <a:pt x="145771" y="174565"/>
                  </a:lnTo>
                  <a:lnTo>
                    <a:pt x="146073" y="173887"/>
                  </a:lnTo>
                  <a:lnTo>
                    <a:pt x="145877" y="173796"/>
                  </a:lnTo>
                  <a:close/>
                  <a:moveTo>
                    <a:pt x="127459" y="174098"/>
                  </a:moveTo>
                  <a:lnTo>
                    <a:pt x="127369" y="174294"/>
                  </a:lnTo>
                  <a:lnTo>
                    <a:pt x="128048" y="174596"/>
                  </a:lnTo>
                  <a:lnTo>
                    <a:pt x="128138" y="174415"/>
                  </a:lnTo>
                  <a:lnTo>
                    <a:pt x="127459" y="174098"/>
                  </a:lnTo>
                  <a:close/>
                  <a:moveTo>
                    <a:pt x="139768" y="173977"/>
                  </a:moveTo>
                  <a:lnTo>
                    <a:pt x="139572" y="174053"/>
                  </a:lnTo>
                  <a:lnTo>
                    <a:pt x="139873" y="174746"/>
                  </a:lnTo>
                  <a:lnTo>
                    <a:pt x="140054" y="174656"/>
                  </a:lnTo>
                  <a:lnTo>
                    <a:pt x="139768" y="173977"/>
                  </a:lnTo>
                  <a:close/>
                  <a:moveTo>
                    <a:pt x="216756" y="174203"/>
                  </a:moveTo>
                  <a:lnTo>
                    <a:pt x="216575" y="174294"/>
                  </a:lnTo>
                  <a:lnTo>
                    <a:pt x="216862" y="174973"/>
                  </a:lnTo>
                  <a:lnTo>
                    <a:pt x="217058" y="174897"/>
                  </a:lnTo>
                  <a:lnTo>
                    <a:pt x="216756" y="174203"/>
                  </a:lnTo>
                  <a:close/>
                  <a:moveTo>
                    <a:pt x="157114" y="174550"/>
                  </a:moveTo>
                  <a:lnTo>
                    <a:pt x="156435" y="174867"/>
                  </a:lnTo>
                  <a:lnTo>
                    <a:pt x="156526" y="175063"/>
                  </a:lnTo>
                  <a:lnTo>
                    <a:pt x="157205" y="174746"/>
                  </a:lnTo>
                  <a:lnTo>
                    <a:pt x="157114" y="174550"/>
                  </a:lnTo>
                  <a:close/>
                  <a:moveTo>
                    <a:pt x="128621" y="174641"/>
                  </a:moveTo>
                  <a:lnTo>
                    <a:pt x="128530" y="174837"/>
                  </a:lnTo>
                  <a:lnTo>
                    <a:pt x="129209" y="175139"/>
                  </a:lnTo>
                  <a:lnTo>
                    <a:pt x="129299" y="174958"/>
                  </a:lnTo>
                  <a:lnTo>
                    <a:pt x="128621" y="174641"/>
                  </a:lnTo>
                  <a:close/>
                  <a:moveTo>
                    <a:pt x="136253" y="174792"/>
                  </a:moveTo>
                  <a:lnTo>
                    <a:pt x="136102" y="174943"/>
                  </a:lnTo>
                  <a:lnTo>
                    <a:pt x="136630" y="175470"/>
                  </a:lnTo>
                  <a:lnTo>
                    <a:pt x="136781" y="175320"/>
                  </a:lnTo>
                  <a:lnTo>
                    <a:pt x="136253" y="174792"/>
                  </a:lnTo>
                  <a:close/>
                  <a:moveTo>
                    <a:pt x="155953" y="175093"/>
                  </a:moveTo>
                  <a:lnTo>
                    <a:pt x="155274" y="175410"/>
                  </a:lnTo>
                  <a:lnTo>
                    <a:pt x="155365" y="175591"/>
                  </a:lnTo>
                  <a:lnTo>
                    <a:pt x="156043" y="175289"/>
                  </a:lnTo>
                  <a:lnTo>
                    <a:pt x="155953" y="175093"/>
                  </a:lnTo>
                  <a:close/>
                  <a:moveTo>
                    <a:pt x="129782" y="175184"/>
                  </a:moveTo>
                  <a:lnTo>
                    <a:pt x="129692" y="175365"/>
                  </a:lnTo>
                  <a:lnTo>
                    <a:pt x="130370" y="175682"/>
                  </a:lnTo>
                  <a:lnTo>
                    <a:pt x="130461" y="175501"/>
                  </a:lnTo>
                  <a:lnTo>
                    <a:pt x="129782" y="175184"/>
                  </a:lnTo>
                  <a:close/>
                  <a:moveTo>
                    <a:pt x="68481" y="174988"/>
                  </a:moveTo>
                  <a:lnTo>
                    <a:pt x="68179" y="175667"/>
                  </a:lnTo>
                  <a:lnTo>
                    <a:pt x="68375" y="175742"/>
                  </a:lnTo>
                  <a:lnTo>
                    <a:pt x="68662" y="175063"/>
                  </a:lnTo>
                  <a:lnTo>
                    <a:pt x="68481" y="174988"/>
                  </a:lnTo>
                  <a:close/>
                  <a:moveTo>
                    <a:pt x="145379" y="174988"/>
                  </a:moveTo>
                  <a:lnTo>
                    <a:pt x="145092" y="175682"/>
                  </a:lnTo>
                  <a:lnTo>
                    <a:pt x="145273" y="175757"/>
                  </a:lnTo>
                  <a:lnTo>
                    <a:pt x="145560" y="175063"/>
                  </a:lnTo>
                  <a:lnTo>
                    <a:pt x="145379" y="174988"/>
                  </a:lnTo>
                  <a:close/>
                  <a:moveTo>
                    <a:pt x="140265" y="175154"/>
                  </a:moveTo>
                  <a:lnTo>
                    <a:pt x="140069" y="175244"/>
                  </a:lnTo>
                  <a:lnTo>
                    <a:pt x="140356" y="175923"/>
                  </a:lnTo>
                  <a:lnTo>
                    <a:pt x="140552" y="175848"/>
                  </a:lnTo>
                  <a:lnTo>
                    <a:pt x="140265" y="175154"/>
                  </a:lnTo>
                  <a:close/>
                  <a:moveTo>
                    <a:pt x="154791" y="175636"/>
                  </a:moveTo>
                  <a:lnTo>
                    <a:pt x="154113" y="175953"/>
                  </a:lnTo>
                  <a:lnTo>
                    <a:pt x="154203" y="176134"/>
                  </a:lnTo>
                  <a:lnTo>
                    <a:pt x="154882" y="175832"/>
                  </a:lnTo>
                  <a:lnTo>
                    <a:pt x="154791" y="175636"/>
                  </a:lnTo>
                  <a:close/>
                  <a:moveTo>
                    <a:pt x="217269" y="175395"/>
                  </a:moveTo>
                  <a:lnTo>
                    <a:pt x="217073" y="175470"/>
                  </a:lnTo>
                  <a:lnTo>
                    <a:pt x="217359" y="176149"/>
                  </a:lnTo>
                  <a:lnTo>
                    <a:pt x="217556" y="176074"/>
                  </a:lnTo>
                  <a:lnTo>
                    <a:pt x="217269" y="175395"/>
                  </a:lnTo>
                  <a:close/>
                  <a:moveTo>
                    <a:pt x="130944" y="175727"/>
                  </a:moveTo>
                  <a:lnTo>
                    <a:pt x="130853" y="175908"/>
                  </a:lnTo>
                  <a:lnTo>
                    <a:pt x="131532" y="176225"/>
                  </a:lnTo>
                  <a:lnTo>
                    <a:pt x="131622" y="176044"/>
                  </a:lnTo>
                  <a:lnTo>
                    <a:pt x="130944" y="175727"/>
                  </a:lnTo>
                  <a:close/>
                  <a:moveTo>
                    <a:pt x="137158" y="175697"/>
                  </a:moveTo>
                  <a:lnTo>
                    <a:pt x="137022" y="175848"/>
                  </a:lnTo>
                  <a:lnTo>
                    <a:pt x="137550" y="176360"/>
                  </a:lnTo>
                  <a:lnTo>
                    <a:pt x="137701" y="176210"/>
                  </a:lnTo>
                  <a:lnTo>
                    <a:pt x="137158" y="175697"/>
                  </a:lnTo>
                  <a:close/>
                  <a:moveTo>
                    <a:pt x="153630" y="176179"/>
                  </a:moveTo>
                  <a:lnTo>
                    <a:pt x="152951" y="176496"/>
                  </a:lnTo>
                  <a:lnTo>
                    <a:pt x="153042" y="176692"/>
                  </a:lnTo>
                  <a:lnTo>
                    <a:pt x="153705" y="176375"/>
                  </a:lnTo>
                  <a:lnTo>
                    <a:pt x="153630" y="176179"/>
                  </a:lnTo>
                  <a:close/>
                  <a:moveTo>
                    <a:pt x="132105" y="176270"/>
                  </a:moveTo>
                  <a:lnTo>
                    <a:pt x="132030" y="176451"/>
                  </a:lnTo>
                  <a:lnTo>
                    <a:pt x="132693" y="176768"/>
                  </a:lnTo>
                  <a:lnTo>
                    <a:pt x="132784" y="176572"/>
                  </a:lnTo>
                  <a:lnTo>
                    <a:pt x="132105" y="176270"/>
                  </a:lnTo>
                  <a:close/>
                  <a:moveTo>
                    <a:pt x="67983" y="176164"/>
                  </a:moveTo>
                  <a:lnTo>
                    <a:pt x="67682" y="176843"/>
                  </a:lnTo>
                  <a:lnTo>
                    <a:pt x="67878" y="176934"/>
                  </a:lnTo>
                  <a:lnTo>
                    <a:pt x="68164" y="176240"/>
                  </a:lnTo>
                  <a:lnTo>
                    <a:pt x="67983" y="176164"/>
                  </a:lnTo>
                  <a:close/>
                  <a:moveTo>
                    <a:pt x="144866" y="176164"/>
                  </a:moveTo>
                  <a:lnTo>
                    <a:pt x="144579" y="176858"/>
                  </a:lnTo>
                  <a:lnTo>
                    <a:pt x="144776" y="176934"/>
                  </a:lnTo>
                  <a:lnTo>
                    <a:pt x="145062" y="176240"/>
                  </a:lnTo>
                  <a:lnTo>
                    <a:pt x="144866" y="176164"/>
                  </a:lnTo>
                  <a:close/>
                  <a:moveTo>
                    <a:pt x="140763" y="176345"/>
                  </a:moveTo>
                  <a:lnTo>
                    <a:pt x="140567" y="176421"/>
                  </a:lnTo>
                  <a:lnTo>
                    <a:pt x="140869" y="177099"/>
                  </a:lnTo>
                  <a:lnTo>
                    <a:pt x="141050" y="177024"/>
                  </a:lnTo>
                  <a:lnTo>
                    <a:pt x="140763" y="176345"/>
                  </a:lnTo>
                  <a:close/>
                  <a:moveTo>
                    <a:pt x="152468" y="176722"/>
                  </a:moveTo>
                  <a:lnTo>
                    <a:pt x="151790" y="177039"/>
                  </a:lnTo>
                  <a:lnTo>
                    <a:pt x="151880" y="177220"/>
                  </a:lnTo>
                  <a:lnTo>
                    <a:pt x="152544" y="176918"/>
                  </a:lnTo>
                  <a:lnTo>
                    <a:pt x="152468" y="176722"/>
                  </a:lnTo>
                  <a:close/>
                  <a:moveTo>
                    <a:pt x="138078" y="176587"/>
                  </a:moveTo>
                  <a:lnTo>
                    <a:pt x="137927" y="176737"/>
                  </a:lnTo>
                  <a:lnTo>
                    <a:pt x="138470" y="177265"/>
                  </a:lnTo>
                  <a:lnTo>
                    <a:pt x="138606" y="177115"/>
                  </a:lnTo>
                  <a:lnTo>
                    <a:pt x="138078" y="176587"/>
                  </a:lnTo>
                  <a:close/>
                  <a:moveTo>
                    <a:pt x="133267" y="176813"/>
                  </a:moveTo>
                  <a:lnTo>
                    <a:pt x="133191" y="176994"/>
                  </a:lnTo>
                  <a:lnTo>
                    <a:pt x="133855" y="177311"/>
                  </a:lnTo>
                  <a:lnTo>
                    <a:pt x="133945" y="177130"/>
                  </a:lnTo>
                  <a:lnTo>
                    <a:pt x="133267" y="176813"/>
                  </a:lnTo>
                  <a:close/>
                  <a:moveTo>
                    <a:pt x="217767" y="176572"/>
                  </a:moveTo>
                  <a:lnTo>
                    <a:pt x="217571" y="176647"/>
                  </a:lnTo>
                  <a:lnTo>
                    <a:pt x="217857" y="177341"/>
                  </a:lnTo>
                  <a:lnTo>
                    <a:pt x="218053" y="177250"/>
                  </a:lnTo>
                  <a:lnTo>
                    <a:pt x="217767" y="176572"/>
                  </a:lnTo>
                  <a:close/>
                  <a:moveTo>
                    <a:pt x="151307" y="177280"/>
                  </a:moveTo>
                  <a:lnTo>
                    <a:pt x="150628" y="177597"/>
                  </a:lnTo>
                  <a:lnTo>
                    <a:pt x="150719" y="177778"/>
                  </a:lnTo>
                  <a:lnTo>
                    <a:pt x="151382" y="177462"/>
                  </a:lnTo>
                  <a:lnTo>
                    <a:pt x="151307" y="177280"/>
                  </a:lnTo>
                  <a:close/>
                  <a:moveTo>
                    <a:pt x="134428" y="177356"/>
                  </a:moveTo>
                  <a:lnTo>
                    <a:pt x="134353" y="177537"/>
                  </a:lnTo>
                  <a:lnTo>
                    <a:pt x="135016" y="177854"/>
                  </a:lnTo>
                  <a:lnTo>
                    <a:pt x="135107" y="177673"/>
                  </a:lnTo>
                  <a:lnTo>
                    <a:pt x="134428" y="177356"/>
                  </a:lnTo>
                  <a:close/>
                  <a:moveTo>
                    <a:pt x="67470" y="177341"/>
                  </a:moveTo>
                  <a:lnTo>
                    <a:pt x="67184" y="178035"/>
                  </a:lnTo>
                  <a:lnTo>
                    <a:pt x="67380" y="178110"/>
                  </a:lnTo>
                  <a:lnTo>
                    <a:pt x="67667" y="177416"/>
                  </a:lnTo>
                  <a:lnTo>
                    <a:pt x="67470" y="177341"/>
                  </a:lnTo>
                  <a:close/>
                  <a:moveTo>
                    <a:pt x="144368" y="177356"/>
                  </a:moveTo>
                  <a:lnTo>
                    <a:pt x="144082" y="178035"/>
                  </a:lnTo>
                  <a:lnTo>
                    <a:pt x="144278" y="178125"/>
                  </a:lnTo>
                  <a:lnTo>
                    <a:pt x="144564" y="177431"/>
                  </a:lnTo>
                  <a:lnTo>
                    <a:pt x="144368" y="177356"/>
                  </a:lnTo>
                  <a:close/>
                  <a:moveTo>
                    <a:pt x="138998" y="177492"/>
                  </a:moveTo>
                  <a:lnTo>
                    <a:pt x="138848" y="177643"/>
                  </a:lnTo>
                  <a:lnTo>
                    <a:pt x="139376" y="178170"/>
                  </a:lnTo>
                  <a:lnTo>
                    <a:pt x="139526" y="178020"/>
                  </a:lnTo>
                  <a:lnTo>
                    <a:pt x="138998" y="177492"/>
                  </a:lnTo>
                  <a:close/>
                  <a:moveTo>
                    <a:pt x="141261" y="177522"/>
                  </a:moveTo>
                  <a:lnTo>
                    <a:pt x="141080" y="177597"/>
                  </a:lnTo>
                  <a:lnTo>
                    <a:pt x="141367" y="178291"/>
                  </a:lnTo>
                  <a:lnTo>
                    <a:pt x="141563" y="178201"/>
                  </a:lnTo>
                  <a:lnTo>
                    <a:pt x="141261" y="177522"/>
                  </a:lnTo>
                  <a:close/>
                  <a:moveTo>
                    <a:pt x="150130" y="177824"/>
                  </a:moveTo>
                  <a:lnTo>
                    <a:pt x="149467" y="178125"/>
                  </a:lnTo>
                  <a:lnTo>
                    <a:pt x="149542" y="178321"/>
                  </a:lnTo>
                  <a:lnTo>
                    <a:pt x="150221" y="178005"/>
                  </a:lnTo>
                  <a:lnTo>
                    <a:pt x="150130" y="177824"/>
                  </a:lnTo>
                  <a:close/>
                  <a:moveTo>
                    <a:pt x="135589" y="177899"/>
                  </a:moveTo>
                  <a:lnTo>
                    <a:pt x="135514" y="178080"/>
                  </a:lnTo>
                  <a:lnTo>
                    <a:pt x="136178" y="178397"/>
                  </a:lnTo>
                  <a:lnTo>
                    <a:pt x="136268" y="178216"/>
                  </a:lnTo>
                  <a:lnTo>
                    <a:pt x="135589" y="177899"/>
                  </a:lnTo>
                  <a:close/>
                  <a:moveTo>
                    <a:pt x="218264" y="177748"/>
                  </a:moveTo>
                  <a:lnTo>
                    <a:pt x="218068" y="177824"/>
                  </a:lnTo>
                  <a:lnTo>
                    <a:pt x="218370" y="178517"/>
                  </a:lnTo>
                  <a:lnTo>
                    <a:pt x="218551" y="178442"/>
                  </a:lnTo>
                  <a:lnTo>
                    <a:pt x="218264" y="177748"/>
                  </a:lnTo>
                  <a:close/>
                  <a:moveTo>
                    <a:pt x="148969" y="178367"/>
                  </a:moveTo>
                  <a:lnTo>
                    <a:pt x="148305" y="178668"/>
                  </a:lnTo>
                  <a:lnTo>
                    <a:pt x="148381" y="178864"/>
                  </a:lnTo>
                  <a:lnTo>
                    <a:pt x="149059" y="178548"/>
                  </a:lnTo>
                  <a:lnTo>
                    <a:pt x="148969" y="178367"/>
                  </a:lnTo>
                  <a:close/>
                  <a:moveTo>
                    <a:pt x="136766" y="178442"/>
                  </a:moveTo>
                  <a:lnTo>
                    <a:pt x="136676" y="178623"/>
                  </a:lnTo>
                  <a:lnTo>
                    <a:pt x="137354" y="178940"/>
                  </a:lnTo>
                  <a:lnTo>
                    <a:pt x="137430" y="178759"/>
                  </a:lnTo>
                  <a:lnTo>
                    <a:pt x="136766" y="178442"/>
                  </a:lnTo>
                  <a:close/>
                  <a:moveTo>
                    <a:pt x="139919" y="178397"/>
                  </a:moveTo>
                  <a:lnTo>
                    <a:pt x="139783" y="178548"/>
                  </a:lnTo>
                  <a:lnTo>
                    <a:pt x="140311" y="179060"/>
                  </a:lnTo>
                  <a:lnTo>
                    <a:pt x="140462" y="178910"/>
                  </a:lnTo>
                  <a:lnTo>
                    <a:pt x="139919" y="178397"/>
                  </a:lnTo>
                  <a:close/>
                  <a:moveTo>
                    <a:pt x="66973" y="178517"/>
                  </a:moveTo>
                  <a:lnTo>
                    <a:pt x="66686" y="179211"/>
                  </a:lnTo>
                  <a:lnTo>
                    <a:pt x="66882" y="179287"/>
                  </a:lnTo>
                  <a:lnTo>
                    <a:pt x="67169" y="178608"/>
                  </a:lnTo>
                  <a:lnTo>
                    <a:pt x="66973" y="178517"/>
                  </a:lnTo>
                  <a:close/>
                  <a:moveTo>
                    <a:pt x="143871" y="178532"/>
                  </a:moveTo>
                  <a:lnTo>
                    <a:pt x="143584" y="179211"/>
                  </a:lnTo>
                  <a:lnTo>
                    <a:pt x="143780" y="179302"/>
                  </a:lnTo>
                  <a:lnTo>
                    <a:pt x="144067" y="178608"/>
                  </a:lnTo>
                  <a:lnTo>
                    <a:pt x="143871" y="178532"/>
                  </a:lnTo>
                  <a:close/>
                  <a:moveTo>
                    <a:pt x="147807" y="178894"/>
                  </a:moveTo>
                  <a:lnTo>
                    <a:pt x="147129" y="179211"/>
                  </a:lnTo>
                  <a:lnTo>
                    <a:pt x="147219" y="179407"/>
                  </a:lnTo>
                  <a:lnTo>
                    <a:pt x="147898" y="179091"/>
                  </a:lnTo>
                  <a:lnTo>
                    <a:pt x="147807" y="178894"/>
                  </a:lnTo>
                  <a:close/>
                  <a:moveTo>
                    <a:pt x="141759" y="178698"/>
                  </a:moveTo>
                  <a:lnTo>
                    <a:pt x="141578" y="178774"/>
                  </a:lnTo>
                  <a:lnTo>
                    <a:pt x="141864" y="179468"/>
                  </a:lnTo>
                  <a:lnTo>
                    <a:pt x="142060" y="179392"/>
                  </a:lnTo>
                  <a:lnTo>
                    <a:pt x="141759" y="178698"/>
                  </a:lnTo>
                  <a:close/>
                  <a:moveTo>
                    <a:pt x="137927" y="178985"/>
                  </a:moveTo>
                  <a:lnTo>
                    <a:pt x="137837" y="179166"/>
                  </a:lnTo>
                  <a:lnTo>
                    <a:pt x="138516" y="179483"/>
                  </a:lnTo>
                  <a:lnTo>
                    <a:pt x="138591" y="179302"/>
                  </a:lnTo>
                  <a:lnTo>
                    <a:pt x="137927" y="178985"/>
                  </a:lnTo>
                  <a:close/>
                  <a:moveTo>
                    <a:pt x="218762" y="178925"/>
                  </a:moveTo>
                  <a:lnTo>
                    <a:pt x="218581" y="179000"/>
                  </a:lnTo>
                  <a:lnTo>
                    <a:pt x="218868" y="179694"/>
                  </a:lnTo>
                  <a:lnTo>
                    <a:pt x="219064" y="179603"/>
                  </a:lnTo>
                  <a:lnTo>
                    <a:pt x="218762" y="178925"/>
                  </a:lnTo>
                  <a:close/>
                  <a:moveTo>
                    <a:pt x="146646" y="179437"/>
                  </a:moveTo>
                  <a:lnTo>
                    <a:pt x="145967" y="179754"/>
                  </a:lnTo>
                  <a:lnTo>
                    <a:pt x="146058" y="179935"/>
                  </a:lnTo>
                  <a:lnTo>
                    <a:pt x="146736" y="179634"/>
                  </a:lnTo>
                  <a:lnTo>
                    <a:pt x="146646" y="179437"/>
                  </a:lnTo>
                  <a:close/>
                  <a:moveTo>
                    <a:pt x="140824" y="179272"/>
                  </a:moveTo>
                  <a:lnTo>
                    <a:pt x="140688" y="179422"/>
                  </a:lnTo>
                  <a:lnTo>
                    <a:pt x="141216" y="179950"/>
                  </a:lnTo>
                  <a:lnTo>
                    <a:pt x="141352" y="179800"/>
                  </a:lnTo>
                  <a:lnTo>
                    <a:pt x="140824" y="179272"/>
                  </a:lnTo>
                  <a:close/>
                  <a:moveTo>
                    <a:pt x="139089" y="179528"/>
                  </a:moveTo>
                  <a:lnTo>
                    <a:pt x="138998" y="179709"/>
                  </a:lnTo>
                  <a:lnTo>
                    <a:pt x="139677" y="180026"/>
                  </a:lnTo>
                  <a:lnTo>
                    <a:pt x="139753" y="179830"/>
                  </a:lnTo>
                  <a:lnTo>
                    <a:pt x="139089" y="179528"/>
                  </a:lnTo>
                  <a:close/>
                  <a:moveTo>
                    <a:pt x="66475" y="179709"/>
                  </a:moveTo>
                  <a:lnTo>
                    <a:pt x="66188" y="180388"/>
                  </a:lnTo>
                  <a:lnTo>
                    <a:pt x="66369" y="180478"/>
                  </a:lnTo>
                  <a:lnTo>
                    <a:pt x="66671" y="179784"/>
                  </a:lnTo>
                  <a:lnTo>
                    <a:pt x="66475" y="179709"/>
                  </a:lnTo>
                  <a:close/>
                  <a:moveTo>
                    <a:pt x="143373" y="179709"/>
                  </a:moveTo>
                  <a:lnTo>
                    <a:pt x="143086" y="180403"/>
                  </a:lnTo>
                  <a:lnTo>
                    <a:pt x="143267" y="180478"/>
                  </a:lnTo>
                  <a:lnTo>
                    <a:pt x="143569" y="179800"/>
                  </a:lnTo>
                  <a:lnTo>
                    <a:pt x="143373" y="179709"/>
                  </a:lnTo>
                  <a:close/>
                  <a:moveTo>
                    <a:pt x="145485" y="179981"/>
                  </a:moveTo>
                  <a:lnTo>
                    <a:pt x="144806" y="180297"/>
                  </a:lnTo>
                  <a:lnTo>
                    <a:pt x="144896" y="180493"/>
                  </a:lnTo>
                  <a:lnTo>
                    <a:pt x="145575" y="180177"/>
                  </a:lnTo>
                  <a:lnTo>
                    <a:pt x="145485" y="179981"/>
                  </a:lnTo>
                  <a:close/>
                  <a:moveTo>
                    <a:pt x="140250" y="180056"/>
                  </a:moveTo>
                  <a:lnTo>
                    <a:pt x="140160" y="180237"/>
                  </a:lnTo>
                  <a:lnTo>
                    <a:pt x="140839" y="180554"/>
                  </a:lnTo>
                  <a:lnTo>
                    <a:pt x="140929" y="180373"/>
                  </a:lnTo>
                  <a:lnTo>
                    <a:pt x="140250" y="180056"/>
                  </a:lnTo>
                  <a:close/>
                  <a:moveTo>
                    <a:pt x="142272" y="179875"/>
                  </a:moveTo>
                  <a:lnTo>
                    <a:pt x="142076" y="179950"/>
                  </a:lnTo>
                  <a:lnTo>
                    <a:pt x="142377" y="180629"/>
                  </a:lnTo>
                  <a:lnTo>
                    <a:pt x="142558" y="180554"/>
                  </a:lnTo>
                  <a:lnTo>
                    <a:pt x="142272" y="179875"/>
                  </a:lnTo>
                  <a:close/>
                  <a:moveTo>
                    <a:pt x="141744" y="180177"/>
                  </a:moveTo>
                  <a:lnTo>
                    <a:pt x="141593" y="180327"/>
                  </a:lnTo>
                  <a:lnTo>
                    <a:pt x="142136" y="180840"/>
                  </a:lnTo>
                  <a:lnTo>
                    <a:pt x="142272" y="180705"/>
                  </a:lnTo>
                  <a:lnTo>
                    <a:pt x="141744" y="180177"/>
                  </a:lnTo>
                  <a:close/>
                  <a:moveTo>
                    <a:pt x="219275" y="180101"/>
                  </a:moveTo>
                  <a:lnTo>
                    <a:pt x="219079" y="180192"/>
                  </a:lnTo>
                  <a:lnTo>
                    <a:pt x="219366" y="180870"/>
                  </a:lnTo>
                  <a:lnTo>
                    <a:pt x="219562" y="180795"/>
                  </a:lnTo>
                  <a:lnTo>
                    <a:pt x="219275" y="180101"/>
                  </a:lnTo>
                  <a:close/>
                  <a:moveTo>
                    <a:pt x="144323" y="180524"/>
                  </a:moveTo>
                  <a:lnTo>
                    <a:pt x="143644" y="180840"/>
                  </a:lnTo>
                  <a:lnTo>
                    <a:pt x="143735" y="181021"/>
                  </a:lnTo>
                  <a:lnTo>
                    <a:pt x="144414" y="180705"/>
                  </a:lnTo>
                  <a:lnTo>
                    <a:pt x="144323" y="180524"/>
                  </a:lnTo>
                  <a:close/>
                  <a:moveTo>
                    <a:pt x="141412" y="180599"/>
                  </a:moveTo>
                  <a:lnTo>
                    <a:pt x="141321" y="180780"/>
                  </a:lnTo>
                  <a:lnTo>
                    <a:pt x="142000" y="181097"/>
                  </a:lnTo>
                  <a:lnTo>
                    <a:pt x="142091" y="180901"/>
                  </a:lnTo>
                  <a:lnTo>
                    <a:pt x="141412" y="180599"/>
                  </a:lnTo>
                  <a:close/>
                  <a:moveTo>
                    <a:pt x="65977" y="180886"/>
                  </a:moveTo>
                  <a:lnTo>
                    <a:pt x="65675" y="181564"/>
                  </a:lnTo>
                  <a:lnTo>
                    <a:pt x="65872" y="181655"/>
                  </a:lnTo>
                  <a:lnTo>
                    <a:pt x="66158" y="180961"/>
                  </a:lnTo>
                  <a:lnTo>
                    <a:pt x="65977" y="180886"/>
                  </a:lnTo>
                  <a:close/>
                  <a:moveTo>
                    <a:pt x="142875" y="180886"/>
                  </a:moveTo>
                  <a:lnTo>
                    <a:pt x="142785" y="181097"/>
                  </a:lnTo>
                  <a:lnTo>
                    <a:pt x="142769" y="181067"/>
                  </a:lnTo>
                  <a:lnTo>
                    <a:pt x="142664" y="181097"/>
                  </a:lnTo>
                  <a:lnTo>
                    <a:pt x="142649" y="181082"/>
                  </a:lnTo>
                  <a:lnTo>
                    <a:pt x="142619" y="181127"/>
                  </a:lnTo>
                  <a:lnTo>
                    <a:pt x="142573" y="181142"/>
                  </a:lnTo>
                  <a:lnTo>
                    <a:pt x="142558" y="181202"/>
                  </a:lnTo>
                  <a:lnTo>
                    <a:pt x="142513" y="181232"/>
                  </a:lnTo>
                  <a:lnTo>
                    <a:pt x="142528" y="181248"/>
                  </a:lnTo>
                  <a:lnTo>
                    <a:pt x="142483" y="181338"/>
                  </a:lnTo>
                  <a:lnTo>
                    <a:pt x="142543" y="181353"/>
                  </a:lnTo>
                  <a:lnTo>
                    <a:pt x="142483" y="181383"/>
                  </a:lnTo>
                  <a:lnTo>
                    <a:pt x="142573" y="181564"/>
                  </a:lnTo>
                  <a:lnTo>
                    <a:pt x="142573" y="181579"/>
                  </a:lnTo>
                  <a:lnTo>
                    <a:pt x="142769" y="181655"/>
                  </a:lnTo>
                  <a:lnTo>
                    <a:pt x="142785" y="181625"/>
                  </a:lnTo>
                  <a:lnTo>
                    <a:pt x="142860" y="181821"/>
                  </a:lnTo>
                  <a:lnTo>
                    <a:pt x="143041" y="181760"/>
                  </a:lnTo>
                  <a:lnTo>
                    <a:pt x="143041" y="181745"/>
                  </a:lnTo>
                  <a:lnTo>
                    <a:pt x="143056" y="181745"/>
                  </a:lnTo>
                  <a:lnTo>
                    <a:pt x="143147" y="181640"/>
                  </a:lnTo>
                  <a:lnTo>
                    <a:pt x="143162" y="181655"/>
                  </a:lnTo>
                  <a:lnTo>
                    <a:pt x="143177" y="181625"/>
                  </a:lnTo>
                  <a:lnTo>
                    <a:pt x="143192" y="181610"/>
                  </a:lnTo>
                  <a:lnTo>
                    <a:pt x="143177" y="181610"/>
                  </a:lnTo>
                  <a:lnTo>
                    <a:pt x="143252" y="181459"/>
                  </a:lnTo>
                  <a:lnTo>
                    <a:pt x="143026" y="181353"/>
                  </a:lnTo>
                  <a:lnTo>
                    <a:pt x="143252" y="181248"/>
                  </a:lnTo>
                  <a:lnTo>
                    <a:pt x="143162" y="181067"/>
                  </a:lnTo>
                  <a:lnTo>
                    <a:pt x="142981" y="181157"/>
                  </a:lnTo>
                  <a:lnTo>
                    <a:pt x="143056" y="180976"/>
                  </a:lnTo>
                  <a:lnTo>
                    <a:pt x="142875" y="180886"/>
                  </a:lnTo>
                  <a:close/>
                  <a:moveTo>
                    <a:pt x="219773" y="181293"/>
                  </a:moveTo>
                  <a:lnTo>
                    <a:pt x="219577" y="181368"/>
                  </a:lnTo>
                  <a:lnTo>
                    <a:pt x="219878" y="182047"/>
                  </a:lnTo>
                  <a:lnTo>
                    <a:pt x="220059" y="181972"/>
                  </a:lnTo>
                  <a:lnTo>
                    <a:pt x="219773" y="181293"/>
                  </a:lnTo>
                  <a:close/>
                  <a:moveTo>
                    <a:pt x="65464" y="182062"/>
                  </a:moveTo>
                  <a:lnTo>
                    <a:pt x="65449" y="182092"/>
                  </a:lnTo>
                  <a:lnTo>
                    <a:pt x="65540" y="182092"/>
                  </a:lnTo>
                  <a:lnTo>
                    <a:pt x="65464" y="182062"/>
                  </a:lnTo>
                  <a:close/>
                  <a:moveTo>
                    <a:pt x="142000" y="181610"/>
                  </a:moveTo>
                  <a:lnTo>
                    <a:pt x="141321" y="181926"/>
                  </a:lnTo>
                  <a:lnTo>
                    <a:pt x="141397" y="182092"/>
                  </a:lnTo>
                  <a:lnTo>
                    <a:pt x="141427" y="182092"/>
                  </a:lnTo>
                  <a:lnTo>
                    <a:pt x="142076" y="181791"/>
                  </a:lnTo>
                  <a:lnTo>
                    <a:pt x="142000" y="181610"/>
                  </a:lnTo>
                  <a:close/>
                  <a:moveTo>
                    <a:pt x="142362" y="182062"/>
                  </a:moveTo>
                  <a:lnTo>
                    <a:pt x="142347" y="182092"/>
                  </a:lnTo>
                  <a:lnTo>
                    <a:pt x="142438" y="182092"/>
                  </a:lnTo>
                  <a:lnTo>
                    <a:pt x="142362" y="182062"/>
                  </a:lnTo>
                  <a:close/>
                  <a:moveTo>
                    <a:pt x="143569" y="181987"/>
                  </a:moveTo>
                  <a:lnTo>
                    <a:pt x="143463" y="182092"/>
                  </a:lnTo>
                  <a:lnTo>
                    <a:pt x="143690" y="182092"/>
                  </a:lnTo>
                  <a:lnTo>
                    <a:pt x="143569" y="181987"/>
                  </a:lnTo>
                  <a:close/>
                  <a:moveTo>
                    <a:pt x="143735" y="181685"/>
                  </a:moveTo>
                  <a:lnTo>
                    <a:pt x="143644" y="181866"/>
                  </a:lnTo>
                  <a:lnTo>
                    <a:pt x="144127" y="182092"/>
                  </a:lnTo>
                  <a:lnTo>
                    <a:pt x="144368" y="182092"/>
                  </a:lnTo>
                  <a:lnTo>
                    <a:pt x="144414" y="182002"/>
                  </a:lnTo>
                  <a:lnTo>
                    <a:pt x="143735" y="181685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29"/>
            <p:cNvSpPr/>
            <p:nvPr/>
          </p:nvSpPr>
          <p:spPr>
            <a:xfrm>
              <a:off x="238125" y="3385975"/>
              <a:ext cx="7139225" cy="10200"/>
            </a:xfrm>
            <a:custGeom>
              <a:avLst/>
              <a:gdLst/>
              <a:ahLst/>
              <a:cxnLst/>
              <a:rect l="l" t="t" r="r" b="b"/>
              <a:pathLst>
                <a:path w="285569" h="408" extrusionOk="0">
                  <a:moveTo>
                    <a:pt x="0" y="1"/>
                  </a:moveTo>
                  <a:lnTo>
                    <a:pt x="0" y="408"/>
                  </a:lnTo>
                  <a:lnTo>
                    <a:pt x="285569" y="408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29"/>
            <p:cNvSpPr/>
            <p:nvPr/>
          </p:nvSpPr>
          <p:spPr>
            <a:xfrm>
              <a:off x="238125" y="3849800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1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29"/>
            <p:cNvSpPr/>
            <p:nvPr/>
          </p:nvSpPr>
          <p:spPr>
            <a:xfrm>
              <a:off x="238125" y="290857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29"/>
            <p:cNvSpPr/>
            <p:nvPr/>
          </p:nvSpPr>
          <p:spPr>
            <a:xfrm>
              <a:off x="238125" y="5127400"/>
              <a:ext cx="7139225" cy="4925"/>
            </a:xfrm>
            <a:custGeom>
              <a:avLst/>
              <a:gdLst/>
              <a:ahLst/>
              <a:cxnLst/>
              <a:rect l="l" t="t" r="r" b="b"/>
              <a:pathLst>
                <a:path w="285569" h="197" extrusionOk="0">
                  <a:moveTo>
                    <a:pt x="0" y="1"/>
                  </a:moveTo>
                  <a:lnTo>
                    <a:pt x="0" y="197"/>
                  </a:lnTo>
                  <a:lnTo>
                    <a:pt x="285569" y="197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29"/>
            <p:cNvSpPr/>
            <p:nvPr/>
          </p:nvSpPr>
          <p:spPr>
            <a:xfrm>
              <a:off x="238125" y="164982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2" name="Google Shape;8532;p29"/>
          <p:cNvGrpSpPr/>
          <p:nvPr/>
        </p:nvGrpSpPr>
        <p:grpSpPr>
          <a:xfrm>
            <a:off x="148408" y="155170"/>
            <a:ext cx="8847184" cy="4833160"/>
            <a:chOff x="238125" y="903400"/>
            <a:chExt cx="7131375" cy="3895825"/>
          </a:xfrm>
        </p:grpSpPr>
        <p:sp>
          <p:nvSpPr>
            <p:cNvPr id="8533" name="Google Shape;8533;p29"/>
            <p:cNvSpPr/>
            <p:nvPr/>
          </p:nvSpPr>
          <p:spPr>
            <a:xfrm>
              <a:off x="72136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74"/>
                  </a:moveTo>
                  <a:lnTo>
                    <a:pt x="4079" y="4066"/>
                  </a:lnTo>
                  <a:lnTo>
                    <a:pt x="286" y="4066"/>
                  </a:lnTo>
                  <a:lnTo>
                    <a:pt x="286" y="274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29"/>
            <p:cNvSpPr/>
            <p:nvPr/>
          </p:nvSpPr>
          <p:spPr>
            <a:xfrm>
              <a:off x="7166500" y="903400"/>
              <a:ext cx="203000" cy="202975"/>
            </a:xfrm>
            <a:custGeom>
              <a:avLst/>
              <a:gdLst/>
              <a:ahLst/>
              <a:cxnLst/>
              <a:rect l="l" t="t" r="r" b="b"/>
              <a:pathLst>
                <a:path w="8120" h="8119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4053"/>
                  </a:lnTo>
                  <a:cubicBezTo>
                    <a:pt x="1" y="4214"/>
                    <a:pt x="137" y="4338"/>
                    <a:pt x="286" y="4338"/>
                  </a:cubicBezTo>
                  <a:cubicBezTo>
                    <a:pt x="447" y="4338"/>
                    <a:pt x="571" y="4214"/>
                    <a:pt x="571" y="4053"/>
                  </a:cubicBezTo>
                  <a:lnTo>
                    <a:pt x="571" y="558"/>
                  </a:lnTo>
                  <a:lnTo>
                    <a:pt x="7562" y="558"/>
                  </a:lnTo>
                  <a:lnTo>
                    <a:pt x="7562" y="7548"/>
                  </a:lnTo>
                  <a:lnTo>
                    <a:pt x="4066" y="7548"/>
                  </a:lnTo>
                  <a:cubicBezTo>
                    <a:pt x="3905" y="7548"/>
                    <a:pt x="3781" y="7672"/>
                    <a:pt x="3781" y="7833"/>
                  </a:cubicBezTo>
                  <a:cubicBezTo>
                    <a:pt x="3781" y="7982"/>
                    <a:pt x="3905" y="8118"/>
                    <a:pt x="4066" y="8118"/>
                  </a:cubicBezTo>
                  <a:lnTo>
                    <a:pt x="7834" y="8118"/>
                  </a:lnTo>
                  <a:cubicBezTo>
                    <a:pt x="7995" y="8118"/>
                    <a:pt x="8119" y="7994"/>
                    <a:pt x="8119" y="7833"/>
                  </a:cubicBezTo>
                  <a:lnTo>
                    <a:pt x="8119" y="285"/>
                  </a:lnTo>
                  <a:cubicBezTo>
                    <a:pt x="8119" y="124"/>
                    <a:pt x="7995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29"/>
            <p:cNvSpPr/>
            <p:nvPr/>
          </p:nvSpPr>
          <p:spPr>
            <a:xfrm>
              <a:off x="71169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86" y="0"/>
                  </a:moveTo>
                  <a:cubicBezTo>
                    <a:pt x="125" y="0"/>
                    <a:pt x="1" y="124"/>
                    <a:pt x="1" y="273"/>
                  </a:cubicBezTo>
                  <a:cubicBezTo>
                    <a:pt x="1" y="434"/>
                    <a:pt x="125" y="558"/>
                    <a:pt x="286" y="558"/>
                  </a:cubicBezTo>
                  <a:lnTo>
                    <a:pt x="5764" y="558"/>
                  </a:lnTo>
                  <a:lnTo>
                    <a:pt x="5764" y="6036"/>
                  </a:lnTo>
                  <a:cubicBezTo>
                    <a:pt x="5764" y="6197"/>
                    <a:pt x="5888" y="6321"/>
                    <a:pt x="6049" y="6321"/>
                  </a:cubicBezTo>
                  <a:cubicBezTo>
                    <a:pt x="6198" y="6321"/>
                    <a:pt x="6322" y="6197"/>
                    <a:pt x="6322" y="6049"/>
                  </a:cubicBezTo>
                  <a:lnTo>
                    <a:pt x="6322" y="273"/>
                  </a:lnTo>
                  <a:cubicBezTo>
                    <a:pt x="6322" y="124"/>
                    <a:pt x="6198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29"/>
            <p:cNvSpPr/>
            <p:nvPr/>
          </p:nvSpPr>
          <p:spPr>
            <a:xfrm>
              <a:off x="7314625" y="906875"/>
              <a:ext cx="51775" cy="51075"/>
            </a:xfrm>
            <a:custGeom>
              <a:avLst/>
              <a:gdLst/>
              <a:ahLst/>
              <a:cxnLst/>
              <a:rect l="l" t="t" r="r" b="b"/>
              <a:pathLst>
                <a:path w="2071" h="2043" extrusionOk="0">
                  <a:moveTo>
                    <a:pt x="1917" y="0"/>
                  </a:moveTo>
                  <a:cubicBezTo>
                    <a:pt x="1881" y="0"/>
                    <a:pt x="1847" y="16"/>
                    <a:pt x="1822" y="47"/>
                  </a:cubicBezTo>
                  <a:lnTo>
                    <a:pt x="50" y="1807"/>
                  </a:lnTo>
                  <a:cubicBezTo>
                    <a:pt x="0" y="1869"/>
                    <a:pt x="0" y="1956"/>
                    <a:pt x="50" y="2005"/>
                  </a:cubicBezTo>
                  <a:cubicBezTo>
                    <a:pt x="87" y="2030"/>
                    <a:pt x="112" y="2042"/>
                    <a:pt x="149" y="2042"/>
                  </a:cubicBezTo>
                  <a:cubicBezTo>
                    <a:pt x="186" y="2042"/>
                    <a:pt x="224" y="2030"/>
                    <a:pt x="248" y="2005"/>
                  </a:cubicBezTo>
                  <a:lnTo>
                    <a:pt x="2021" y="245"/>
                  </a:lnTo>
                  <a:cubicBezTo>
                    <a:pt x="2070" y="183"/>
                    <a:pt x="2070" y="96"/>
                    <a:pt x="2021" y="47"/>
                  </a:cubicBezTo>
                  <a:cubicBezTo>
                    <a:pt x="1990" y="16"/>
                    <a:pt x="1953" y="0"/>
                    <a:pt x="1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29"/>
            <p:cNvSpPr/>
            <p:nvPr/>
          </p:nvSpPr>
          <p:spPr>
            <a:xfrm>
              <a:off x="7302550" y="1130825"/>
              <a:ext cx="63525" cy="63225"/>
            </a:xfrm>
            <a:custGeom>
              <a:avLst/>
              <a:gdLst/>
              <a:ahLst/>
              <a:cxnLst/>
              <a:rect l="l" t="t" r="r" b="b"/>
              <a:pathLst>
                <a:path w="2541" h="2529" extrusionOk="0">
                  <a:moveTo>
                    <a:pt x="2256" y="273"/>
                  </a:moveTo>
                  <a:lnTo>
                    <a:pt x="2256" y="2058"/>
                  </a:lnTo>
                  <a:lnTo>
                    <a:pt x="483" y="273"/>
                  </a:lnTo>
                  <a:close/>
                  <a:moveTo>
                    <a:pt x="149" y="0"/>
                  </a:moveTo>
                  <a:cubicBezTo>
                    <a:pt x="87" y="0"/>
                    <a:pt x="37" y="38"/>
                    <a:pt x="12" y="87"/>
                  </a:cubicBezTo>
                  <a:cubicBezTo>
                    <a:pt x="0" y="137"/>
                    <a:pt x="12" y="199"/>
                    <a:pt x="50" y="236"/>
                  </a:cubicBezTo>
                  <a:lnTo>
                    <a:pt x="2305" y="2492"/>
                  </a:lnTo>
                  <a:cubicBezTo>
                    <a:pt x="2330" y="2516"/>
                    <a:pt x="2365" y="2528"/>
                    <a:pt x="2401" y="2529"/>
                  </a:cubicBezTo>
                  <a:lnTo>
                    <a:pt x="2401" y="2529"/>
                  </a:lnTo>
                  <a:cubicBezTo>
                    <a:pt x="2420" y="2529"/>
                    <a:pt x="2433" y="2527"/>
                    <a:pt x="2454" y="2516"/>
                  </a:cubicBezTo>
                  <a:cubicBezTo>
                    <a:pt x="2504" y="2492"/>
                    <a:pt x="2541" y="2454"/>
                    <a:pt x="2541" y="2392"/>
                  </a:cubicBezTo>
                  <a:lnTo>
                    <a:pt x="2541" y="137"/>
                  </a:lnTo>
                  <a:cubicBezTo>
                    <a:pt x="2541" y="62"/>
                    <a:pt x="2479" y="0"/>
                    <a:pt x="2405" y="0"/>
                  </a:cubicBezTo>
                  <a:close/>
                  <a:moveTo>
                    <a:pt x="2401" y="2529"/>
                  </a:moveTo>
                  <a:cubicBezTo>
                    <a:pt x="2399" y="2529"/>
                    <a:pt x="2395" y="2529"/>
                    <a:pt x="2392" y="2529"/>
                  </a:cubicBezTo>
                  <a:lnTo>
                    <a:pt x="2405" y="2529"/>
                  </a:lnTo>
                  <a:cubicBezTo>
                    <a:pt x="2404" y="2529"/>
                    <a:pt x="2402" y="2529"/>
                    <a:pt x="2401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29"/>
            <p:cNvSpPr/>
            <p:nvPr/>
          </p:nvSpPr>
          <p:spPr>
            <a:xfrm>
              <a:off x="7078525" y="906800"/>
              <a:ext cx="63525" cy="63550"/>
            </a:xfrm>
            <a:custGeom>
              <a:avLst/>
              <a:gdLst/>
              <a:ahLst/>
              <a:cxnLst/>
              <a:rect l="l" t="t" r="r" b="b"/>
              <a:pathLst>
                <a:path w="2541" h="2542" extrusionOk="0">
                  <a:moveTo>
                    <a:pt x="2268" y="285"/>
                  </a:moveTo>
                  <a:lnTo>
                    <a:pt x="2268" y="2058"/>
                  </a:lnTo>
                  <a:lnTo>
                    <a:pt x="496" y="285"/>
                  </a:lnTo>
                  <a:close/>
                  <a:moveTo>
                    <a:pt x="149" y="0"/>
                  </a:moveTo>
                  <a:cubicBezTo>
                    <a:pt x="99" y="0"/>
                    <a:pt x="50" y="38"/>
                    <a:pt x="25" y="87"/>
                  </a:cubicBezTo>
                  <a:cubicBezTo>
                    <a:pt x="0" y="137"/>
                    <a:pt x="12" y="199"/>
                    <a:pt x="50" y="248"/>
                  </a:cubicBezTo>
                  <a:lnTo>
                    <a:pt x="2305" y="2492"/>
                  </a:lnTo>
                  <a:cubicBezTo>
                    <a:pt x="2330" y="2529"/>
                    <a:pt x="2367" y="2541"/>
                    <a:pt x="2405" y="2541"/>
                  </a:cubicBezTo>
                  <a:cubicBezTo>
                    <a:pt x="2417" y="2541"/>
                    <a:pt x="2442" y="2529"/>
                    <a:pt x="2454" y="2529"/>
                  </a:cubicBezTo>
                  <a:cubicBezTo>
                    <a:pt x="2504" y="2504"/>
                    <a:pt x="2541" y="2454"/>
                    <a:pt x="2541" y="2392"/>
                  </a:cubicBezTo>
                  <a:lnTo>
                    <a:pt x="2541" y="149"/>
                  </a:lnTo>
                  <a:cubicBezTo>
                    <a:pt x="2541" y="62"/>
                    <a:pt x="2479" y="0"/>
                    <a:pt x="2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29"/>
            <p:cNvSpPr/>
            <p:nvPr/>
          </p:nvSpPr>
          <p:spPr>
            <a:xfrm>
              <a:off x="2852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86"/>
                  </a:moveTo>
                  <a:lnTo>
                    <a:pt x="4066" y="4079"/>
                  </a:lnTo>
                  <a:lnTo>
                    <a:pt x="274" y="4079"/>
                  </a:lnTo>
                  <a:lnTo>
                    <a:pt x="274" y="286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29"/>
            <p:cNvSpPr/>
            <p:nvPr/>
          </p:nvSpPr>
          <p:spPr>
            <a:xfrm>
              <a:off x="238125" y="459625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85" y="8118"/>
                  </a:cubicBezTo>
                  <a:lnTo>
                    <a:pt x="7833" y="8118"/>
                  </a:lnTo>
                  <a:cubicBezTo>
                    <a:pt x="7994" y="8118"/>
                    <a:pt x="8118" y="7994"/>
                    <a:pt x="8118" y="7833"/>
                  </a:cubicBezTo>
                  <a:lnTo>
                    <a:pt x="8118" y="4065"/>
                  </a:lnTo>
                  <a:cubicBezTo>
                    <a:pt x="8118" y="3904"/>
                    <a:pt x="7994" y="3780"/>
                    <a:pt x="7833" y="3780"/>
                  </a:cubicBezTo>
                  <a:cubicBezTo>
                    <a:pt x="7684" y="3780"/>
                    <a:pt x="7548" y="3904"/>
                    <a:pt x="7548" y="4065"/>
                  </a:cubicBezTo>
                  <a:lnTo>
                    <a:pt x="7548" y="7561"/>
                  </a:lnTo>
                  <a:lnTo>
                    <a:pt x="558" y="7561"/>
                  </a:lnTo>
                  <a:lnTo>
                    <a:pt x="558" y="570"/>
                  </a:lnTo>
                  <a:lnTo>
                    <a:pt x="4053" y="570"/>
                  </a:lnTo>
                  <a:cubicBezTo>
                    <a:pt x="4214" y="570"/>
                    <a:pt x="4338" y="434"/>
                    <a:pt x="4338" y="285"/>
                  </a:cubicBezTo>
                  <a:cubicBezTo>
                    <a:pt x="4338" y="124"/>
                    <a:pt x="4214" y="0"/>
                    <a:pt x="4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29"/>
            <p:cNvSpPr/>
            <p:nvPr/>
          </p:nvSpPr>
          <p:spPr>
            <a:xfrm>
              <a:off x="332625" y="454665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lnTo>
                    <a:pt x="0" y="6049"/>
                  </a:lnTo>
                  <a:cubicBezTo>
                    <a:pt x="0" y="6198"/>
                    <a:pt x="124" y="6322"/>
                    <a:pt x="273" y="6322"/>
                  </a:cubicBezTo>
                  <a:lnTo>
                    <a:pt x="6049" y="6322"/>
                  </a:lnTo>
                  <a:cubicBezTo>
                    <a:pt x="6197" y="6322"/>
                    <a:pt x="6321" y="6198"/>
                    <a:pt x="6321" y="6049"/>
                  </a:cubicBezTo>
                  <a:cubicBezTo>
                    <a:pt x="6321" y="5888"/>
                    <a:pt x="6197" y="5764"/>
                    <a:pt x="6049" y="5764"/>
                  </a:cubicBezTo>
                  <a:lnTo>
                    <a:pt x="558" y="5764"/>
                  </a:lnTo>
                  <a:lnTo>
                    <a:pt x="558" y="274"/>
                  </a:lnTo>
                  <a:cubicBezTo>
                    <a:pt x="558" y="125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29"/>
            <p:cNvSpPr/>
            <p:nvPr/>
          </p:nvSpPr>
          <p:spPr>
            <a:xfrm>
              <a:off x="241200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922" y="1"/>
                  </a:moveTo>
                  <a:cubicBezTo>
                    <a:pt x="1885" y="1"/>
                    <a:pt x="1848" y="13"/>
                    <a:pt x="1823" y="38"/>
                  </a:cubicBezTo>
                  <a:lnTo>
                    <a:pt x="63" y="1798"/>
                  </a:lnTo>
                  <a:cubicBezTo>
                    <a:pt x="1" y="1860"/>
                    <a:pt x="1" y="1947"/>
                    <a:pt x="63" y="1996"/>
                  </a:cubicBezTo>
                  <a:cubicBezTo>
                    <a:pt x="88" y="2021"/>
                    <a:pt x="125" y="2046"/>
                    <a:pt x="162" y="2046"/>
                  </a:cubicBezTo>
                  <a:cubicBezTo>
                    <a:pt x="187" y="2046"/>
                    <a:pt x="224" y="2021"/>
                    <a:pt x="261" y="1996"/>
                  </a:cubicBezTo>
                  <a:lnTo>
                    <a:pt x="2021" y="236"/>
                  </a:lnTo>
                  <a:cubicBezTo>
                    <a:pt x="2071" y="174"/>
                    <a:pt x="2071" y="88"/>
                    <a:pt x="2021" y="38"/>
                  </a:cubicBezTo>
                  <a:cubicBezTo>
                    <a:pt x="1996" y="13"/>
                    <a:pt x="1959" y="1"/>
                    <a:pt x="1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29"/>
            <p:cNvSpPr/>
            <p:nvPr/>
          </p:nvSpPr>
          <p:spPr>
            <a:xfrm>
              <a:off x="241525" y="4508525"/>
              <a:ext cx="63850" cy="63250"/>
            </a:xfrm>
            <a:custGeom>
              <a:avLst/>
              <a:gdLst/>
              <a:ahLst/>
              <a:cxnLst/>
              <a:rect l="l" t="t" r="r" b="b"/>
              <a:pathLst>
                <a:path w="2554" h="2530" extrusionOk="0">
                  <a:moveTo>
                    <a:pt x="285" y="472"/>
                  </a:moveTo>
                  <a:lnTo>
                    <a:pt x="2058" y="2257"/>
                  </a:lnTo>
                  <a:lnTo>
                    <a:pt x="285" y="2257"/>
                  </a:lnTo>
                  <a:lnTo>
                    <a:pt x="285" y="472"/>
                  </a:lnTo>
                  <a:close/>
                  <a:moveTo>
                    <a:pt x="149" y="1"/>
                  </a:moveTo>
                  <a:cubicBezTo>
                    <a:pt x="129" y="1"/>
                    <a:pt x="109" y="5"/>
                    <a:pt x="87" y="14"/>
                  </a:cubicBezTo>
                  <a:cubicBezTo>
                    <a:pt x="38" y="26"/>
                    <a:pt x="0" y="76"/>
                    <a:pt x="0" y="138"/>
                  </a:cubicBezTo>
                  <a:lnTo>
                    <a:pt x="0" y="2394"/>
                  </a:lnTo>
                  <a:cubicBezTo>
                    <a:pt x="0" y="2468"/>
                    <a:pt x="62" y="2530"/>
                    <a:pt x="149" y="2530"/>
                  </a:cubicBezTo>
                  <a:lnTo>
                    <a:pt x="2405" y="2530"/>
                  </a:lnTo>
                  <a:cubicBezTo>
                    <a:pt x="2454" y="2530"/>
                    <a:pt x="2504" y="2493"/>
                    <a:pt x="2529" y="2443"/>
                  </a:cubicBezTo>
                  <a:cubicBezTo>
                    <a:pt x="2554" y="2394"/>
                    <a:pt x="2541" y="2332"/>
                    <a:pt x="2492" y="2294"/>
                  </a:cubicBezTo>
                  <a:lnTo>
                    <a:pt x="248" y="39"/>
                  </a:lnTo>
                  <a:cubicBezTo>
                    <a:pt x="216" y="15"/>
                    <a:pt x="184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29"/>
            <p:cNvSpPr/>
            <p:nvPr/>
          </p:nvSpPr>
          <p:spPr>
            <a:xfrm>
              <a:off x="465550" y="4732275"/>
              <a:ext cx="63550" cy="63525"/>
            </a:xfrm>
            <a:custGeom>
              <a:avLst/>
              <a:gdLst/>
              <a:ahLst/>
              <a:cxnLst/>
              <a:rect l="l" t="t" r="r" b="b"/>
              <a:pathLst>
                <a:path w="2542" h="2541" extrusionOk="0">
                  <a:moveTo>
                    <a:pt x="273" y="483"/>
                  </a:moveTo>
                  <a:lnTo>
                    <a:pt x="2058" y="2256"/>
                  </a:lnTo>
                  <a:lnTo>
                    <a:pt x="273" y="2256"/>
                  </a:lnTo>
                  <a:lnTo>
                    <a:pt x="273" y="483"/>
                  </a:lnTo>
                  <a:close/>
                  <a:moveTo>
                    <a:pt x="139" y="0"/>
                  </a:moveTo>
                  <a:cubicBezTo>
                    <a:pt x="122" y="0"/>
                    <a:pt x="104" y="4"/>
                    <a:pt x="87" y="12"/>
                  </a:cubicBezTo>
                  <a:cubicBezTo>
                    <a:pt x="38" y="37"/>
                    <a:pt x="0" y="87"/>
                    <a:pt x="0" y="149"/>
                  </a:cubicBezTo>
                  <a:lnTo>
                    <a:pt x="0" y="2392"/>
                  </a:lnTo>
                  <a:cubicBezTo>
                    <a:pt x="0" y="2479"/>
                    <a:pt x="62" y="2541"/>
                    <a:pt x="137" y="2541"/>
                  </a:cubicBezTo>
                  <a:lnTo>
                    <a:pt x="2392" y="2541"/>
                  </a:lnTo>
                  <a:cubicBezTo>
                    <a:pt x="2442" y="2541"/>
                    <a:pt x="2504" y="2504"/>
                    <a:pt x="2516" y="2454"/>
                  </a:cubicBezTo>
                  <a:cubicBezTo>
                    <a:pt x="2541" y="2405"/>
                    <a:pt x="2529" y="2343"/>
                    <a:pt x="2492" y="2293"/>
                  </a:cubicBezTo>
                  <a:lnTo>
                    <a:pt x="236" y="50"/>
                  </a:lnTo>
                  <a:cubicBezTo>
                    <a:pt x="211" y="17"/>
                    <a:pt x="175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29"/>
            <p:cNvSpPr/>
            <p:nvPr/>
          </p:nvSpPr>
          <p:spPr>
            <a:xfrm>
              <a:off x="2852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74"/>
                  </a:moveTo>
                  <a:lnTo>
                    <a:pt x="4066" y="4066"/>
                  </a:lnTo>
                  <a:lnTo>
                    <a:pt x="274" y="4066"/>
                  </a:lnTo>
                  <a:lnTo>
                    <a:pt x="274" y="274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29"/>
            <p:cNvSpPr/>
            <p:nvPr/>
          </p:nvSpPr>
          <p:spPr>
            <a:xfrm>
              <a:off x="238125" y="90340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82"/>
                    <a:pt x="124" y="8118"/>
                    <a:pt x="285" y="8118"/>
                  </a:cubicBezTo>
                  <a:lnTo>
                    <a:pt x="4053" y="8118"/>
                  </a:lnTo>
                  <a:cubicBezTo>
                    <a:pt x="4214" y="8118"/>
                    <a:pt x="4338" y="7994"/>
                    <a:pt x="4338" y="7833"/>
                  </a:cubicBezTo>
                  <a:cubicBezTo>
                    <a:pt x="4338" y="7684"/>
                    <a:pt x="4214" y="7548"/>
                    <a:pt x="4053" y="7548"/>
                  </a:cubicBezTo>
                  <a:lnTo>
                    <a:pt x="558" y="7548"/>
                  </a:lnTo>
                  <a:lnTo>
                    <a:pt x="558" y="558"/>
                  </a:lnTo>
                  <a:lnTo>
                    <a:pt x="7548" y="558"/>
                  </a:lnTo>
                  <a:lnTo>
                    <a:pt x="7548" y="4053"/>
                  </a:lnTo>
                  <a:cubicBezTo>
                    <a:pt x="7548" y="4214"/>
                    <a:pt x="7684" y="4338"/>
                    <a:pt x="7833" y="4338"/>
                  </a:cubicBezTo>
                  <a:cubicBezTo>
                    <a:pt x="7994" y="4338"/>
                    <a:pt x="8118" y="4214"/>
                    <a:pt x="8118" y="4053"/>
                  </a:cubicBezTo>
                  <a:lnTo>
                    <a:pt x="8118" y="285"/>
                  </a:lnTo>
                  <a:cubicBezTo>
                    <a:pt x="8118" y="124"/>
                    <a:pt x="7994" y="0"/>
                    <a:pt x="7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29"/>
            <p:cNvSpPr/>
            <p:nvPr/>
          </p:nvSpPr>
          <p:spPr>
            <a:xfrm>
              <a:off x="3326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0"/>
                  </a:moveTo>
                  <a:cubicBezTo>
                    <a:pt x="124" y="0"/>
                    <a:pt x="0" y="124"/>
                    <a:pt x="0" y="273"/>
                  </a:cubicBezTo>
                  <a:lnTo>
                    <a:pt x="0" y="6036"/>
                  </a:lnTo>
                  <a:cubicBezTo>
                    <a:pt x="0" y="6197"/>
                    <a:pt x="124" y="6321"/>
                    <a:pt x="273" y="6321"/>
                  </a:cubicBezTo>
                  <a:cubicBezTo>
                    <a:pt x="434" y="6321"/>
                    <a:pt x="558" y="6197"/>
                    <a:pt x="558" y="6049"/>
                  </a:cubicBezTo>
                  <a:lnTo>
                    <a:pt x="558" y="558"/>
                  </a:lnTo>
                  <a:lnTo>
                    <a:pt x="6049" y="558"/>
                  </a:lnTo>
                  <a:cubicBezTo>
                    <a:pt x="6197" y="558"/>
                    <a:pt x="6321" y="434"/>
                    <a:pt x="6321" y="273"/>
                  </a:cubicBezTo>
                  <a:cubicBezTo>
                    <a:pt x="6321" y="124"/>
                    <a:pt x="6197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29"/>
            <p:cNvSpPr/>
            <p:nvPr/>
          </p:nvSpPr>
          <p:spPr>
            <a:xfrm>
              <a:off x="241200" y="90680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57" y="0"/>
                  </a:moveTo>
                  <a:cubicBezTo>
                    <a:pt x="122" y="0"/>
                    <a:pt x="88" y="13"/>
                    <a:pt x="63" y="38"/>
                  </a:cubicBezTo>
                  <a:cubicBezTo>
                    <a:pt x="1" y="99"/>
                    <a:pt x="1" y="186"/>
                    <a:pt x="63" y="248"/>
                  </a:cubicBezTo>
                  <a:lnTo>
                    <a:pt x="1823" y="2008"/>
                  </a:lnTo>
                  <a:cubicBezTo>
                    <a:pt x="1848" y="2033"/>
                    <a:pt x="1885" y="2045"/>
                    <a:pt x="1922" y="2045"/>
                  </a:cubicBezTo>
                  <a:cubicBezTo>
                    <a:pt x="1959" y="2045"/>
                    <a:pt x="1996" y="2033"/>
                    <a:pt x="2021" y="2008"/>
                  </a:cubicBezTo>
                  <a:cubicBezTo>
                    <a:pt x="2071" y="1959"/>
                    <a:pt x="2071" y="1859"/>
                    <a:pt x="2021" y="1810"/>
                  </a:cubicBezTo>
                  <a:lnTo>
                    <a:pt x="261" y="38"/>
                  </a:lnTo>
                  <a:cubicBezTo>
                    <a:pt x="230" y="13"/>
                    <a:pt x="193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29"/>
            <p:cNvSpPr/>
            <p:nvPr/>
          </p:nvSpPr>
          <p:spPr>
            <a:xfrm>
              <a:off x="238125" y="1141975"/>
              <a:ext cx="109075" cy="3418650"/>
            </a:xfrm>
            <a:custGeom>
              <a:avLst/>
              <a:gdLst/>
              <a:ahLst/>
              <a:cxnLst/>
              <a:rect l="l" t="t" r="r" b="b"/>
              <a:pathLst>
                <a:path w="4363" h="136746" extrusionOk="0">
                  <a:moveTo>
                    <a:pt x="4058" y="1"/>
                  </a:moveTo>
                  <a:cubicBezTo>
                    <a:pt x="3985" y="1"/>
                    <a:pt x="3910" y="25"/>
                    <a:pt x="3855" y="75"/>
                  </a:cubicBezTo>
                  <a:lnTo>
                    <a:pt x="87" y="3855"/>
                  </a:lnTo>
                  <a:cubicBezTo>
                    <a:pt x="25" y="3905"/>
                    <a:pt x="0" y="3979"/>
                    <a:pt x="0" y="4053"/>
                  </a:cubicBezTo>
                  <a:lnTo>
                    <a:pt x="0" y="35386"/>
                  </a:lnTo>
                  <a:cubicBezTo>
                    <a:pt x="0" y="35460"/>
                    <a:pt x="25" y="35522"/>
                    <a:pt x="87" y="35584"/>
                  </a:cubicBezTo>
                  <a:lnTo>
                    <a:pt x="3780" y="39278"/>
                  </a:lnTo>
                  <a:lnTo>
                    <a:pt x="3780" y="97469"/>
                  </a:lnTo>
                  <a:lnTo>
                    <a:pt x="87" y="101162"/>
                  </a:lnTo>
                  <a:cubicBezTo>
                    <a:pt x="25" y="101212"/>
                    <a:pt x="0" y="101286"/>
                    <a:pt x="0" y="101360"/>
                  </a:cubicBezTo>
                  <a:lnTo>
                    <a:pt x="0" y="132693"/>
                  </a:lnTo>
                  <a:cubicBezTo>
                    <a:pt x="0" y="132767"/>
                    <a:pt x="25" y="132829"/>
                    <a:pt x="87" y="132891"/>
                  </a:cubicBezTo>
                  <a:lnTo>
                    <a:pt x="3855" y="136659"/>
                  </a:lnTo>
                  <a:cubicBezTo>
                    <a:pt x="3917" y="136721"/>
                    <a:pt x="3991" y="136746"/>
                    <a:pt x="4053" y="136746"/>
                  </a:cubicBezTo>
                  <a:cubicBezTo>
                    <a:pt x="4127" y="136746"/>
                    <a:pt x="4202" y="136721"/>
                    <a:pt x="4251" y="136671"/>
                  </a:cubicBezTo>
                  <a:cubicBezTo>
                    <a:pt x="4363" y="136560"/>
                    <a:pt x="4363" y="136386"/>
                    <a:pt x="4251" y="136275"/>
                  </a:cubicBezTo>
                  <a:lnTo>
                    <a:pt x="558" y="132581"/>
                  </a:lnTo>
                  <a:lnTo>
                    <a:pt x="558" y="101484"/>
                  </a:lnTo>
                  <a:lnTo>
                    <a:pt x="4251" y="97791"/>
                  </a:lnTo>
                  <a:cubicBezTo>
                    <a:pt x="4313" y="97729"/>
                    <a:pt x="4338" y="97667"/>
                    <a:pt x="4338" y="97592"/>
                  </a:cubicBezTo>
                  <a:lnTo>
                    <a:pt x="4338" y="39166"/>
                  </a:lnTo>
                  <a:cubicBezTo>
                    <a:pt x="4338" y="39092"/>
                    <a:pt x="4313" y="39017"/>
                    <a:pt x="4251" y="38968"/>
                  </a:cubicBezTo>
                  <a:lnTo>
                    <a:pt x="558" y="35262"/>
                  </a:lnTo>
                  <a:lnTo>
                    <a:pt x="558" y="4177"/>
                  </a:lnTo>
                  <a:lnTo>
                    <a:pt x="4251" y="472"/>
                  </a:lnTo>
                  <a:cubicBezTo>
                    <a:pt x="4363" y="372"/>
                    <a:pt x="4363" y="186"/>
                    <a:pt x="4251" y="75"/>
                  </a:cubicBezTo>
                  <a:cubicBezTo>
                    <a:pt x="4202" y="25"/>
                    <a:pt x="4130" y="1"/>
                    <a:pt x="4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29"/>
            <p:cNvSpPr/>
            <p:nvPr/>
          </p:nvSpPr>
          <p:spPr>
            <a:xfrm>
              <a:off x="476075" y="903400"/>
              <a:ext cx="6655750" cy="108450"/>
            </a:xfrm>
            <a:custGeom>
              <a:avLst/>
              <a:gdLst/>
              <a:ahLst/>
              <a:cxnLst/>
              <a:rect l="l" t="t" r="r" b="b"/>
              <a:pathLst>
                <a:path w="266230" h="4338" extrusionOk="0">
                  <a:moveTo>
                    <a:pt x="4079" y="0"/>
                  </a:moveTo>
                  <a:cubicBezTo>
                    <a:pt x="4004" y="0"/>
                    <a:pt x="3942" y="25"/>
                    <a:pt x="3880" y="87"/>
                  </a:cubicBezTo>
                  <a:lnTo>
                    <a:pt x="112" y="3855"/>
                  </a:lnTo>
                  <a:cubicBezTo>
                    <a:pt x="1" y="3966"/>
                    <a:pt x="1" y="4152"/>
                    <a:pt x="112" y="4251"/>
                  </a:cubicBezTo>
                  <a:cubicBezTo>
                    <a:pt x="162" y="4307"/>
                    <a:pt x="233" y="4335"/>
                    <a:pt x="306" y="4335"/>
                  </a:cubicBezTo>
                  <a:cubicBezTo>
                    <a:pt x="379" y="4335"/>
                    <a:pt x="453" y="4307"/>
                    <a:pt x="509" y="4251"/>
                  </a:cubicBezTo>
                  <a:lnTo>
                    <a:pt x="4202" y="558"/>
                  </a:lnTo>
                  <a:lnTo>
                    <a:pt x="65195" y="558"/>
                  </a:lnTo>
                  <a:lnTo>
                    <a:pt x="68888" y="4251"/>
                  </a:lnTo>
                  <a:cubicBezTo>
                    <a:pt x="68938" y="4301"/>
                    <a:pt x="69012" y="4338"/>
                    <a:pt x="69086" y="4338"/>
                  </a:cubicBezTo>
                  <a:lnTo>
                    <a:pt x="196512" y="4338"/>
                  </a:lnTo>
                  <a:cubicBezTo>
                    <a:pt x="196586" y="4338"/>
                    <a:pt x="196661" y="4301"/>
                    <a:pt x="196710" y="4251"/>
                  </a:cubicBezTo>
                  <a:lnTo>
                    <a:pt x="200404" y="558"/>
                  </a:lnTo>
                  <a:lnTo>
                    <a:pt x="262028" y="558"/>
                  </a:lnTo>
                  <a:lnTo>
                    <a:pt x="265722" y="4251"/>
                  </a:lnTo>
                  <a:cubicBezTo>
                    <a:pt x="265771" y="4313"/>
                    <a:pt x="265846" y="4338"/>
                    <a:pt x="265920" y="4338"/>
                  </a:cubicBezTo>
                  <a:cubicBezTo>
                    <a:pt x="265994" y="4338"/>
                    <a:pt x="266056" y="4313"/>
                    <a:pt x="266118" y="4251"/>
                  </a:cubicBezTo>
                  <a:cubicBezTo>
                    <a:pt x="266230" y="4152"/>
                    <a:pt x="266230" y="3966"/>
                    <a:pt x="266118" y="3855"/>
                  </a:cubicBezTo>
                  <a:lnTo>
                    <a:pt x="262338" y="87"/>
                  </a:lnTo>
                  <a:cubicBezTo>
                    <a:pt x="262288" y="25"/>
                    <a:pt x="262214" y="0"/>
                    <a:pt x="262140" y="0"/>
                  </a:cubicBezTo>
                  <a:lnTo>
                    <a:pt x="200292" y="0"/>
                  </a:lnTo>
                  <a:cubicBezTo>
                    <a:pt x="200218" y="0"/>
                    <a:pt x="200144" y="25"/>
                    <a:pt x="200094" y="87"/>
                  </a:cubicBezTo>
                  <a:lnTo>
                    <a:pt x="196400" y="3780"/>
                  </a:lnTo>
                  <a:lnTo>
                    <a:pt x="69198" y="3780"/>
                  </a:lnTo>
                  <a:lnTo>
                    <a:pt x="65505" y="87"/>
                  </a:lnTo>
                  <a:cubicBezTo>
                    <a:pt x="65455" y="25"/>
                    <a:pt x="65381" y="0"/>
                    <a:pt x="65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29"/>
            <p:cNvSpPr/>
            <p:nvPr/>
          </p:nvSpPr>
          <p:spPr>
            <a:xfrm>
              <a:off x="241525" y="1130825"/>
              <a:ext cx="63550" cy="63225"/>
            </a:xfrm>
            <a:custGeom>
              <a:avLst/>
              <a:gdLst/>
              <a:ahLst/>
              <a:cxnLst/>
              <a:rect l="l" t="t" r="r" b="b"/>
              <a:pathLst>
                <a:path w="2542" h="2529" extrusionOk="0">
                  <a:moveTo>
                    <a:pt x="2058" y="273"/>
                  </a:moveTo>
                  <a:lnTo>
                    <a:pt x="285" y="2058"/>
                  </a:lnTo>
                  <a:lnTo>
                    <a:pt x="285" y="273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37"/>
                  </a:cubicBezTo>
                  <a:lnTo>
                    <a:pt x="0" y="2392"/>
                  </a:lnTo>
                  <a:cubicBezTo>
                    <a:pt x="0" y="2442"/>
                    <a:pt x="38" y="2504"/>
                    <a:pt x="87" y="2516"/>
                  </a:cubicBezTo>
                  <a:cubicBezTo>
                    <a:pt x="109" y="2527"/>
                    <a:pt x="121" y="2529"/>
                    <a:pt x="140" y="2529"/>
                  </a:cubicBezTo>
                  <a:lnTo>
                    <a:pt x="140" y="2529"/>
                  </a:lnTo>
                  <a:cubicBezTo>
                    <a:pt x="176" y="2528"/>
                    <a:pt x="212" y="2516"/>
                    <a:pt x="236" y="2492"/>
                  </a:cubicBezTo>
                  <a:lnTo>
                    <a:pt x="2492" y="236"/>
                  </a:lnTo>
                  <a:cubicBezTo>
                    <a:pt x="2529" y="199"/>
                    <a:pt x="2541" y="137"/>
                    <a:pt x="2529" y="87"/>
                  </a:cubicBezTo>
                  <a:cubicBezTo>
                    <a:pt x="2504" y="38"/>
                    <a:pt x="2454" y="0"/>
                    <a:pt x="2392" y="0"/>
                  </a:cubicBezTo>
                  <a:close/>
                  <a:moveTo>
                    <a:pt x="140" y="2529"/>
                  </a:moveTo>
                  <a:lnTo>
                    <a:pt x="140" y="2529"/>
                  </a:lnTo>
                  <a:cubicBezTo>
                    <a:pt x="139" y="2529"/>
                    <a:pt x="138" y="2529"/>
                    <a:pt x="137" y="2529"/>
                  </a:cubicBezTo>
                  <a:lnTo>
                    <a:pt x="149" y="2529"/>
                  </a:lnTo>
                  <a:cubicBezTo>
                    <a:pt x="146" y="2529"/>
                    <a:pt x="143" y="2529"/>
                    <a:pt x="140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29"/>
            <p:cNvSpPr/>
            <p:nvPr/>
          </p:nvSpPr>
          <p:spPr>
            <a:xfrm>
              <a:off x="465550" y="906800"/>
              <a:ext cx="63550" cy="63550"/>
            </a:xfrm>
            <a:custGeom>
              <a:avLst/>
              <a:gdLst/>
              <a:ahLst/>
              <a:cxnLst/>
              <a:rect l="l" t="t" r="r" b="b"/>
              <a:pathLst>
                <a:path w="2542" h="2542" extrusionOk="0">
                  <a:moveTo>
                    <a:pt x="2058" y="285"/>
                  </a:moveTo>
                  <a:lnTo>
                    <a:pt x="273" y="2058"/>
                  </a:lnTo>
                  <a:lnTo>
                    <a:pt x="273" y="285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49"/>
                  </a:cubicBezTo>
                  <a:lnTo>
                    <a:pt x="0" y="2392"/>
                  </a:lnTo>
                  <a:cubicBezTo>
                    <a:pt x="0" y="2454"/>
                    <a:pt x="25" y="2504"/>
                    <a:pt x="87" y="2529"/>
                  </a:cubicBezTo>
                  <a:cubicBezTo>
                    <a:pt x="100" y="2529"/>
                    <a:pt x="124" y="2541"/>
                    <a:pt x="137" y="2541"/>
                  </a:cubicBezTo>
                  <a:cubicBezTo>
                    <a:pt x="174" y="2541"/>
                    <a:pt x="211" y="2529"/>
                    <a:pt x="236" y="2492"/>
                  </a:cubicBezTo>
                  <a:lnTo>
                    <a:pt x="2479" y="248"/>
                  </a:lnTo>
                  <a:cubicBezTo>
                    <a:pt x="2529" y="211"/>
                    <a:pt x="2541" y="149"/>
                    <a:pt x="2516" y="87"/>
                  </a:cubicBezTo>
                  <a:cubicBezTo>
                    <a:pt x="2492" y="38"/>
                    <a:pt x="2442" y="0"/>
                    <a:pt x="23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29"/>
            <p:cNvSpPr/>
            <p:nvPr/>
          </p:nvSpPr>
          <p:spPr>
            <a:xfrm>
              <a:off x="72136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86"/>
                  </a:moveTo>
                  <a:lnTo>
                    <a:pt x="4079" y="4079"/>
                  </a:lnTo>
                  <a:lnTo>
                    <a:pt x="286" y="4079"/>
                  </a:lnTo>
                  <a:lnTo>
                    <a:pt x="286" y="286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29"/>
            <p:cNvSpPr/>
            <p:nvPr/>
          </p:nvSpPr>
          <p:spPr>
            <a:xfrm>
              <a:off x="7166825" y="4596250"/>
              <a:ext cx="202675" cy="202975"/>
            </a:xfrm>
            <a:custGeom>
              <a:avLst/>
              <a:gdLst/>
              <a:ahLst/>
              <a:cxnLst/>
              <a:rect l="l" t="t" r="r" b="b"/>
              <a:pathLst>
                <a:path w="8107" h="8119" extrusionOk="0">
                  <a:moveTo>
                    <a:pt x="4053" y="0"/>
                  </a:moveTo>
                  <a:cubicBezTo>
                    <a:pt x="3892" y="0"/>
                    <a:pt x="3768" y="124"/>
                    <a:pt x="3768" y="285"/>
                  </a:cubicBezTo>
                  <a:cubicBezTo>
                    <a:pt x="3768" y="434"/>
                    <a:pt x="3892" y="570"/>
                    <a:pt x="4053" y="570"/>
                  </a:cubicBezTo>
                  <a:lnTo>
                    <a:pt x="7549" y="570"/>
                  </a:lnTo>
                  <a:lnTo>
                    <a:pt x="7549" y="7561"/>
                  </a:lnTo>
                  <a:lnTo>
                    <a:pt x="558" y="7561"/>
                  </a:lnTo>
                  <a:lnTo>
                    <a:pt x="558" y="4065"/>
                  </a:lnTo>
                  <a:cubicBezTo>
                    <a:pt x="558" y="3904"/>
                    <a:pt x="434" y="3780"/>
                    <a:pt x="273" y="3780"/>
                  </a:cubicBezTo>
                  <a:cubicBezTo>
                    <a:pt x="124" y="3780"/>
                    <a:pt x="0" y="3904"/>
                    <a:pt x="0" y="406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73" y="8118"/>
                  </a:cubicBezTo>
                  <a:lnTo>
                    <a:pt x="7834" y="8118"/>
                  </a:lnTo>
                  <a:cubicBezTo>
                    <a:pt x="7982" y="8118"/>
                    <a:pt x="8106" y="7994"/>
                    <a:pt x="8106" y="7833"/>
                  </a:cubicBezTo>
                  <a:lnTo>
                    <a:pt x="8106" y="285"/>
                  </a:lnTo>
                  <a:cubicBezTo>
                    <a:pt x="8106" y="124"/>
                    <a:pt x="7982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29"/>
            <p:cNvSpPr/>
            <p:nvPr/>
          </p:nvSpPr>
          <p:spPr>
            <a:xfrm>
              <a:off x="7116925" y="4546650"/>
              <a:ext cx="158375" cy="158050"/>
            </a:xfrm>
            <a:custGeom>
              <a:avLst/>
              <a:gdLst/>
              <a:ahLst/>
              <a:cxnLst/>
              <a:rect l="l" t="t" r="r" b="b"/>
              <a:pathLst>
                <a:path w="6335" h="6322" extrusionOk="0">
                  <a:moveTo>
                    <a:pt x="6049" y="1"/>
                  </a:moveTo>
                  <a:cubicBezTo>
                    <a:pt x="5901" y="1"/>
                    <a:pt x="5764" y="125"/>
                    <a:pt x="5764" y="274"/>
                  </a:cubicBezTo>
                  <a:lnTo>
                    <a:pt x="5764" y="5764"/>
                  </a:lnTo>
                  <a:lnTo>
                    <a:pt x="286" y="5764"/>
                  </a:lnTo>
                  <a:cubicBezTo>
                    <a:pt x="125" y="5764"/>
                    <a:pt x="1" y="5888"/>
                    <a:pt x="1" y="6049"/>
                  </a:cubicBezTo>
                  <a:cubicBezTo>
                    <a:pt x="1" y="6198"/>
                    <a:pt x="125" y="6322"/>
                    <a:pt x="286" y="6322"/>
                  </a:cubicBezTo>
                  <a:lnTo>
                    <a:pt x="6049" y="6322"/>
                  </a:lnTo>
                  <a:cubicBezTo>
                    <a:pt x="6210" y="6322"/>
                    <a:pt x="6334" y="6198"/>
                    <a:pt x="6334" y="6049"/>
                  </a:cubicBezTo>
                  <a:lnTo>
                    <a:pt x="6334" y="274"/>
                  </a:lnTo>
                  <a:cubicBezTo>
                    <a:pt x="6334" y="125"/>
                    <a:pt x="6210" y="1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29"/>
            <p:cNvSpPr/>
            <p:nvPr/>
          </p:nvSpPr>
          <p:spPr>
            <a:xfrm>
              <a:off x="7314625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49" y="1"/>
                  </a:moveTo>
                  <a:cubicBezTo>
                    <a:pt x="112" y="1"/>
                    <a:pt x="75" y="13"/>
                    <a:pt x="50" y="38"/>
                  </a:cubicBezTo>
                  <a:cubicBezTo>
                    <a:pt x="0" y="88"/>
                    <a:pt x="0" y="187"/>
                    <a:pt x="50" y="236"/>
                  </a:cubicBezTo>
                  <a:lnTo>
                    <a:pt x="1822" y="1996"/>
                  </a:lnTo>
                  <a:cubicBezTo>
                    <a:pt x="1847" y="2021"/>
                    <a:pt x="1884" y="2046"/>
                    <a:pt x="1922" y="2046"/>
                  </a:cubicBezTo>
                  <a:cubicBezTo>
                    <a:pt x="1946" y="2046"/>
                    <a:pt x="1984" y="2021"/>
                    <a:pt x="2021" y="1996"/>
                  </a:cubicBezTo>
                  <a:cubicBezTo>
                    <a:pt x="2070" y="1947"/>
                    <a:pt x="2070" y="1860"/>
                    <a:pt x="2021" y="1798"/>
                  </a:cubicBezTo>
                  <a:lnTo>
                    <a:pt x="248" y="38"/>
                  </a:lnTo>
                  <a:cubicBezTo>
                    <a:pt x="224" y="13"/>
                    <a:pt x="186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29"/>
            <p:cNvSpPr/>
            <p:nvPr/>
          </p:nvSpPr>
          <p:spPr>
            <a:xfrm>
              <a:off x="7260400" y="1141975"/>
              <a:ext cx="109100" cy="3418650"/>
            </a:xfrm>
            <a:custGeom>
              <a:avLst/>
              <a:gdLst/>
              <a:ahLst/>
              <a:cxnLst/>
              <a:rect l="l" t="t" r="r" b="b"/>
              <a:pathLst>
                <a:path w="4364" h="136746" extrusionOk="0">
                  <a:moveTo>
                    <a:pt x="310" y="1"/>
                  </a:moveTo>
                  <a:cubicBezTo>
                    <a:pt x="239" y="1"/>
                    <a:pt x="168" y="25"/>
                    <a:pt x="112" y="75"/>
                  </a:cubicBezTo>
                  <a:cubicBezTo>
                    <a:pt x="0" y="186"/>
                    <a:pt x="0" y="360"/>
                    <a:pt x="112" y="472"/>
                  </a:cubicBezTo>
                  <a:lnTo>
                    <a:pt x="3806" y="4177"/>
                  </a:lnTo>
                  <a:lnTo>
                    <a:pt x="3806" y="35262"/>
                  </a:lnTo>
                  <a:lnTo>
                    <a:pt x="112" y="38955"/>
                  </a:lnTo>
                  <a:cubicBezTo>
                    <a:pt x="62" y="39017"/>
                    <a:pt x="25" y="39079"/>
                    <a:pt x="25" y="39154"/>
                  </a:cubicBezTo>
                  <a:lnTo>
                    <a:pt x="25" y="97580"/>
                  </a:lnTo>
                  <a:cubicBezTo>
                    <a:pt x="25" y="97654"/>
                    <a:pt x="62" y="97729"/>
                    <a:pt x="112" y="97778"/>
                  </a:cubicBezTo>
                  <a:lnTo>
                    <a:pt x="3806" y="101472"/>
                  </a:lnTo>
                  <a:lnTo>
                    <a:pt x="3806" y="132569"/>
                  </a:lnTo>
                  <a:lnTo>
                    <a:pt x="112" y="136262"/>
                  </a:lnTo>
                  <a:cubicBezTo>
                    <a:pt x="0" y="136374"/>
                    <a:pt x="0" y="136547"/>
                    <a:pt x="112" y="136659"/>
                  </a:cubicBezTo>
                  <a:cubicBezTo>
                    <a:pt x="162" y="136721"/>
                    <a:pt x="236" y="136746"/>
                    <a:pt x="310" y="136746"/>
                  </a:cubicBezTo>
                  <a:cubicBezTo>
                    <a:pt x="385" y="136746"/>
                    <a:pt x="447" y="136721"/>
                    <a:pt x="509" y="136659"/>
                  </a:cubicBezTo>
                  <a:lnTo>
                    <a:pt x="4289" y="132891"/>
                  </a:lnTo>
                  <a:cubicBezTo>
                    <a:pt x="4338" y="132842"/>
                    <a:pt x="4363" y="132767"/>
                    <a:pt x="4363" y="132693"/>
                  </a:cubicBezTo>
                  <a:lnTo>
                    <a:pt x="4363" y="101360"/>
                  </a:lnTo>
                  <a:cubicBezTo>
                    <a:pt x="4363" y="101286"/>
                    <a:pt x="4338" y="101224"/>
                    <a:pt x="4289" y="101162"/>
                  </a:cubicBezTo>
                  <a:lnTo>
                    <a:pt x="583" y="97469"/>
                  </a:lnTo>
                  <a:lnTo>
                    <a:pt x="583" y="39278"/>
                  </a:lnTo>
                  <a:lnTo>
                    <a:pt x="4289" y="35584"/>
                  </a:lnTo>
                  <a:cubicBezTo>
                    <a:pt x="4338" y="35522"/>
                    <a:pt x="4363" y="35460"/>
                    <a:pt x="4363" y="35386"/>
                  </a:cubicBezTo>
                  <a:lnTo>
                    <a:pt x="4363" y="4053"/>
                  </a:lnTo>
                  <a:cubicBezTo>
                    <a:pt x="4363" y="3979"/>
                    <a:pt x="4338" y="3905"/>
                    <a:pt x="4289" y="3855"/>
                  </a:cubicBezTo>
                  <a:lnTo>
                    <a:pt x="509" y="75"/>
                  </a:lnTo>
                  <a:cubicBezTo>
                    <a:pt x="453" y="25"/>
                    <a:pt x="382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29"/>
            <p:cNvSpPr/>
            <p:nvPr/>
          </p:nvSpPr>
          <p:spPr>
            <a:xfrm>
              <a:off x="476075" y="4690750"/>
              <a:ext cx="6655750" cy="108475"/>
            </a:xfrm>
            <a:custGeom>
              <a:avLst/>
              <a:gdLst/>
              <a:ahLst/>
              <a:cxnLst/>
              <a:rect l="l" t="t" r="r" b="b"/>
              <a:pathLst>
                <a:path w="266230" h="4339" extrusionOk="0">
                  <a:moveTo>
                    <a:pt x="69086" y="0"/>
                  </a:moveTo>
                  <a:cubicBezTo>
                    <a:pt x="69012" y="0"/>
                    <a:pt x="68938" y="25"/>
                    <a:pt x="68888" y="87"/>
                  </a:cubicBezTo>
                  <a:lnTo>
                    <a:pt x="65195" y="3781"/>
                  </a:lnTo>
                  <a:lnTo>
                    <a:pt x="4202" y="3781"/>
                  </a:lnTo>
                  <a:lnTo>
                    <a:pt x="497" y="87"/>
                  </a:lnTo>
                  <a:cubicBezTo>
                    <a:pt x="447" y="31"/>
                    <a:pt x="376" y="3"/>
                    <a:pt x="304" y="3"/>
                  </a:cubicBezTo>
                  <a:cubicBezTo>
                    <a:pt x="233" y="3"/>
                    <a:pt x="162" y="31"/>
                    <a:pt x="112" y="87"/>
                  </a:cubicBezTo>
                  <a:cubicBezTo>
                    <a:pt x="1" y="186"/>
                    <a:pt x="1" y="372"/>
                    <a:pt x="112" y="484"/>
                  </a:cubicBezTo>
                  <a:lnTo>
                    <a:pt x="3880" y="4251"/>
                  </a:lnTo>
                  <a:cubicBezTo>
                    <a:pt x="3942" y="4313"/>
                    <a:pt x="4004" y="4338"/>
                    <a:pt x="4079" y="4338"/>
                  </a:cubicBezTo>
                  <a:lnTo>
                    <a:pt x="65306" y="4338"/>
                  </a:lnTo>
                  <a:cubicBezTo>
                    <a:pt x="65381" y="4338"/>
                    <a:pt x="65455" y="4313"/>
                    <a:pt x="65505" y="4251"/>
                  </a:cubicBezTo>
                  <a:lnTo>
                    <a:pt x="69198" y="558"/>
                  </a:lnTo>
                  <a:lnTo>
                    <a:pt x="196400" y="558"/>
                  </a:lnTo>
                  <a:lnTo>
                    <a:pt x="200094" y="4251"/>
                  </a:lnTo>
                  <a:cubicBezTo>
                    <a:pt x="200144" y="4313"/>
                    <a:pt x="200218" y="4338"/>
                    <a:pt x="200292" y="4338"/>
                  </a:cubicBezTo>
                  <a:lnTo>
                    <a:pt x="262140" y="4338"/>
                  </a:lnTo>
                  <a:cubicBezTo>
                    <a:pt x="262214" y="4338"/>
                    <a:pt x="262288" y="4313"/>
                    <a:pt x="262338" y="4251"/>
                  </a:cubicBezTo>
                  <a:lnTo>
                    <a:pt x="266118" y="484"/>
                  </a:lnTo>
                  <a:cubicBezTo>
                    <a:pt x="266230" y="372"/>
                    <a:pt x="266217" y="199"/>
                    <a:pt x="266118" y="87"/>
                  </a:cubicBezTo>
                  <a:cubicBezTo>
                    <a:pt x="266063" y="31"/>
                    <a:pt x="265991" y="3"/>
                    <a:pt x="265920" y="3"/>
                  </a:cubicBezTo>
                  <a:cubicBezTo>
                    <a:pt x="265849" y="3"/>
                    <a:pt x="265777" y="31"/>
                    <a:pt x="265722" y="87"/>
                  </a:cubicBezTo>
                  <a:lnTo>
                    <a:pt x="262028" y="3781"/>
                  </a:lnTo>
                  <a:lnTo>
                    <a:pt x="200404" y="3781"/>
                  </a:lnTo>
                  <a:lnTo>
                    <a:pt x="196710" y="87"/>
                  </a:lnTo>
                  <a:cubicBezTo>
                    <a:pt x="196661" y="25"/>
                    <a:pt x="196586" y="0"/>
                    <a:pt x="196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29"/>
            <p:cNvSpPr/>
            <p:nvPr/>
          </p:nvSpPr>
          <p:spPr>
            <a:xfrm>
              <a:off x="7302550" y="4508525"/>
              <a:ext cx="63525" cy="63250"/>
            </a:xfrm>
            <a:custGeom>
              <a:avLst/>
              <a:gdLst/>
              <a:ahLst/>
              <a:cxnLst/>
              <a:rect l="l" t="t" r="r" b="b"/>
              <a:pathLst>
                <a:path w="2541" h="2530" extrusionOk="0">
                  <a:moveTo>
                    <a:pt x="2256" y="472"/>
                  </a:moveTo>
                  <a:lnTo>
                    <a:pt x="2256" y="2257"/>
                  </a:lnTo>
                  <a:lnTo>
                    <a:pt x="483" y="2257"/>
                  </a:lnTo>
                  <a:lnTo>
                    <a:pt x="2256" y="472"/>
                  </a:lnTo>
                  <a:close/>
                  <a:moveTo>
                    <a:pt x="2398" y="1"/>
                  </a:moveTo>
                  <a:cubicBezTo>
                    <a:pt x="2364" y="1"/>
                    <a:pt x="2329" y="15"/>
                    <a:pt x="2305" y="39"/>
                  </a:cubicBezTo>
                  <a:lnTo>
                    <a:pt x="50" y="2294"/>
                  </a:lnTo>
                  <a:cubicBezTo>
                    <a:pt x="12" y="2332"/>
                    <a:pt x="0" y="2394"/>
                    <a:pt x="25" y="2443"/>
                  </a:cubicBezTo>
                  <a:cubicBezTo>
                    <a:pt x="37" y="2493"/>
                    <a:pt x="87" y="2530"/>
                    <a:pt x="149" y="2530"/>
                  </a:cubicBezTo>
                  <a:lnTo>
                    <a:pt x="2405" y="2530"/>
                  </a:lnTo>
                  <a:cubicBezTo>
                    <a:pt x="2479" y="2530"/>
                    <a:pt x="2541" y="2468"/>
                    <a:pt x="2541" y="2394"/>
                  </a:cubicBezTo>
                  <a:lnTo>
                    <a:pt x="2541" y="138"/>
                  </a:lnTo>
                  <a:cubicBezTo>
                    <a:pt x="2541" y="76"/>
                    <a:pt x="2504" y="26"/>
                    <a:pt x="2454" y="14"/>
                  </a:cubicBezTo>
                  <a:cubicBezTo>
                    <a:pt x="2437" y="5"/>
                    <a:pt x="2417" y="1"/>
                    <a:pt x="2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29"/>
            <p:cNvSpPr/>
            <p:nvPr/>
          </p:nvSpPr>
          <p:spPr>
            <a:xfrm>
              <a:off x="7078525" y="4732275"/>
              <a:ext cx="63850" cy="63525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2268" y="483"/>
                  </a:moveTo>
                  <a:lnTo>
                    <a:pt x="2268" y="2256"/>
                  </a:lnTo>
                  <a:lnTo>
                    <a:pt x="496" y="2256"/>
                  </a:lnTo>
                  <a:lnTo>
                    <a:pt x="2268" y="483"/>
                  </a:lnTo>
                  <a:close/>
                  <a:moveTo>
                    <a:pt x="2408" y="0"/>
                  </a:moveTo>
                  <a:cubicBezTo>
                    <a:pt x="2371" y="0"/>
                    <a:pt x="2338" y="17"/>
                    <a:pt x="2305" y="50"/>
                  </a:cubicBezTo>
                  <a:lnTo>
                    <a:pt x="62" y="2293"/>
                  </a:lnTo>
                  <a:cubicBezTo>
                    <a:pt x="12" y="2330"/>
                    <a:pt x="0" y="2392"/>
                    <a:pt x="25" y="2454"/>
                  </a:cubicBezTo>
                  <a:cubicBezTo>
                    <a:pt x="50" y="2504"/>
                    <a:pt x="99" y="2541"/>
                    <a:pt x="149" y="2541"/>
                  </a:cubicBezTo>
                  <a:lnTo>
                    <a:pt x="2405" y="2541"/>
                  </a:lnTo>
                  <a:lnTo>
                    <a:pt x="2405" y="2529"/>
                  </a:lnTo>
                  <a:cubicBezTo>
                    <a:pt x="2491" y="2529"/>
                    <a:pt x="2553" y="2467"/>
                    <a:pt x="2553" y="2392"/>
                  </a:cubicBezTo>
                  <a:lnTo>
                    <a:pt x="2553" y="136"/>
                  </a:lnTo>
                  <a:cubicBezTo>
                    <a:pt x="2553" y="87"/>
                    <a:pt x="2516" y="37"/>
                    <a:pt x="2466" y="12"/>
                  </a:cubicBezTo>
                  <a:cubicBezTo>
                    <a:pt x="2446" y="4"/>
                    <a:pt x="2427" y="0"/>
                    <a:pt x="2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29"/>
            <p:cNvSpPr/>
            <p:nvPr/>
          </p:nvSpPr>
          <p:spPr>
            <a:xfrm>
              <a:off x="7320500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5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5" y="63670"/>
                    <a:pt x="286" y="63670"/>
                  </a:cubicBezTo>
                  <a:cubicBezTo>
                    <a:pt x="435" y="63670"/>
                    <a:pt x="559" y="63546"/>
                    <a:pt x="559" y="63385"/>
                  </a:cubicBezTo>
                  <a:lnTo>
                    <a:pt x="559" y="286"/>
                  </a:lnTo>
                  <a:cubicBezTo>
                    <a:pt x="559" y="125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29"/>
            <p:cNvSpPr/>
            <p:nvPr/>
          </p:nvSpPr>
          <p:spPr>
            <a:xfrm>
              <a:off x="273125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4" y="63670"/>
                    <a:pt x="286" y="63670"/>
                  </a:cubicBezTo>
                  <a:cubicBezTo>
                    <a:pt x="434" y="63670"/>
                    <a:pt x="558" y="63546"/>
                    <a:pt x="558" y="63385"/>
                  </a:cubicBezTo>
                  <a:lnTo>
                    <a:pt x="558" y="286"/>
                  </a:lnTo>
                  <a:cubicBezTo>
                    <a:pt x="558" y="125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29"/>
            <p:cNvSpPr/>
            <p:nvPr/>
          </p:nvSpPr>
          <p:spPr>
            <a:xfrm>
              <a:off x="7262575" y="3568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29"/>
            <p:cNvSpPr/>
            <p:nvPr/>
          </p:nvSpPr>
          <p:spPr>
            <a:xfrm>
              <a:off x="7262575" y="3524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29"/>
            <p:cNvSpPr/>
            <p:nvPr/>
          </p:nvSpPr>
          <p:spPr>
            <a:xfrm>
              <a:off x="7262575" y="3481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29"/>
            <p:cNvSpPr/>
            <p:nvPr/>
          </p:nvSpPr>
          <p:spPr>
            <a:xfrm>
              <a:off x="7262575" y="3437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29"/>
            <p:cNvSpPr/>
            <p:nvPr/>
          </p:nvSpPr>
          <p:spPr>
            <a:xfrm>
              <a:off x="7262575" y="3393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29"/>
            <p:cNvSpPr/>
            <p:nvPr/>
          </p:nvSpPr>
          <p:spPr>
            <a:xfrm>
              <a:off x="7262575" y="33490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29"/>
            <p:cNvSpPr/>
            <p:nvPr/>
          </p:nvSpPr>
          <p:spPr>
            <a:xfrm>
              <a:off x="7262575" y="3305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29"/>
            <p:cNvSpPr/>
            <p:nvPr/>
          </p:nvSpPr>
          <p:spPr>
            <a:xfrm>
              <a:off x="7262575" y="3261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29"/>
            <p:cNvSpPr/>
            <p:nvPr/>
          </p:nvSpPr>
          <p:spPr>
            <a:xfrm>
              <a:off x="7262575" y="32173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29"/>
            <p:cNvSpPr/>
            <p:nvPr/>
          </p:nvSpPr>
          <p:spPr>
            <a:xfrm>
              <a:off x="7262575" y="3173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29"/>
            <p:cNvSpPr/>
            <p:nvPr/>
          </p:nvSpPr>
          <p:spPr>
            <a:xfrm>
              <a:off x="7262575" y="3129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29"/>
            <p:cNvSpPr/>
            <p:nvPr/>
          </p:nvSpPr>
          <p:spPr>
            <a:xfrm>
              <a:off x="7262575" y="3085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29"/>
            <p:cNvSpPr/>
            <p:nvPr/>
          </p:nvSpPr>
          <p:spPr>
            <a:xfrm>
              <a:off x="7262575" y="30417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29"/>
            <p:cNvSpPr/>
            <p:nvPr/>
          </p:nvSpPr>
          <p:spPr>
            <a:xfrm>
              <a:off x="7262575" y="2998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29"/>
            <p:cNvSpPr/>
            <p:nvPr/>
          </p:nvSpPr>
          <p:spPr>
            <a:xfrm>
              <a:off x="7262575" y="2954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29"/>
            <p:cNvSpPr/>
            <p:nvPr/>
          </p:nvSpPr>
          <p:spPr>
            <a:xfrm>
              <a:off x="7262575" y="29100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29"/>
            <p:cNvSpPr/>
            <p:nvPr/>
          </p:nvSpPr>
          <p:spPr>
            <a:xfrm>
              <a:off x="7262575" y="2866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29"/>
            <p:cNvSpPr/>
            <p:nvPr/>
          </p:nvSpPr>
          <p:spPr>
            <a:xfrm>
              <a:off x="7262575" y="2822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29"/>
            <p:cNvSpPr/>
            <p:nvPr/>
          </p:nvSpPr>
          <p:spPr>
            <a:xfrm>
              <a:off x="7262575" y="277832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29"/>
            <p:cNvSpPr/>
            <p:nvPr/>
          </p:nvSpPr>
          <p:spPr>
            <a:xfrm>
              <a:off x="7262575" y="2734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29"/>
            <p:cNvSpPr/>
            <p:nvPr/>
          </p:nvSpPr>
          <p:spPr>
            <a:xfrm>
              <a:off x="7262575" y="2690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29"/>
            <p:cNvSpPr/>
            <p:nvPr/>
          </p:nvSpPr>
          <p:spPr>
            <a:xfrm>
              <a:off x="7262575" y="2646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29"/>
            <p:cNvSpPr/>
            <p:nvPr/>
          </p:nvSpPr>
          <p:spPr>
            <a:xfrm>
              <a:off x="7262575" y="2602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29"/>
            <p:cNvSpPr/>
            <p:nvPr/>
          </p:nvSpPr>
          <p:spPr>
            <a:xfrm>
              <a:off x="7262575" y="2558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29"/>
            <p:cNvSpPr/>
            <p:nvPr/>
          </p:nvSpPr>
          <p:spPr>
            <a:xfrm>
              <a:off x="7262575" y="2514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29"/>
            <p:cNvSpPr/>
            <p:nvPr/>
          </p:nvSpPr>
          <p:spPr>
            <a:xfrm>
              <a:off x="7262575" y="24709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29"/>
            <p:cNvSpPr/>
            <p:nvPr/>
          </p:nvSpPr>
          <p:spPr>
            <a:xfrm>
              <a:off x="7262575" y="2427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29"/>
            <p:cNvSpPr/>
            <p:nvPr/>
          </p:nvSpPr>
          <p:spPr>
            <a:xfrm>
              <a:off x="7262575" y="2383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29"/>
            <p:cNvSpPr/>
            <p:nvPr/>
          </p:nvSpPr>
          <p:spPr>
            <a:xfrm>
              <a:off x="7262575" y="23392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29"/>
            <p:cNvSpPr/>
            <p:nvPr/>
          </p:nvSpPr>
          <p:spPr>
            <a:xfrm>
              <a:off x="7262575" y="2295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29"/>
            <p:cNvSpPr/>
            <p:nvPr/>
          </p:nvSpPr>
          <p:spPr>
            <a:xfrm>
              <a:off x="7262575" y="2251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29"/>
            <p:cNvSpPr/>
            <p:nvPr/>
          </p:nvSpPr>
          <p:spPr>
            <a:xfrm>
              <a:off x="7262575" y="2207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29"/>
            <p:cNvSpPr/>
            <p:nvPr/>
          </p:nvSpPr>
          <p:spPr>
            <a:xfrm>
              <a:off x="7262575" y="2163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29"/>
            <p:cNvSpPr/>
            <p:nvPr/>
          </p:nvSpPr>
          <p:spPr>
            <a:xfrm>
              <a:off x="7262575" y="21198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29"/>
            <p:cNvSpPr/>
            <p:nvPr/>
          </p:nvSpPr>
          <p:spPr>
            <a:xfrm>
              <a:off x="273125" y="3568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29"/>
            <p:cNvSpPr/>
            <p:nvPr/>
          </p:nvSpPr>
          <p:spPr>
            <a:xfrm>
              <a:off x="273125" y="3524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29"/>
            <p:cNvSpPr/>
            <p:nvPr/>
          </p:nvSpPr>
          <p:spPr>
            <a:xfrm>
              <a:off x="273125" y="3481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29"/>
            <p:cNvSpPr/>
            <p:nvPr/>
          </p:nvSpPr>
          <p:spPr>
            <a:xfrm>
              <a:off x="273125" y="3437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29"/>
            <p:cNvSpPr/>
            <p:nvPr/>
          </p:nvSpPr>
          <p:spPr>
            <a:xfrm>
              <a:off x="273125" y="3393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29"/>
            <p:cNvSpPr/>
            <p:nvPr/>
          </p:nvSpPr>
          <p:spPr>
            <a:xfrm>
              <a:off x="273125" y="33490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29"/>
            <p:cNvSpPr/>
            <p:nvPr/>
          </p:nvSpPr>
          <p:spPr>
            <a:xfrm>
              <a:off x="273125" y="3305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29"/>
            <p:cNvSpPr/>
            <p:nvPr/>
          </p:nvSpPr>
          <p:spPr>
            <a:xfrm>
              <a:off x="273125" y="3261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29"/>
            <p:cNvSpPr/>
            <p:nvPr/>
          </p:nvSpPr>
          <p:spPr>
            <a:xfrm>
              <a:off x="273125" y="32173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29"/>
            <p:cNvSpPr/>
            <p:nvPr/>
          </p:nvSpPr>
          <p:spPr>
            <a:xfrm>
              <a:off x="273125" y="3173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29"/>
            <p:cNvSpPr/>
            <p:nvPr/>
          </p:nvSpPr>
          <p:spPr>
            <a:xfrm>
              <a:off x="273125" y="3129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29"/>
            <p:cNvSpPr/>
            <p:nvPr/>
          </p:nvSpPr>
          <p:spPr>
            <a:xfrm>
              <a:off x="273125" y="3085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29"/>
            <p:cNvSpPr/>
            <p:nvPr/>
          </p:nvSpPr>
          <p:spPr>
            <a:xfrm>
              <a:off x="273125" y="30417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29"/>
            <p:cNvSpPr/>
            <p:nvPr/>
          </p:nvSpPr>
          <p:spPr>
            <a:xfrm>
              <a:off x="273125" y="2998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29"/>
            <p:cNvSpPr/>
            <p:nvPr/>
          </p:nvSpPr>
          <p:spPr>
            <a:xfrm>
              <a:off x="273125" y="2954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29"/>
            <p:cNvSpPr/>
            <p:nvPr/>
          </p:nvSpPr>
          <p:spPr>
            <a:xfrm>
              <a:off x="273125" y="29100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29"/>
            <p:cNvSpPr/>
            <p:nvPr/>
          </p:nvSpPr>
          <p:spPr>
            <a:xfrm>
              <a:off x="273125" y="2866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29"/>
            <p:cNvSpPr/>
            <p:nvPr/>
          </p:nvSpPr>
          <p:spPr>
            <a:xfrm>
              <a:off x="273125" y="2822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29"/>
            <p:cNvSpPr/>
            <p:nvPr/>
          </p:nvSpPr>
          <p:spPr>
            <a:xfrm>
              <a:off x="273125" y="277832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29"/>
            <p:cNvSpPr/>
            <p:nvPr/>
          </p:nvSpPr>
          <p:spPr>
            <a:xfrm>
              <a:off x="273125" y="2734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29"/>
            <p:cNvSpPr/>
            <p:nvPr/>
          </p:nvSpPr>
          <p:spPr>
            <a:xfrm>
              <a:off x="273125" y="2690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29"/>
            <p:cNvSpPr/>
            <p:nvPr/>
          </p:nvSpPr>
          <p:spPr>
            <a:xfrm>
              <a:off x="273125" y="2646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29"/>
            <p:cNvSpPr/>
            <p:nvPr/>
          </p:nvSpPr>
          <p:spPr>
            <a:xfrm>
              <a:off x="273125" y="2602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29"/>
            <p:cNvSpPr/>
            <p:nvPr/>
          </p:nvSpPr>
          <p:spPr>
            <a:xfrm>
              <a:off x="273125" y="2558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29"/>
            <p:cNvSpPr/>
            <p:nvPr/>
          </p:nvSpPr>
          <p:spPr>
            <a:xfrm>
              <a:off x="273125" y="2514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29"/>
            <p:cNvSpPr/>
            <p:nvPr/>
          </p:nvSpPr>
          <p:spPr>
            <a:xfrm>
              <a:off x="273125" y="24709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29"/>
            <p:cNvSpPr/>
            <p:nvPr/>
          </p:nvSpPr>
          <p:spPr>
            <a:xfrm>
              <a:off x="273125" y="2427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29"/>
            <p:cNvSpPr/>
            <p:nvPr/>
          </p:nvSpPr>
          <p:spPr>
            <a:xfrm>
              <a:off x="273125" y="2383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29"/>
            <p:cNvSpPr/>
            <p:nvPr/>
          </p:nvSpPr>
          <p:spPr>
            <a:xfrm>
              <a:off x="273125" y="23392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29"/>
            <p:cNvSpPr/>
            <p:nvPr/>
          </p:nvSpPr>
          <p:spPr>
            <a:xfrm>
              <a:off x="273125" y="2295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29"/>
            <p:cNvSpPr/>
            <p:nvPr/>
          </p:nvSpPr>
          <p:spPr>
            <a:xfrm>
              <a:off x="273125" y="2251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29"/>
            <p:cNvSpPr/>
            <p:nvPr/>
          </p:nvSpPr>
          <p:spPr>
            <a:xfrm>
              <a:off x="273125" y="2207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29"/>
            <p:cNvSpPr/>
            <p:nvPr/>
          </p:nvSpPr>
          <p:spPr>
            <a:xfrm>
              <a:off x="273125" y="2163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29"/>
            <p:cNvSpPr/>
            <p:nvPr/>
          </p:nvSpPr>
          <p:spPr>
            <a:xfrm>
              <a:off x="273125" y="21198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29"/>
            <p:cNvSpPr/>
            <p:nvPr/>
          </p:nvSpPr>
          <p:spPr>
            <a:xfrm>
              <a:off x="3920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29"/>
            <p:cNvSpPr/>
            <p:nvPr/>
          </p:nvSpPr>
          <p:spPr>
            <a:xfrm>
              <a:off x="3964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29"/>
            <p:cNvSpPr/>
            <p:nvPr/>
          </p:nvSpPr>
          <p:spPr>
            <a:xfrm>
              <a:off x="40084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29"/>
            <p:cNvSpPr/>
            <p:nvPr/>
          </p:nvSpPr>
          <p:spPr>
            <a:xfrm>
              <a:off x="4052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29"/>
            <p:cNvSpPr/>
            <p:nvPr/>
          </p:nvSpPr>
          <p:spPr>
            <a:xfrm>
              <a:off x="4096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29"/>
            <p:cNvSpPr/>
            <p:nvPr/>
          </p:nvSpPr>
          <p:spPr>
            <a:xfrm>
              <a:off x="4140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29"/>
            <p:cNvSpPr/>
            <p:nvPr/>
          </p:nvSpPr>
          <p:spPr>
            <a:xfrm>
              <a:off x="41841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29"/>
            <p:cNvSpPr/>
            <p:nvPr/>
          </p:nvSpPr>
          <p:spPr>
            <a:xfrm>
              <a:off x="4228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29"/>
            <p:cNvSpPr/>
            <p:nvPr/>
          </p:nvSpPr>
          <p:spPr>
            <a:xfrm>
              <a:off x="4272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29"/>
            <p:cNvSpPr/>
            <p:nvPr/>
          </p:nvSpPr>
          <p:spPr>
            <a:xfrm>
              <a:off x="431582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29"/>
            <p:cNvSpPr/>
            <p:nvPr/>
          </p:nvSpPr>
          <p:spPr>
            <a:xfrm>
              <a:off x="4359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29"/>
            <p:cNvSpPr/>
            <p:nvPr/>
          </p:nvSpPr>
          <p:spPr>
            <a:xfrm>
              <a:off x="4403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29"/>
            <p:cNvSpPr/>
            <p:nvPr/>
          </p:nvSpPr>
          <p:spPr>
            <a:xfrm>
              <a:off x="4447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29"/>
            <p:cNvSpPr/>
            <p:nvPr/>
          </p:nvSpPr>
          <p:spPr>
            <a:xfrm>
              <a:off x="4491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29"/>
            <p:cNvSpPr/>
            <p:nvPr/>
          </p:nvSpPr>
          <p:spPr>
            <a:xfrm>
              <a:off x="4535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29"/>
            <p:cNvSpPr/>
            <p:nvPr/>
          </p:nvSpPr>
          <p:spPr>
            <a:xfrm>
              <a:off x="4579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29"/>
            <p:cNvSpPr/>
            <p:nvPr/>
          </p:nvSpPr>
          <p:spPr>
            <a:xfrm>
              <a:off x="46232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29"/>
            <p:cNvSpPr/>
            <p:nvPr/>
          </p:nvSpPr>
          <p:spPr>
            <a:xfrm>
              <a:off x="4667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29"/>
            <p:cNvSpPr/>
            <p:nvPr/>
          </p:nvSpPr>
          <p:spPr>
            <a:xfrm>
              <a:off x="4711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29"/>
            <p:cNvSpPr/>
            <p:nvPr/>
          </p:nvSpPr>
          <p:spPr>
            <a:xfrm>
              <a:off x="47549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29"/>
            <p:cNvSpPr/>
            <p:nvPr/>
          </p:nvSpPr>
          <p:spPr>
            <a:xfrm>
              <a:off x="4798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29"/>
            <p:cNvSpPr/>
            <p:nvPr/>
          </p:nvSpPr>
          <p:spPr>
            <a:xfrm>
              <a:off x="4842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29"/>
            <p:cNvSpPr/>
            <p:nvPr/>
          </p:nvSpPr>
          <p:spPr>
            <a:xfrm>
              <a:off x="4886575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29"/>
            <p:cNvSpPr/>
            <p:nvPr/>
          </p:nvSpPr>
          <p:spPr>
            <a:xfrm>
              <a:off x="4930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29"/>
            <p:cNvSpPr/>
            <p:nvPr/>
          </p:nvSpPr>
          <p:spPr>
            <a:xfrm>
              <a:off x="4974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29"/>
            <p:cNvSpPr/>
            <p:nvPr/>
          </p:nvSpPr>
          <p:spPr>
            <a:xfrm>
              <a:off x="5018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29"/>
            <p:cNvSpPr/>
            <p:nvPr/>
          </p:nvSpPr>
          <p:spPr>
            <a:xfrm>
              <a:off x="5062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29"/>
            <p:cNvSpPr/>
            <p:nvPr/>
          </p:nvSpPr>
          <p:spPr>
            <a:xfrm>
              <a:off x="5106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29"/>
            <p:cNvSpPr/>
            <p:nvPr/>
          </p:nvSpPr>
          <p:spPr>
            <a:xfrm>
              <a:off x="5150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29"/>
            <p:cNvSpPr/>
            <p:nvPr/>
          </p:nvSpPr>
          <p:spPr>
            <a:xfrm>
              <a:off x="5193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29"/>
            <p:cNvSpPr/>
            <p:nvPr/>
          </p:nvSpPr>
          <p:spPr>
            <a:xfrm>
              <a:off x="5237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29"/>
            <p:cNvSpPr/>
            <p:nvPr/>
          </p:nvSpPr>
          <p:spPr>
            <a:xfrm>
              <a:off x="5281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29"/>
            <p:cNvSpPr/>
            <p:nvPr/>
          </p:nvSpPr>
          <p:spPr>
            <a:xfrm>
              <a:off x="53256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29"/>
            <p:cNvSpPr/>
            <p:nvPr/>
          </p:nvSpPr>
          <p:spPr>
            <a:xfrm>
              <a:off x="53696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29"/>
            <p:cNvSpPr/>
            <p:nvPr/>
          </p:nvSpPr>
          <p:spPr>
            <a:xfrm>
              <a:off x="2471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29"/>
            <p:cNvSpPr/>
            <p:nvPr/>
          </p:nvSpPr>
          <p:spPr>
            <a:xfrm>
              <a:off x="2515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29"/>
            <p:cNvSpPr/>
            <p:nvPr/>
          </p:nvSpPr>
          <p:spPr>
            <a:xfrm>
              <a:off x="25595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29"/>
            <p:cNvSpPr/>
            <p:nvPr/>
          </p:nvSpPr>
          <p:spPr>
            <a:xfrm>
              <a:off x="2603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29"/>
            <p:cNvSpPr/>
            <p:nvPr/>
          </p:nvSpPr>
          <p:spPr>
            <a:xfrm>
              <a:off x="2647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29"/>
            <p:cNvSpPr/>
            <p:nvPr/>
          </p:nvSpPr>
          <p:spPr>
            <a:xfrm>
              <a:off x="2691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29"/>
            <p:cNvSpPr/>
            <p:nvPr/>
          </p:nvSpPr>
          <p:spPr>
            <a:xfrm>
              <a:off x="2735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29"/>
            <p:cNvSpPr/>
            <p:nvPr/>
          </p:nvSpPr>
          <p:spPr>
            <a:xfrm>
              <a:off x="2779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29"/>
            <p:cNvSpPr/>
            <p:nvPr/>
          </p:nvSpPr>
          <p:spPr>
            <a:xfrm>
              <a:off x="2823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29"/>
            <p:cNvSpPr/>
            <p:nvPr/>
          </p:nvSpPr>
          <p:spPr>
            <a:xfrm>
              <a:off x="28669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6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29"/>
            <p:cNvSpPr/>
            <p:nvPr/>
          </p:nvSpPr>
          <p:spPr>
            <a:xfrm>
              <a:off x="2910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29"/>
            <p:cNvSpPr/>
            <p:nvPr/>
          </p:nvSpPr>
          <p:spPr>
            <a:xfrm>
              <a:off x="2954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29"/>
            <p:cNvSpPr/>
            <p:nvPr/>
          </p:nvSpPr>
          <p:spPr>
            <a:xfrm>
              <a:off x="29989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29"/>
            <p:cNvSpPr/>
            <p:nvPr/>
          </p:nvSpPr>
          <p:spPr>
            <a:xfrm>
              <a:off x="3042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29"/>
            <p:cNvSpPr/>
            <p:nvPr/>
          </p:nvSpPr>
          <p:spPr>
            <a:xfrm>
              <a:off x="3086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29"/>
            <p:cNvSpPr/>
            <p:nvPr/>
          </p:nvSpPr>
          <p:spPr>
            <a:xfrm>
              <a:off x="3130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29"/>
            <p:cNvSpPr/>
            <p:nvPr/>
          </p:nvSpPr>
          <p:spPr>
            <a:xfrm>
              <a:off x="3174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29"/>
            <p:cNvSpPr/>
            <p:nvPr/>
          </p:nvSpPr>
          <p:spPr>
            <a:xfrm>
              <a:off x="3218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29"/>
            <p:cNvSpPr/>
            <p:nvPr/>
          </p:nvSpPr>
          <p:spPr>
            <a:xfrm>
              <a:off x="3262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29"/>
            <p:cNvSpPr/>
            <p:nvPr/>
          </p:nvSpPr>
          <p:spPr>
            <a:xfrm>
              <a:off x="33060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29"/>
            <p:cNvSpPr/>
            <p:nvPr/>
          </p:nvSpPr>
          <p:spPr>
            <a:xfrm>
              <a:off x="3350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29"/>
            <p:cNvSpPr/>
            <p:nvPr/>
          </p:nvSpPr>
          <p:spPr>
            <a:xfrm>
              <a:off x="3394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29"/>
            <p:cNvSpPr/>
            <p:nvPr/>
          </p:nvSpPr>
          <p:spPr>
            <a:xfrm>
              <a:off x="34377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29"/>
            <p:cNvSpPr/>
            <p:nvPr/>
          </p:nvSpPr>
          <p:spPr>
            <a:xfrm>
              <a:off x="34817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29"/>
            <p:cNvSpPr/>
            <p:nvPr/>
          </p:nvSpPr>
          <p:spPr>
            <a:xfrm>
              <a:off x="3525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29"/>
            <p:cNvSpPr/>
            <p:nvPr/>
          </p:nvSpPr>
          <p:spPr>
            <a:xfrm>
              <a:off x="3569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29"/>
            <p:cNvSpPr/>
            <p:nvPr/>
          </p:nvSpPr>
          <p:spPr>
            <a:xfrm>
              <a:off x="3613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29"/>
            <p:cNvSpPr/>
            <p:nvPr/>
          </p:nvSpPr>
          <p:spPr>
            <a:xfrm>
              <a:off x="3657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29"/>
            <p:cNvSpPr/>
            <p:nvPr/>
          </p:nvSpPr>
          <p:spPr>
            <a:xfrm>
              <a:off x="3701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29"/>
            <p:cNvSpPr/>
            <p:nvPr/>
          </p:nvSpPr>
          <p:spPr>
            <a:xfrm>
              <a:off x="37450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29"/>
            <p:cNvSpPr/>
            <p:nvPr/>
          </p:nvSpPr>
          <p:spPr>
            <a:xfrm>
              <a:off x="3789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29"/>
            <p:cNvSpPr/>
            <p:nvPr/>
          </p:nvSpPr>
          <p:spPr>
            <a:xfrm>
              <a:off x="3833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29"/>
            <p:cNvSpPr/>
            <p:nvPr/>
          </p:nvSpPr>
          <p:spPr>
            <a:xfrm>
              <a:off x="38767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29"/>
            <p:cNvSpPr/>
            <p:nvPr/>
          </p:nvSpPr>
          <p:spPr>
            <a:xfrm>
              <a:off x="2208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29"/>
            <p:cNvSpPr/>
            <p:nvPr/>
          </p:nvSpPr>
          <p:spPr>
            <a:xfrm>
              <a:off x="2252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29"/>
            <p:cNvSpPr/>
            <p:nvPr/>
          </p:nvSpPr>
          <p:spPr>
            <a:xfrm>
              <a:off x="22961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29"/>
            <p:cNvSpPr/>
            <p:nvPr/>
          </p:nvSpPr>
          <p:spPr>
            <a:xfrm>
              <a:off x="2340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29"/>
            <p:cNvSpPr/>
            <p:nvPr/>
          </p:nvSpPr>
          <p:spPr>
            <a:xfrm>
              <a:off x="2384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29"/>
            <p:cNvSpPr/>
            <p:nvPr/>
          </p:nvSpPr>
          <p:spPr>
            <a:xfrm>
              <a:off x="24278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29"/>
            <p:cNvSpPr/>
            <p:nvPr/>
          </p:nvSpPr>
          <p:spPr>
            <a:xfrm>
              <a:off x="2139400" y="4750225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cubicBezTo>
                    <a:pt x="0" y="435"/>
                    <a:pt x="124" y="559"/>
                    <a:pt x="273" y="559"/>
                  </a:cubicBezTo>
                  <a:lnTo>
                    <a:pt x="132260" y="559"/>
                  </a:lnTo>
                  <a:cubicBezTo>
                    <a:pt x="132421" y="559"/>
                    <a:pt x="132545" y="435"/>
                    <a:pt x="132545" y="274"/>
                  </a:cubicBezTo>
                  <a:cubicBezTo>
                    <a:pt x="132545" y="125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29"/>
            <p:cNvSpPr/>
            <p:nvPr/>
          </p:nvSpPr>
          <p:spPr>
            <a:xfrm>
              <a:off x="3920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29"/>
            <p:cNvSpPr/>
            <p:nvPr/>
          </p:nvSpPr>
          <p:spPr>
            <a:xfrm>
              <a:off x="3964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29"/>
            <p:cNvSpPr/>
            <p:nvPr/>
          </p:nvSpPr>
          <p:spPr>
            <a:xfrm>
              <a:off x="40084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29"/>
            <p:cNvSpPr/>
            <p:nvPr/>
          </p:nvSpPr>
          <p:spPr>
            <a:xfrm>
              <a:off x="4052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29"/>
            <p:cNvSpPr/>
            <p:nvPr/>
          </p:nvSpPr>
          <p:spPr>
            <a:xfrm>
              <a:off x="4096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29"/>
            <p:cNvSpPr/>
            <p:nvPr/>
          </p:nvSpPr>
          <p:spPr>
            <a:xfrm>
              <a:off x="4140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29"/>
            <p:cNvSpPr/>
            <p:nvPr/>
          </p:nvSpPr>
          <p:spPr>
            <a:xfrm>
              <a:off x="41841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29"/>
            <p:cNvSpPr/>
            <p:nvPr/>
          </p:nvSpPr>
          <p:spPr>
            <a:xfrm>
              <a:off x="4228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29"/>
            <p:cNvSpPr/>
            <p:nvPr/>
          </p:nvSpPr>
          <p:spPr>
            <a:xfrm>
              <a:off x="4272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29"/>
            <p:cNvSpPr/>
            <p:nvPr/>
          </p:nvSpPr>
          <p:spPr>
            <a:xfrm>
              <a:off x="431582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29"/>
            <p:cNvSpPr/>
            <p:nvPr/>
          </p:nvSpPr>
          <p:spPr>
            <a:xfrm>
              <a:off x="4359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29"/>
            <p:cNvSpPr/>
            <p:nvPr/>
          </p:nvSpPr>
          <p:spPr>
            <a:xfrm>
              <a:off x="4403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29"/>
            <p:cNvSpPr/>
            <p:nvPr/>
          </p:nvSpPr>
          <p:spPr>
            <a:xfrm>
              <a:off x="4447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29"/>
            <p:cNvSpPr/>
            <p:nvPr/>
          </p:nvSpPr>
          <p:spPr>
            <a:xfrm>
              <a:off x="4491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29"/>
            <p:cNvSpPr/>
            <p:nvPr/>
          </p:nvSpPr>
          <p:spPr>
            <a:xfrm>
              <a:off x="4535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29"/>
            <p:cNvSpPr/>
            <p:nvPr/>
          </p:nvSpPr>
          <p:spPr>
            <a:xfrm>
              <a:off x="4579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29"/>
            <p:cNvSpPr/>
            <p:nvPr/>
          </p:nvSpPr>
          <p:spPr>
            <a:xfrm>
              <a:off x="46232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29"/>
            <p:cNvSpPr/>
            <p:nvPr/>
          </p:nvSpPr>
          <p:spPr>
            <a:xfrm>
              <a:off x="4667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29"/>
            <p:cNvSpPr/>
            <p:nvPr/>
          </p:nvSpPr>
          <p:spPr>
            <a:xfrm>
              <a:off x="4711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29"/>
            <p:cNvSpPr/>
            <p:nvPr/>
          </p:nvSpPr>
          <p:spPr>
            <a:xfrm>
              <a:off x="47549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29"/>
            <p:cNvSpPr/>
            <p:nvPr/>
          </p:nvSpPr>
          <p:spPr>
            <a:xfrm>
              <a:off x="4798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29"/>
            <p:cNvSpPr/>
            <p:nvPr/>
          </p:nvSpPr>
          <p:spPr>
            <a:xfrm>
              <a:off x="4842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29"/>
            <p:cNvSpPr/>
            <p:nvPr/>
          </p:nvSpPr>
          <p:spPr>
            <a:xfrm>
              <a:off x="4886575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29"/>
            <p:cNvSpPr/>
            <p:nvPr/>
          </p:nvSpPr>
          <p:spPr>
            <a:xfrm>
              <a:off x="4930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29"/>
            <p:cNvSpPr/>
            <p:nvPr/>
          </p:nvSpPr>
          <p:spPr>
            <a:xfrm>
              <a:off x="4974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29"/>
            <p:cNvSpPr/>
            <p:nvPr/>
          </p:nvSpPr>
          <p:spPr>
            <a:xfrm>
              <a:off x="5018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29"/>
            <p:cNvSpPr/>
            <p:nvPr/>
          </p:nvSpPr>
          <p:spPr>
            <a:xfrm>
              <a:off x="5062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29"/>
            <p:cNvSpPr/>
            <p:nvPr/>
          </p:nvSpPr>
          <p:spPr>
            <a:xfrm>
              <a:off x="5106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29"/>
            <p:cNvSpPr/>
            <p:nvPr/>
          </p:nvSpPr>
          <p:spPr>
            <a:xfrm>
              <a:off x="5150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29"/>
            <p:cNvSpPr/>
            <p:nvPr/>
          </p:nvSpPr>
          <p:spPr>
            <a:xfrm>
              <a:off x="5193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29"/>
            <p:cNvSpPr/>
            <p:nvPr/>
          </p:nvSpPr>
          <p:spPr>
            <a:xfrm>
              <a:off x="5237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29"/>
            <p:cNvSpPr/>
            <p:nvPr/>
          </p:nvSpPr>
          <p:spPr>
            <a:xfrm>
              <a:off x="5281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29"/>
            <p:cNvSpPr/>
            <p:nvPr/>
          </p:nvSpPr>
          <p:spPr>
            <a:xfrm>
              <a:off x="53256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29"/>
            <p:cNvSpPr/>
            <p:nvPr/>
          </p:nvSpPr>
          <p:spPr>
            <a:xfrm>
              <a:off x="53696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29"/>
            <p:cNvSpPr/>
            <p:nvPr/>
          </p:nvSpPr>
          <p:spPr>
            <a:xfrm>
              <a:off x="2471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29"/>
            <p:cNvSpPr/>
            <p:nvPr/>
          </p:nvSpPr>
          <p:spPr>
            <a:xfrm>
              <a:off x="2515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29"/>
            <p:cNvSpPr/>
            <p:nvPr/>
          </p:nvSpPr>
          <p:spPr>
            <a:xfrm>
              <a:off x="25595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29"/>
            <p:cNvSpPr/>
            <p:nvPr/>
          </p:nvSpPr>
          <p:spPr>
            <a:xfrm>
              <a:off x="2603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29"/>
            <p:cNvSpPr/>
            <p:nvPr/>
          </p:nvSpPr>
          <p:spPr>
            <a:xfrm>
              <a:off x="2647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29"/>
            <p:cNvSpPr/>
            <p:nvPr/>
          </p:nvSpPr>
          <p:spPr>
            <a:xfrm>
              <a:off x="2691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29"/>
            <p:cNvSpPr/>
            <p:nvPr/>
          </p:nvSpPr>
          <p:spPr>
            <a:xfrm>
              <a:off x="2735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29"/>
            <p:cNvSpPr/>
            <p:nvPr/>
          </p:nvSpPr>
          <p:spPr>
            <a:xfrm>
              <a:off x="2779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29"/>
            <p:cNvSpPr/>
            <p:nvPr/>
          </p:nvSpPr>
          <p:spPr>
            <a:xfrm>
              <a:off x="2823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29"/>
            <p:cNvSpPr/>
            <p:nvPr/>
          </p:nvSpPr>
          <p:spPr>
            <a:xfrm>
              <a:off x="28669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6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29"/>
            <p:cNvSpPr/>
            <p:nvPr/>
          </p:nvSpPr>
          <p:spPr>
            <a:xfrm>
              <a:off x="2910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29"/>
            <p:cNvSpPr/>
            <p:nvPr/>
          </p:nvSpPr>
          <p:spPr>
            <a:xfrm>
              <a:off x="2954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29"/>
            <p:cNvSpPr/>
            <p:nvPr/>
          </p:nvSpPr>
          <p:spPr>
            <a:xfrm>
              <a:off x="29989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29"/>
            <p:cNvSpPr/>
            <p:nvPr/>
          </p:nvSpPr>
          <p:spPr>
            <a:xfrm>
              <a:off x="3042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29"/>
            <p:cNvSpPr/>
            <p:nvPr/>
          </p:nvSpPr>
          <p:spPr>
            <a:xfrm>
              <a:off x="3086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29"/>
            <p:cNvSpPr/>
            <p:nvPr/>
          </p:nvSpPr>
          <p:spPr>
            <a:xfrm>
              <a:off x="3130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29"/>
            <p:cNvSpPr/>
            <p:nvPr/>
          </p:nvSpPr>
          <p:spPr>
            <a:xfrm>
              <a:off x="3174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29"/>
            <p:cNvSpPr/>
            <p:nvPr/>
          </p:nvSpPr>
          <p:spPr>
            <a:xfrm>
              <a:off x="3218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29"/>
            <p:cNvSpPr/>
            <p:nvPr/>
          </p:nvSpPr>
          <p:spPr>
            <a:xfrm>
              <a:off x="3262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29"/>
            <p:cNvSpPr/>
            <p:nvPr/>
          </p:nvSpPr>
          <p:spPr>
            <a:xfrm>
              <a:off x="33060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29"/>
            <p:cNvSpPr/>
            <p:nvPr/>
          </p:nvSpPr>
          <p:spPr>
            <a:xfrm>
              <a:off x="3350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29"/>
            <p:cNvSpPr/>
            <p:nvPr/>
          </p:nvSpPr>
          <p:spPr>
            <a:xfrm>
              <a:off x="3394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29"/>
            <p:cNvSpPr/>
            <p:nvPr/>
          </p:nvSpPr>
          <p:spPr>
            <a:xfrm>
              <a:off x="34377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29"/>
            <p:cNvSpPr/>
            <p:nvPr/>
          </p:nvSpPr>
          <p:spPr>
            <a:xfrm>
              <a:off x="34817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29"/>
            <p:cNvSpPr/>
            <p:nvPr/>
          </p:nvSpPr>
          <p:spPr>
            <a:xfrm>
              <a:off x="3525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29"/>
            <p:cNvSpPr/>
            <p:nvPr/>
          </p:nvSpPr>
          <p:spPr>
            <a:xfrm>
              <a:off x="3569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29"/>
            <p:cNvSpPr/>
            <p:nvPr/>
          </p:nvSpPr>
          <p:spPr>
            <a:xfrm>
              <a:off x="3613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29"/>
            <p:cNvSpPr/>
            <p:nvPr/>
          </p:nvSpPr>
          <p:spPr>
            <a:xfrm>
              <a:off x="3657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29"/>
            <p:cNvSpPr/>
            <p:nvPr/>
          </p:nvSpPr>
          <p:spPr>
            <a:xfrm>
              <a:off x="3701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29"/>
            <p:cNvSpPr/>
            <p:nvPr/>
          </p:nvSpPr>
          <p:spPr>
            <a:xfrm>
              <a:off x="37450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29"/>
            <p:cNvSpPr/>
            <p:nvPr/>
          </p:nvSpPr>
          <p:spPr>
            <a:xfrm>
              <a:off x="3789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29"/>
            <p:cNvSpPr/>
            <p:nvPr/>
          </p:nvSpPr>
          <p:spPr>
            <a:xfrm>
              <a:off x="3833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29"/>
            <p:cNvSpPr/>
            <p:nvPr/>
          </p:nvSpPr>
          <p:spPr>
            <a:xfrm>
              <a:off x="38767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29"/>
            <p:cNvSpPr/>
            <p:nvPr/>
          </p:nvSpPr>
          <p:spPr>
            <a:xfrm>
              <a:off x="2208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29"/>
            <p:cNvSpPr/>
            <p:nvPr/>
          </p:nvSpPr>
          <p:spPr>
            <a:xfrm>
              <a:off x="2252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29"/>
            <p:cNvSpPr/>
            <p:nvPr/>
          </p:nvSpPr>
          <p:spPr>
            <a:xfrm>
              <a:off x="22961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29"/>
            <p:cNvSpPr/>
            <p:nvPr/>
          </p:nvSpPr>
          <p:spPr>
            <a:xfrm>
              <a:off x="2340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29"/>
            <p:cNvSpPr/>
            <p:nvPr/>
          </p:nvSpPr>
          <p:spPr>
            <a:xfrm>
              <a:off x="2384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29"/>
            <p:cNvSpPr/>
            <p:nvPr/>
          </p:nvSpPr>
          <p:spPr>
            <a:xfrm>
              <a:off x="24278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29"/>
            <p:cNvSpPr/>
            <p:nvPr/>
          </p:nvSpPr>
          <p:spPr>
            <a:xfrm>
              <a:off x="2139400" y="938400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cubicBezTo>
                    <a:pt x="0" y="434"/>
                    <a:pt x="124" y="558"/>
                    <a:pt x="273" y="558"/>
                  </a:cubicBezTo>
                  <a:lnTo>
                    <a:pt x="132260" y="558"/>
                  </a:lnTo>
                  <a:cubicBezTo>
                    <a:pt x="132421" y="558"/>
                    <a:pt x="132545" y="434"/>
                    <a:pt x="132545" y="286"/>
                  </a:cubicBezTo>
                  <a:cubicBezTo>
                    <a:pt x="132545" y="124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9" name="Google Shape;8779;p29"/>
          <p:cNvGrpSpPr/>
          <p:nvPr/>
        </p:nvGrpSpPr>
        <p:grpSpPr>
          <a:xfrm>
            <a:off x="-1262354" y="2310716"/>
            <a:ext cx="3509445" cy="4143221"/>
            <a:chOff x="9243646" y="-207759"/>
            <a:chExt cx="3509445" cy="4143221"/>
          </a:xfrm>
        </p:grpSpPr>
        <p:sp>
          <p:nvSpPr>
            <p:cNvPr id="8780" name="Google Shape;8780;p29"/>
            <p:cNvSpPr/>
            <p:nvPr/>
          </p:nvSpPr>
          <p:spPr>
            <a:xfrm>
              <a:off x="10799313" y="2531141"/>
              <a:ext cx="870740" cy="1404321"/>
            </a:xfrm>
            <a:custGeom>
              <a:avLst/>
              <a:gdLst/>
              <a:ahLst/>
              <a:cxnLst/>
              <a:rect l="l" t="t" r="r" b="b"/>
              <a:pathLst>
                <a:path w="38829" h="62623" extrusionOk="0">
                  <a:moveTo>
                    <a:pt x="7376" y="0"/>
                  </a:moveTo>
                  <a:cubicBezTo>
                    <a:pt x="6119" y="0"/>
                    <a:pt x="5189" y="1140"/>
                    <a:pt x="4677" y="1652"/>
                  </a:cubicBezTo>
                  <a:cubicBezTo>
                    <a:pt x="4142" y="2187"/>
                    <a:pt x="2583" y="3420"/>
                    <a:pt x="2793" y="4885"/>
                  </a:cubicBezTo>
                  <a:cubicBezTo>
                    <a:pt x="3002" y="6328"/>
                    <a:pt x="1978" y="7886"/>
                    <a:pt x="1141" y="8422"/>
                  </a:cubicBezTo>
                  <a:cubicBezTo>
                    <a:pt x="303" y="8933"/>
                    <a:pt x="94" y="10911"/>
                    <a:pt x="94" y="11516"/>
                  </a:cubicBezTo>
                  <a:cubicBezTo>
                    <a:pt x="94" y="12144"/>
                    <a:pt x="1" y="14121"/>
                    <a:pt x="722" y="14749"/>
                  </a:cubicBezTo>
                  <a:cubicBezTo>
                    <a:pt x="1443" y="15377"/>
                    <a:pt x="3002" y="20565"/>
                    <a:pt x="6841" y="22845"/>
                  </a:cubicBezTo>
                  <a:cubicBezTo>
                    <a:pt x="10679" y="25125"/>
                    <a:pt x="7980" y="35501"/>
                    <a:pt x="6748" y="39665"/>
                  </a:cubicBezTo>
                  <a:cubicBezTo>
                    <a:pt x="5491" y="43806"/>
                    <a:pt x="4561" y="53460"/>
                    <a:pt x="4770" y="57415"/>
                  </a:cubicBezTo>
                  <a:cubicBezTo>
                    <a:pt x="4967" y="61104"/>
                    <a:pt x="9649" y="62622"/>
                    <a:pt x="11840" y="62622"/>
                  </a:cubicBezTo>
                  <a:cubicBezTo>
                    <a:pt x="11984" y="62622"/>
                    <a:pt x="12117" y="62616"/>
                    <a:pt x="12238" y="62603"/>
                  </a:cubicBezTo>
                  <a:cubicBezTo>
                    <a:pt x="14215" y="62394"/>
                    <a:pt x="12145" y="60835"/>
                    <a:pt x="11098" y="59997"/>
                  </a:cubicBezTo>
                  <a:cubicBezTo>
                    <a:pt x="10074" y="59183"/>
                    <a:pt x="10470" y="55531"/>
                    <a:pt x="11517" y="54298"/>
                  </a:cubicBezTo>
                  <a:cubicBezTo>
                    <a:pt x="12563" y="53042"/>
                    <a:pt x="12354" y="52530"/>
                    <a:pt x="11819" y="51390"/>
                  </a:cubicBezTo>
                  <a:cubicBezTo>
                    <a:pt x="11307" y="50250"/>
                    <a:pt x="12238" y="50134"/>
                    <a:pt x="12773" y="49203"/>
                  </a:cubicBezTo>
                  <a:cubicBezTo>
                    <a:pt x="13285" y="48272"/>
                    <a:pt x="14378" y="47202"/>
                    <a:pt x="15774" y="44015"/>
                  </a:cubicBezTo>
                  <a:cubicBezTo>
                    <a:pt x="16495" y="42363"/>
                    <a:pt x="17751" y="43178"/>
                    <a:pt x="18891" y="42456"/>
                  </a:cubicBezTo>
                  <a:cubicBezTo>
                    <a:pt x="20031" y="41735"/>
                    <a:pt x="20334" y="39339"/>
                    <a:pt x="21590" y="38827"/>
                  </a:cubicBezTo>
                  <a:cubicBezTo>
                    <a:pt x="22823" y="38316"/>
                    <a:pt x="24079" y="35919"/>
                    <a:pt x="25312" y="33942"/>
                  </a:cubicBezTo>
                  <a:cubicBezTo>
                    <a:pt x="26568" y="31988"/>
                    <a:pt x="25731" y="30522"/>
                    <a:pt x="29360" y="28963"/>
                  </a:cubicBezTo>
                  <a:cubicBezTo>
                    <a:pt x="33012" y="27405"/>
                    <a:pt x="32896" y="26265"/>
                    <a:pt x="33524" y="23264"/>
                  </a:cubicBezTo>
                  <a:cubicBezTo>
                    <a:pt x="34152" y="20240"/>
                    <a:pt x="34664" y="19844"/>
                    <a:pt x="36735" y="16727"/>
                  </a:cubicBezTo>
                  <a:cubicBezTo>
                    <a:pt x="38828" y="13609"/>
                    <a:pt x="34967" y="12260"/>
                    <a:pt x="33943" y="11841"/>
                  </a:cubicBezTo>
                  <a:cubicBezTo>
                    <a:pt x="32896" y="11423"/>
                    <a:pt x="28639" y="10585"/>
                    <a:pt x="26871" y="9980"/>
                  </a:cubicBezTo>
                  <a:cubicBezTo>
                    <a:pt x="25126" y="9352"/>
                    <a:pt x="24917" y="8096"/>
                    <a:pt x="24382" y="6747"/>
                  </a:cubicBezTo>
                  <a:cubicBezTo>
                    <a:pt x="23870" y="5397"/>
                    <a:pt x="20124" y="3955"/>
                    <a:pt x="18891" y="3745"/>
                  </a:cubicBezTo>
                  <a:cubicBezTo>
                    <a:pt x="17722" y="3551"/>
                    <a:pt x="15484" y="1098"/>
                    <a:pt x="13510" y="1098"/>
                  </a:cubicBezTo>
                  <a:cubicBezTo>
                    <a:pt x="13363" y="1098"/>
                    <a:pt x="13218" y="1111"/>
                    <a:pt x="13075" y="1140"/>
                  </a:cubicBezTo>
                  <a:cubicBezTo>
                    <a:pt x="12679" y="1220"/>
                    <a:pt x="12335" y="1254"/>
                    <a:pt x="12033" y="1254"/>
                  </a:cubicBezTo>
                  <a:cubicBezTo>
                    <a:pt x="10753" y="1254"/>
                    <a:pt x="10199" y="645"/>
                    <a:pt x="9446" y="326"/>
                  </a:cubicBezTo>
                  <a:lnTo>
                    <a:pt x="9446" y="302"/>
                  </a:lnTo>
                  <a:cubicBezTo>
                    <a:pt x="9446" y="302"/>
                    <a:pt x="8609" y="0"/>
                    <a:pt x="737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29"/>
            <p:cNvSpPr/>
            <p:nvPr/>
          </p:nvSpPr>
          <p:spPr>
            <a:xfrm>
              <a:off x="11156162" y="3815533"/>
              <a:ext cx="75662" cy="38750"/>
            </a:xfrm>
            <a:custGeom>
              <a:avLst/>
              <a:gdLst/>
              <a:ahLst/>
              <a:cxnLst/>
              <a:rect l="l" t="t" r="r" b="b"/>
              <a:pathLst>
                <a:path w="3374" h="1728" extrusionOk="0">
                  <a:moveTo>
                    <a:pt x="2536" y="1"/>
                  </a:moveTo>
                  <a:cubicBezTo>
                    <a:pt x="2316" y="1"/>
                    <a:pt x="2096" y="50"/>
                    <a:pt x="1876" y="50"/>
                  </a:cubicBezTo>
                  <a:cubicBezTo>
                    <a:pt x="1794" y="50"/>
                    <a:pt x="1711" y="43"/>
                    <a:pt x="1629" y="24"/>
                  </a:cubicBezTo>
                  <a:lnTo>
                    <a:pt x="1582" y="210"/>
                  </a:lnTo>
                  <a:cubicBezTo>
                    <a:pt x="1432" y="113"/>
                    <a:pt x="1253" y="66"/>
                    <a:pt x="1073" y="66"/>
                  </a:cubicBezTo>
                  <a:cubicBezTo>
                    <a:pt x="863" y="66"/>
                    <a:pt x="652" y="131"/>
                    <a:pt x="489" y="256"/>
                  </a:cubicBezTo>
                  <a:cubicBezTo>
                    <a:pt x="163" y="466"/>
                    <a:pt x="0" y="885"/>
                    <a:pt x="94" y="1280"/>
                  </a:cubicBezTo>
                  <a:cubicBezTo>
                    <a:pt x="480" y="1581"/>
                    <a:pt x="967" y="1728"/>
                    <a:pt x="1453" y="1728"/>
                  </a:cubicBezTo>
                  <a:cubicBezTo>
                    <a:pt x="2020" y="1728"/>
                    <a:pt x="2588" y="1528"/>
                    <a:pt x="3002" y="1140"/>
                  </a:cubicBezTo>
                  <a:cubicBezTo>
                    <a:pt x="3188" y="954"/>
                    <a:pt x="3374" y="675"/>
                    <a:pt x="3281" y="419"/>
                  </a:cubicBezTo>
                  <a:cubicBezTo>
                    <a:pt x="3211" y="140"/>
                    <a:pt x="2839" y="1"/>
                    <a:pt x="2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29"/>
            <p:cNvSpPr/>
            <p:nvPr/>
          </p:nvSpPr>
          <p:spPr>
            <a:xfrm>
              <a:off x="12418129" y="251707"/>
              <a:ext cx="279662" cy="316036"/>
            </a:xfrm>
            <a:custGeom>
              <a:avLst/>
              <a:gdLst/>
              <a:ahLst/>
              <a:cxnLst/>
              <a:rect l="l" t="t" r="r" b="b"/>
              <a:pathLst>
                <a:path w="12471" h="14093" extrusionOk="0">
                  <a:moveTo>
                    <a:pt x="5224" y="1"/>
                  </a:moveTo>
                  <a:cubicBezTo>
                    <a:pt x="4456" y="1"/>
                    <a:pt x="4144" y="1452"/>
                    <a:pt x="3602" y="1452"/>
                  </a:cubicBezTo>
                  <a:cubicBezTo>
                    <a:pt x="3517" y="1452"/>
                    <a:pt x="3427" y="1416"/>
                    <a:pt x="3327" y="1333"/>
                  </a:cubicBezTo>
                  <a:cubicBezTo>
                    <a:pt x="3025" y="1101"/>
                    <a:pt x="2839" y="752"/>
                    <a:pt x="2490" y="566"/>
                  </a:cubicBezTo>
                  <a:cubicBezTo>
                    <a:pt x="2352" y="497"/>
                    <a:pt x="2211" y="466"/>
                    <a:pt x="2070" y="466"/>
                  </a:cubicBezTo>
                  <a:cubicBezTo>
                    <a:pt x="1500" y="466"/>
                    <a:pt x="932" y="969"/>
                    <a:pt x="559" y="1473"/>
                  </a:cubicBezTo>
                  <a:cubicBezTo>
                    <a:pt x="257" y="1869"/>
                    <a:pt x="1" y="2357"/>
                    <a:pt x="47" y="2846"/>
                  </a:cubicBezTo>
                  <a:cubicBezTo>
                    <a:pt x="94" y="3544"/>
                    <a:pt x="722" y="4032"/>
                    <a:pt x="978" y="4683"/>
                  </a:cubicBezTo>
                  <a:cubicBezTo>
                    <a:pt x="1304" y="5521"/>
                    <a:pt x="978" y="6451"/>
                    <a:pt x="1141" y="7336"/>
                  </a:cubicBezTo>
                  <a:cubicBezTo>
                    <a:pt x="1257" y="7894"/>
                    <a:pt x="1559" y="8406"/>
                    <a:pt x="1862" y="8894"/>
                  </a:cubicBezTo>
                  <a:lnTo>
                    <a:pt x="3746" y="11918"/>
                  </a:lnTo>
                  <a:cubicBezTo>
                    <a:pt x="4142" y="12523"/>
                    <a:pt x="4607" y="13105"/>
                    <a:pt x="5165" y="13570"/>
                  </a:cubicBezTo>
                  <a:cubicBezTo>
                    <a:pt x="5351" y="13733"/>
                    <a:pt x="5584" y="13896"/>
                    <a:pt x="5840" y="14012"/>
                  </a:cubicBezTo>
                  <a:cubicBezTo>
                    <a:pt x="5934" y="14067"/>
                    <a:pt x="6034" y="14092"/>
                    <a:pt x="6133" y="14092"/>
                  </a:cubicBezTo>
                  <a:cubicBezTo>
                    <a:pt x="6451" y="14092"/>
                    <a:pt x="6753" y="13832"/>
                    <a:pt x="6771" y="13477"/>
                  </a:cubicBezTo>
                  <a:lnTo>
                    <a:pt x="7003" y="9569"/>
                  </a:lnTo>
                  <a:cubicBezTo>
                    <a:pt x="7050" y="8941"/>
                    <a:pt x="7096" y="8289"/>
                    <a:pt x="7585" y="7871"/>
                  </a:cubicBezTo>
                  <a:cubicBezTo>
                    <a:pt x="7749" y="7733"/>
                    <a:pt x="7971" y="7653"/>
                    <a:pt x="8187" y="7653"/>
                  </a:cubicBezTo>
                  <a:cubicBezTo>
                    <a:pt x="8337" y="7653"/>
                    <a:pt x="8484" y="7692"/>
                    <a:pt x="8608" y="7778"/>
                  </a:cubicBezTo>
                  <a:cubicBezTo>
                    <a:pt x="9097" y="8103"/>
                    <a:pt x="8934" y="8778"/>
                    <a:pt x="8981" y="9336"/>
                  </a:cubicBezTo>
                  <a:cubicBezTo>
                    <a:pt x="9058" y="10365"/>
                    <a:pt x="10059" y="11183"/>
                    <a:pt x="11063" y="11183"/>
                  </a:cubicBezTo>
                  <a:cubicBezTo>
                    <a:pt x="11263" y="11183"/>
                    <a:pt x="11463" y="11150"/>
                    <a:pt x="11656" y="11081"/>
                  </a:cubicBezTo>
                  <a:cubicBezTo>
                    <a:pt x="11842" y="11011"/>
                    <a:pt x="12005" y="10918"/>
                    <a:pt x="12121" y="10779"/>
                  </a:cubicBezTo>
                  <a:cubicBezTo>
                    <a:pt x="12238" y="10616"/>
                    <a:pt x="12284" y="10406"/>
                    <a:pt x="12307" y="10220"/>
                  </a:cubicBezTo>
                  <a:cubicBezTo>
                    <a:pt x="12470" y="8778"/>
                    <a:pt x="11935" y="7266"/>
                    <a:pt x="10935" y="6219"/>
                  </a:cubicBezTo>
                  <a:cubicBezTo>
                    <a:pt x="10656" y="5940"/>
                    <a:pt x="10353" y="5684"/>
                    <a:pt x="10121" y="5358"/>
                  </a:cubicBezTo>
                  <a:cubicBezTo>
                    <a:pt x="9841" y="4963"/>
                    <a:pt x="9725" y="4451"/>
                    <a:pt x="9562" y="3986"/>
                  </a:cubicBezTo>
                  <a:cubicBezTo>
                    <a:pt x="8934" y="2264"/>
                    <a:pt x="7492" y="845"/>
                    <a:pt x="5770" y="217"/>
                  </a:cubicBezTo>
                  <a:cubicBezTo>
                    <a:pt x="5564" y="64"/>
                    <a:pt x="5384" y="1"/>
                    <a:pt x="522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29"/>
            <p:cNvSpPr/>
            <p:nvPr/>
          </p:nvSpPr>
          <p:spPr>
            <a:xfrm>
              <a:off x="12572032" y="194994"/>
              <a:ext cx="181059" cy="130962"/>
            </a:xfrm>
            <a:custGeom>
              <a:avLst/>
              <a:gdLst/>
              <a:ahLst/>
              <a:cxnLst/>
              <a:rect l="l" t="t" r="r" b="b"/>
              <a:pathLst>
                <a:path w="8074" h="5840" extrusionOk="0">
                  <a:moveTo>
                    <a:pt x="1280" y="1"/>
                  </a:moveTo>
                  <a:cubicBezTo>
                    <a:pt x="582" y="257"/>
                    <a:pt x="1" y="1024"/>
                    <a:pt x="117" y="1745"/>
                  </a:cubicBezTo>
                  <a:cubicBezTo>
                    <a:pt x="163" y="1978"/>
                    <a:pt x="443" y="3211"/>
                    <a:pt x="605" y="3374"/>
                  </a:cubicBezTo>
                  <a:cubicBezTo>
                    <a:pt x="1210" y="4049"/>
                    <a:pt x="1536" y="4049"/>
                    <a:pt x="2141" y="4700"/>
                  </a:cubicBezTo>
                  <a:cubicBezTo>
                    <a:pt x="2490" y="5072"/>
                    <a:pt x="3583" y="5282"/>
                    <a:pt x="4025" y="5514"/>
                  </a:cubicBezTo>
                  <a:cubicBezTo>
                    <a:pt x="4479" y="5758"/>
                    <a:pt x="4979" y="5840"/>
                    <a:pt x="5491" y="5840"/>
                  </a:cubicBezTo>
                  <a:cubicBezTo>
                    <a:pt x="6003" y="5840"/>
                    <a:pt x="6526" y="5758"/>
                    <a:pt x="7026" y="5677"/>
                  </a:cubicBezTo>
                  <a:cubicBezTo>
                    <a:pt x="7654" y="4956"/>
                    <a:pt x="8073" y="3886"/>
                    <a:pt x="7538" y="3071"/>
                  </a:cubicBezTo>
                  <a:cubicBezTo>
                    <a:pt x="7375" y="2792"/>
                    <a:pt x="7096" y="1792"/>
                    <a:pt x="6817" y="1583"/>
                  </a:cubicBezTo>
                  <a:cubicBezTo>
                    <a:pt x="5165" y="443"/>
                    <a:pt x="3258" y="419"/>
                    <a:pt x="12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29"/>
            <p:cNvSpPr/>
            <p:nvPr/>
          </p:nvSpPr>
          <p:spPr>
            <a:xfrm>
              <a:off x="11804626" y="1129646"/>
              <a:ext cx="205054" cy="141524"/>
            </a:xfrm>
            <a:custGeom>
              <a:avLst/>
              <a:gdLst/>
              <a:ahLst/>
              <a:cxnLst/>
              <a:rect l="l" t="t" r="r" b="b"/>
              <a:pathLst>
                <a:path w="9144" h="6311" extrusionOk="0">
                  <a:moveTo>
                    <a:pt x="6863" y="1"/>
                  </a:moveTo>
                  <a:cubicBezTo>
                    <a:pt x="6569" y="1"/>
                    <a:pt x="6351" y="546"/>
                    <a:pt x="6351" y="941"/>
                  </a:cubicBezTo>
                  <a:cubicBezTo>
                    <a:pt x="6351" y="1102"/>
                    <a:pt x="6301" y="1163"/>
                    <a:pt x="6218" y="1163"/>
                  </a:cubicBezTo>
                  <a:cubicBezTo>
                    <a:pt x="6062" y="1163"/>
                    <a:pt x="5788" y="946"/>
                    <a:pt x="5514" y="778"/>
                  </a:cubicBezTo>
                  <a:cubicBezTo>
                    <a:pt x="5362" y="685"/>
                    <a:pt x="5226" y="632"/>
                    <a:pt x="5093" y="632"/>
                  </a:cubicBezTo>
                  <a:cubicBezTo>
                    <a:pt x="4861" y="632"/>
                    <a:pt x="4641" y="796"/>
                    <a:pt x="4374" y="1197"/>
                  </a:cubicBezTo>
                  <a:cubicBezTo>
                    <a:pt x="4204" y="1452"/>
                    <a:pt x="4145" y="1549"/>
                    <a:pt x="4121" y="1549"/>
                  </a:cubicBezTo>
                  <a:cubicBezTo>
                    <a:pt x="4086" y="1549"/>
                    <a:pt x="4126" y="1339"/>
                    <a:pt x="4002" y="1104"/>
                  </a:cubicBezTo>
                  <a:cubicBezTo>
                    <a:pt x="3947" y="994"/>
                    <a:pt x="3893" y="945"/>
                    <a:pt x="3840" y="945"/>
                  </a:cubicBezTo>
                  <a:cubicBezTo>
                    <a:pt x="3691" y="945"/>
                    <a:pt x="3559" y="1339"/>
                    <a:pt x="3490" y="1872"/>
                  </a:cubicBezTo>
                  <a:cubicBezTo>
                    <a:pt x="3463" y="2036"/>
                    <a:pt x="3411" y="2104"/>
                    <a:pt x="3345" y="2104"/>
                  </a:cubicBezTo>
                  <a:cubicBezTo>
                    <a:pt x="3123" y="2104"/>
                    <a:pt x="2742" y="1336"/>
                    <a:pt x="2653" y="941"/>
                  </a:cubicBezTo>
                  <a:cubicBezTo>
                    <a:pt x="2576" y="519"/>
                    <a:pt x="2057" y="335"/>
                    <a:pt x="1773" y="335"/>
                  </a:cubicBezTo>
                  <a:cubicBezTo>
                    <a:pt x="1712" y="335"/>
                    <a:pt x="1662" y="343"/>
                    <a:pt x="1629" y="359"/>
                  </a:cubicBezTo>
                  <a:cubicBezTo>
                    <a:pt x="1420" y="476"/>
                    <a:pt x="1001" y="1034"/>
                    <a:pt x="582" y="1825"/>
                  </a:cubicBezTo>
                  <a:cubicBezTo>
                    <a:pt x="275" y="2388"/>
                    <a:pt x="506" y="2463"/>
                    <a:pt x="752" y="2463"/>
                  </a:cubicBezTo>
                  <a:cubicBezTo>
                    <a:pt x="841" y="2463"/>
                    <a:pt x="933" y="2453"/>
                    <a:pt x="1001" y="2453"/>
                  </a:cubicBezTo>
                  <a:cubicBezTo>
                    <a:pt x="1144" y="2453"/>
                    <a:pt x="1433" y="2402"/>
                    <a:pt x="1697" y="2402"/>
                  </a:cubicBezTo>
                  <a:cubicBezTo>
                    <a:pt x="1904" y="2402"/>
                    <a:pt x="2095" y="2434"/>
                    <a:pt x="2187" y="2546"/>
                  </a:cubicBezTo>
                  <a:cubicBezTo>
                    <a:pt x="2397" y="2802"/>
                    <a:pt x="1675" y="3058"/>
                    <a:pt x="838" y="3174"/>
                  </a:cubicBezTo>
                  <a:cubicBezTo>
                    <a:pt x="0" y="3267"/>
                    <a:pt x="1210" y="3640"/>
                    <a:pt x="1838" y="3640"/>
                  </a:cubicBezTo>
                  <a:cubicBezTo>
                    <a:pt x="2443" y="3640"/>
                    <a:pt x="2350" y="4268"/>
                    <a:pt x="2350" y="4570"/>
                  </a:cubicBezTo>
                  <a:cubicBezTo>
                    <a:pt x="2350" y="4896"/>
                    <a:pt x="1722" y="5152"/>
                    <a:pt x="1675" y="5408"/>
                  </a:cubicBezTo>
                  <a:cubicBezTo>
                    <a:pt x="1655" y="5520"/>
                    <a:pt x="1889" y="5543"/>
                    <a:pt x="2198" y="5543"/>
                  </a:cubicBezTo>
                  <a:cubicBezTo>
                    <a:pt x="2410" y="5543"/>
                    <a:pt x="2656" y="5532"/>
                    <a:pt x="2879" y="5532"/>
                  </a:cubicBezTo>
                  <a:cubicBezTo>
                    <a:pt x="3074" y="5532"/>
                    <a:pt x="3252" y="5540"/>
                    <a:pt x="3374" y="5570"/>
                  </a:cubicBezTo>
                  <a:cubicBezTo>
                    <a:pt x="3839" y="5664"/>
                    <a:pt x="4421" y="6082"/>
                    <a:pt x="5002" y="6292"/>
                  </a:cubicBezTo>
                  <a:cubicBezTo>
                    <a:pt x="5036" y="6304"/>
                    <a:pt x="5073" y="6310"/>
                    <a:pt x="5114" y="6310"/>
                  </a:cubicBezTo>
                  <a:cubicBezTo>
                    <a:pt x="5742" y="6310"/>
                    <a:pt x="7132" y="4868"/>
                    <a:pt x="8050" y="4431"/>
                  </a:cubicBezTo>
                  <a:cubicBezTo>
                    <a:pt x="9050" y="3942"/>
                    <a:pt x="9050" y="3267"/>
                    <a:pt x="9143" y="2593"/>
                  </a:cubicBezTo>
                  <a:cubicBezTo>
                    <a:pt x="9143" y="2593"/>
                    <a:pt x="8585" y="1313"/>
                    <a:pt x="8213" y="894"/>
                  </a:cubicBezTo>
                  <a:cubicBezTo>
                    <a:pt x="7840" y="476"/>
                    <a:pt x="7375" y="313"/>
                    <a:pt x="7026" y="57"/>
                  </a:cubicBezTo>
                  <a:cubicBezTo>
                    <a:pt x="6970" y="18"/>
                    <a:pt x="6915" y="1"/>
                    <a:pt x="68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29"/>
            <p:cNvSpPr/>
            <p:nvPr/>
          </p:nvSpPr>
          <p:spPr>
            <a:xfrm>
              <a:off x="10924019" y="2375153"/>
              <a:ext cx="110600" cy="40343"/>
            </a:xfrm>
            <a:custGeom>
              <a:avLst/>
              <a:gdLst/>
              <a:ahLst/>
              <a:cxnLst/>
              <a:rect l="l" t="t" r="r" b="b"/>
              <a:pathLst>
                <a:path w="4932" h="1799" extrusionOk="0">
                  <a:moveTo>
                    <a:pt x="925" y="0"/>
                  </a:moveTo>
                  <a:cubicBezTo>
                    <a:pt x="795" y="0"/>
                    <a:pt x="668" y="98"/>
                    <a:pt x="651" y="233"/>
                  </a:cubicBezTo>
                  <a:cubicBezTo>
                    <a:pt x="628" y="419"/>
                    <a:pt x="768" y="605"/>
                    <a:pt x="931" y="675"/>
                  </a:cubicBezTo>
                  <a:cubicBezTo>
                    <a:pt x="1093" y="745"/>
                    <a:pt x="1303" y="745"/>
                    <a:pt x="1489" y="745"/>
                  </a:cubicBezTo>
                  <a:cubicBezTo>
                    <a:pt x="1605" y="931"/>
                    <a:pt x="1396" y="1210"/>
                    <a:pt x="1163" y="1256"/>
                  </a:cubicBezTo>
                  <a:cubicBezTo>
                    <a:pt x="1102" y="1269"/>
                    <a:pt x="1042" y="1273"/>
                    <a:pt x="981" y="1273"/>
                  </a:cubicBezTo>
                  <a:cubicBezTo>
                    <a:pt x="844" y="1273"/>
                    <a:pt x="707" y="1251"/>
                    <a:pt x="570" y="1251"/>
                  </a:cubicBezTo>
                  <a:cubicBezTo>
                    <a:pt x="535" y="1251"/>
                    <a:pt x="500" y="1253"/>
                    <a:pt x="465" y="1256"/>
                  </a:cubicBezTo>
                  <a:cubicBezTo>
                    <a:pt x="233" y="1280"/>
                    <a:pt x="0" y="1489"/>
                    <a:pt x="70" y="1722"/>
                  </a:cubicBezTo>
                  <a:cubicBezTo>
                    <a:pt x="559" y="1773"/>
                    <a:pt x="1050" y="1799"/>
                    <a:pt x="1541" y="1799"/>
                  </a:cubicBezTo>
                  <a:cubicBezTo>
                    <a:pt x="2616" y="1799"/>
                    <a:pt x="3692" y="1675"/>
                    <a:pt x="4746" y="1419"/>
                  </a:cubicBezTo>
                  <a:cubicBezTo>
                    <a:pt x="4816" y="1396"/>
                    <a:pt x="4885" y="1373"/>
                    <a:pt x="4909" y="1303"/>
                  </a:cubicBezTo>
                  <a:cubicBezTo>
                    <a:pt x="4932" y="1210"/>
                    <a:pt x="4839" y="1140"/>
                    <a:pt x="4769" y="1117"/>
                  </a:cubicBezTo>
                  <a:cubicBezTo>
                    <a:pt x="3606" y="465"/>
                    <a:pt x="2303" y="116"/>
                    <a:pt x="977" y="70"/>
                  </a:cubicBezTo>
                  <a:lnTo>
                    <a:pt x="1070" y="47"/>
                  </a:lnTo>
                  <a:cubicBezTo>
                    <a:pt x="1025" y="14"/>
                    <a:pt x="975" y="0"/>
                    <a:pt x="9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29"/>
            <p:cNvSpPr/>
            <p:nvPr/>
          </p:nvSpPr>
          <p:spPr>
            <a:xfrm>
              <a:off x="11038252" y="2396524"/>
              <a:ext cx="40208" cy="21147"/>
            </a:xfrm>
            <a:custGeom>
              <a:avLst/>
              <a:gdLst/>
              <a:ahLst/>
              <a:cxnLst/>
              <a:rect l="l" t="t" r="r" b="b"/>
              <a:pathLst>
                <a:path w="1793" h="943" extrusionOk="0">
                  <a:moveTo>
                    <a:pt x="1466" y="1"/>
                  </a:moveTo>
                  <a:lnTo>
                    <a:pt x="1490" y="257"/>
                  </a:lnTo>
                  <a:cubicBezTo>
                    <a:pt x="1329" y="203"/>
                    <a:pt x="1158" y="177"/>
                    <a:pt x="985" y="177"/>
                  </a:cubicBezTo>
                  <a:cubicBezTo>
                    <a:pt x="709" y="177"/>
                    <a:pt x="430" y="244"/>
                    <a:pt x="187" y="373"/>
                  </a:cubicBezTo>
                  <a:cubicBezTo>
                    <a:pt x="117" y="396"/>
                    <a:pt x="47" y="443"/>
                    <a:pt x="24" y="513"/>
                  </a:cubicBezTo>
                  <a:cubicBezTo>
                    <a:pt x="1" y="652"/>
                    <a:pt x="164" y="722"/>
                    <a:pt x="280" y="792"/>
                  </a:cubicBezTo>
                  <a:cubicBezTo>
                    <a:pt x="490" y="867"/>
                    <a:pt x="730" y="942"/>
                    <a:pt x="960" y="942"/>
                  </a:cubicBezTo>
                  <a:cubicBezTo>
                    <a:pt x="1087" y="942"/>
                    <a:pt x="1211" y="919"/>
                    <a:pt x="1327" y="862"/>
                  </a:cubicBezTo>
                  <a:cubicBezTo>
                    <a:pt x="1653" y="722"/>
                    <a:pt x="1792" y="187"/>
                    <a:pt x="146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29"/>
            <p:cNvSpPr/>
            <p:nvPr/>
          </p:nvSpPr>
          <p:spPr>
            <a:xfrm>
              <a:off x="10741928" y="2308887"/>
              <a:ext cx="185746" cy="75864"/>
            </a:xfrm>
            <a:custGeom>
              <a:avLst/>
              <a:gdLst/>
              <a:ahLst/>
              <a:cxnLst/>
              <a:rect l="l" t="t" r="r" b="b"/>
              <a:pathLst>
                <a:path w="8283" h="3383" extrusionOk="0">
                  <a:moveTo>
                    <a:pt x="2258" y="1"/>
                  </a:moveTo>
                  <a:cubicBezTo>
                    <a:pt x="1839" y="24"/>
                    <a:pt x="1583" y="466"/>
                    <a:pt x="1187" y="605"/>
                  </a:cubicBezTo>
                  <a:cubicBezTo>
                    <a:pt x="955" y="675"/>
                    <a:pt x="699" y="652"/>
                    <a:pt x="466" y="722"/>
                  </a:cubicBezTo>
                  <a:cubicBezTo>
                    <a:pt x="210" y="792"/>
                    <a:pt x="1" y="1071"/>
                    <a:pt x="117" y="1280"/>
                  </a:cubicBezTo>
                  <a:cubicBezTo>
                    <a:pt x="184" y="1388"/>
                    <a:pt x="283" y="1428"/>
                    <a:pt x="398" y="1428"/>
                  </a:cubicBezTo>
                  <a:cubicBezTo>
                    <a:pt x="605" y="1428"/>
                    <a:pt x="862" y="1300"/>
                    <a:pt x="1071" y="1210"/>
                  </a:cubicBezTo>
                  <a:cubicBezTo>
                    <a:pt x="1194" y="1167"/>
                    <a:pt x="1321" y="1149"/>
                    <a:pt x="1450" y="1149"/>
                  </a:cubicBezTo>
                  <a:cubicBezTo>
                    <a:pt x="1812" y="1149"/>
                    <a:pt x="2188" y="1295"/>
                    <a:pt x="2513" y="1466"/>
                  </a:cubicBezTo>
                  <a:cubicBezTo>
                    <a:pt x="2955" y="1699"/>
                    <a:pt x="3374" y="2001"/>
                    <a:pt x="3863" y="2094"/>
                  </a:cubicBezTo>
                  <a:cubicBezTo>
                    <a:pt x="4351" y="2164"/>
                    <a:pt x="4956" y="2094"/>
                    <a:pt x="5212" y="2490"/>
                  </a:cubicBezTo>
                  <a:cubicBezTo>
                    <a:pt x="5352" y="2676"/>
                    <a:pt x="5352" y="2932"/>
                    <a:pt x="5514" y="3095"/>
                  </a:cubicBezTo>
                  <a:cubicBezTo>
                    <a:pt x="5631" y="3234"/>
                    <a:pt x="5817" y="3258"/>
                    <a:pt x="5980" y="3281"/>
                  </a:cubicBezTo>
                  <a:lnTo>
                    <a:pt x="6003" y="3304"/>
                  </a:lnTo>
                  <a:cubicBezTo>
                    <a:pt x="6404" y="3356"/>
                    <a:pt x="6819" y="3383"/>
                    <a:pt x="7227" y="3383"/>
                  </a:cubicBezTo>
                  <a:cubicBezTo>
                    <a:pt x="7363" y="3383"/>
                    <a:pt x="7498" y="3380"/>
                    <a:pt x="7632" y="3374"/>
                  </a:cubicBezTo>
                  <a:cubicBezTo>
                    <a:pt x="7794" y="3374"/>
                    <a:pt x="7957" y="3351"/>
                    <a:pt x="8097" y="3281"/>
                  </a:cubicBezTo>
                  <a:cubicBezTo>
                    <a:pt x="8213" y="3188"/>
                    <a:pt x="8283" y="3002"/>
                    <a:pt x="8213" y="2862"/>
                  </a:cubicBezTo>
                  <a:cubicBezTo>
                    <a:pt x="8190" y="2816"/>
                    <a:pt x="8120" y="2769"/>
                    <a:pt x="8074" y="2722"/>
                  </a:cubicBezTo>
                  <a:cubicBezTo>
                    <a:pt x="7422" y="2280"/>
                    <a:pt x="6794" y="1862"/>
                    <a:pt x="6143" y="1420"/>
                  </a:cubicBezTo>
                  <a:cubicBezTo>
                    <a:pt x="5577" y="1035"/>
                    <a:pt x="4966" y="628"/>
                    <a:pt x="4269" y="628"/>
                  </a:cubicBezTo>
                  <a:cubicBezTo>
                    <a:pt x="4250" y="628"/>
                    <a:pt x="4231" y="628"/>
                    <a:pt x="4212" y="629"/>
                  </a:cubicBezTo>
                  <a:cubicBezTo>
                    <a:pt x="4041" y="629"/>
                    <a:pt x="3860" y="670"/>
                    <a:pt x="3683" y="670"/>
                  </a:cubicBezTo>
                  <a:cubicBezTo>
                    <a:pt x="3594" y="670"/>
                    <a:pt x="3506" y="660"/>
                    <a:pt x="3421" y="629"/>
                  </a:cubicBezTo>
                  <a:cubicBezTo>
                    <a:pt x="2979" y="512"/>
                    <a:pt x="2700" y="1"/>
                    <a:pt x="22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29"/>
            <p:cNvSpPr/>
            <p:nvPr/>
          </p:nvSpPr>
          <p:spPr>
            <a:xfrm>
              <a:off x="10851496" y="2402287"/>
              <a:ext cx="31328" cy="18030"/>
            </a:xfrm>
            <a:custGeom>
              <a:avLst/>
              <a:gdLst/>
              <a:ahLst/>
              <a:cxnLst/>
              <a:rect l="l" t="t" r="r" b="b"/>
              <a:pathLst>
                <a:path w="1397" h="804" extrusionOk="0">
                  <a:moveTo>
                    <a:pt x="599" y="1"/>
                  </a:moveTo>
                  <a:cubicBezTo>
                    <a:pt x="373" y="1"/>
                    <a:pt x="137" y="109"/>
                    <a:pt x="0" y="279"/>
                  </a:cubicBezTo>
                  <a:lnTo>
                    <a:pt x="0" y="302"/>
                  </a:lnTo>
                  <a:lnTo>
                    <a:pt x="0" y="419"/>
                  </a:lnTo>
                  <a:cubicBezTo>
                    <a:pt x="244" y="662"/>
                    <a:pt x="590" y="804"/>
                    <a:pt x="942" y="804"/>
                  </a:cubicBezTo>
                  <a:cubicBezTo>
                    <a:pt x="1095" y="804"/>
                    <a:pt x="1249" y="777"/>
                    <a:pt x="1396" y="721"/>
                  </a:cubicBezTo>
                  <a:cubicBezTo>
                    <a:pt x="1373" y="419"/>
                    <a:pt x="1140" y="139"/>
                    <a:pt x="838" y="46"/>
                  </a:cubicBezTo>
                  <a:cubicBezTo>
                    <a:pt x="763" y="15"/>
                    <a:pt x="682" y="1"/>
                    <a:pt x="59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29"/>
            <p:cNvSpPr/>
            <p:nvPr/>
          </p:nvSpPr>
          <p:spPr>
            <a:xfrm>
              <a:off x="10910967" y="-207759"/>
              <a:ext cx="1145043" cy="1607805"/>
            </a:xfrm>
            <a:custGeom>
              <a:avLst/>
              <a:gdLst/>
              <a:ahLst/>
              <a:cxnLst/>
              <a:rect l="l" t="t" r="r" b="b"/>
              <a:pathLst>
                <a:path w="51061" h="71697" extrusionOk="0">
                  <a:moveTo>
                    <a:pt x="34696" y="1"/>
                  </a:moveTo>
                  <a:cubicBezTo>
                    <a:pt x="34249" y="1"/>
                    <a:pt x="33746" y="52"/>
                    <a:pt x="33175" y="164"/>
                  </a:cubicBezTo>
                  <a:cubicBezTo>
                    <a:pt x="27568" y="1257"/>
                    <a:pt x="24590" y="5305"/>
                    <a:pt x="20705" y="7166"/>
                  </a:cubicBezTo>
                  <a:cubicBezTo>
                    <a:pt x="16820" y="9051"/>
                    <a:pt x="13075" y="10284"/>
                    <a:pt x="11051" y="12308"/>
                  </a:cubicBezTo>
                  <a:cubicBezTo>
                    <a:pt x="9027" y="14332"/>
                    <a:pt x="6840" y="16658"/>
                    <a:pt x="7166" y="18845"/>
                  </a:cubicBezTo>
                  <a:cubicBezTo>
                    <a:pt x="7468" y="21031"/>
                    <a:pt x="9655" y="22264"/>
                    <a:pt x="6375" y="24149"/>
                  </a:cubicBezTo>
                  <a:cubicBezTo>
                    <a:pt x="3118" y="26010"/>
                    <a:pt x="0" y="27569"/>
                    <a:pt x="2490" y="28964"/>
                  </a:cubicBezTo>
                  <a:cubicBezTo>
                    <a:pt x="4979" y="30384"/>
                    <a:pt x="4816" y="31454"/>
                    <a:pt x="4514" y="32407"/>
                  </a:cubicBezTo>
                  <a:cubicBezTo>
                    <a:pt x="4188" y="33338"/>
                    <a:pt x="4514" y="35199"/>
                    <a:pt x="5747" y="35664"/>
                  </a:cubicBezTo>
                  <a:cubicBezTo>
                    <a:pt x="6486" y="35938"/>
                    <a:pt x="6951" y="35994"/>
                    <a:pt x="7209" y="35994"/>
                  </a:cubicBezTo>
                  <a:cubicBezTo>
                    <a:pt x="7389" y="35994"/>
                    <a:pt x="7468" y="35967"/>
                    <a:pt x="7468" y="35967"/>
                  </a:cubicBezTo>
                  <a:cubicBezTo>
                    <a:pt x="8844" y="35833"/>
                    <a:pt x="9767" y="35306"/>
                    <a:pt x="10568" y="35306"/>
                  </a:cubicBezTo>
                  <a:cubicBezTo>
                    <a:pt x="11583" y="35306"/>
                    <a:pt x="12403" y="36151"/>
                    <a:pt x="13703" y="39712"/>
                  </a:cubicBezTo>
                  <a:cubicBezTo>
                    <a:pt x="16029" y="46087"/>
                    <a:pt x="17914" y="47506"/>
                    <a:pt x="17914" y="50460"/>
                  </a:cubicBezTo>
                  <a:cubicBezTo>
                    <a:pt x="17914" y="53415"/>
                    <a:pt x="15890" y="57788"/>
                    <a:pt x="16820" y="60580"/>
                  </a:cubicBezTo>
                  <a:cubicBezTo>
                    <a:pt x="17706" y="63238"/>
                    <a:pt x="22114" y="71696"/>
                    <a:pt x="24020" y="71696"/>
                  </a:cubicBezTo>
                  <a:cubicBezTo>
                    <a:pt x="24116" y="71696"/>
                    <a:pt x="24206" y="71675"/>
                    <a:pt x="24288" y="71630"/>
                  </a:cubicBezTo>
                  <a:cubicBezTo>
                    <a:pt x="26009" y="70700"/>
                    <a:pt x="26940" y="64325"/>
                    <a:pt x="28638" y="62767"/>
                  </a:cubicBezTo>
                  <a:cubicBezTo>
                    <a:pt x="30360" y="61208"/>
                    <a:pt x="31918" y="57625"/>
                    <a:pt x="35036" y="56834"/>
                  </a:cubicBezTo>
                  <a:cubicBezTo>
                    <a:pt x="38153" y="56067"/>
                    <a:pt x="42201" y="54973"/>
                    <a:pt x="42504" y="50158"/>
                  </a:cubicBezTo>
                  <a:cubicBezTo>
                    <a:pt x="42806" y="45319"/>
                    <a:pt x="44365" y="35199"/>
                    <a:pt x="43295" y="28034"/>
                  </a:cubicBezTo>
                  <a:cubicBezTo>
                    <a:pt x="42504" y="22939"/>
                    <a:pt x="48413" y="17914"/>
                    <a:pt x="49832" y="15727"/>
                  </a:cubicBezTo>
                  <a:cubicBezTo>
                    <a:pt x="51061" y="13822"/>
                    <a:pt x="50594" y="11052"/>
                    <a:pt x="48877" y="11052"/>
                  </a:cubicBezTo>
                  <a:cubicBezTo>
                    <a:pt x="48644" y="11052"/>
                    <a:pt x="48388" y="11103"/>
                    <a:pt x="48110" y="11214"/>
                  </a:cubicBezTo>
                  <a:cubicBezTo>
                    <a:pt x="46157" y="11996"/>
                    <a:pt x="44843" y="13778"/>
                    <a:pt x="44114" y="13778"/>
                  </a:cubicBezTo>
                  <a:cubicBezTo>
                    <a:pt x="43975" y="13778"/>
                    <a:pt x="43857" y="13713"/>
                    <a:pt x="43760" y="13564"/>
                  </a:cubicBezTo>
                  <a:cubicBezTo>
                    <a:pt x="43159" y="12652"/>
                    <a:pt x="43133" y="9636"/>
                    <a:pt x="42034" y="9636"/>
                  </a:cubicBezTo>
                  <a:cubicBezTo>
                    <a:pt x="41984" y="9636"/>
                    <a:pt x="41931" y="9642"/>
                    <a:pt x="41875" y="9655"/>
                  </a:cubicBezTo>
                  <a:cubicBezTo>
                    <a:pt x="40963" y="9897"/>
                    <a:pt x="37220" y="11145"/>
                    <a:pt x="35847" y="11145"/>
                  </a:cubicBezTo>
                  <a:cubicBezTo>
                    <a:pt x="35365" y="11145"/>
                    <a:pt x="35175" y="10991"/>
                    <a:pt x="35501" y="10586"/>
                  </a:cubicBezTo>
                  <a:cubicBezTo>
                    <a:pt x="36734" y="9027"/>
                    <a:pt x="43760" y="8725"/>
                    <a:pt x="40805" y="6236"/>
                  </a:cubicBezTo>
                  <a:cubicBezTo>
                    <a:pt x="38131" y="4000"/>
                    <a:pt x="38628" y="1"/>
                    <a:pt x="346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29"/>
            <p:cNvSpPr/>
            <p:nvPr/>
          </p:nvSpPr>
          <p:spPr>
            <a:xfrm>
              <a:off x="10631350" y="745349"/>
              <a:ext cx="531002" cy="583969"/>
            </a:xfrm>
            <a:custGeom>
              <a:avLst/>
              <a:gdLst/>
              <a:ahLst/>
              <a:cxnLst/>
              <a:rect l="l" t="t" r="r" b="b"/>
              <a:pathLst>
                <a:path w="23679" h="26041" extrusionOk="0">
                  <a:moveTo>
                    <a:pt x="5648" y="1"/>
                  </a:moveTo>
                  <a:cubicBezTo>
                    <a:pt x="4997" y="1"/>
                    <a:pt x="4603" y="262"/>
                    <a:pt x="4536" y="630"/>
                  </a:cubicBezTo>
                  <a:cubicBezTo>
                    <a:pt x="4489" y="860"/>
                    <a:pt x="4389" y="945"/>
                    <a:pt x="4258" y="945"/>
                  </a:cubicBezTo>
                  <a:cubicBezTo>
                    <a:pt x="3941" y="945"/>
                    <a:pt x="3447" y="443"/>
                    <a:pt x="3117" y="328"/>
                  </a:cubicBezTo>
                  <a:cubicBezTo>
                    <a:pt x="2652" y="165"/>
                    <a:pt x="2187" y="165"/>
                    <a:pt x="2187" y="165"/>
                  </a:cubicBezTo>
                  <a:cubicBezTo>
                    <a:pt x="1419" y="1584"/>
                    <a:pt x="0" y="5934"/>
                    <a:pt x="954" y="7028"/>
                  </a:cubicBezTo>
                  <a:cubicBezTo>
                    <a:pt x="1884" y="8121"/>
                    <a:pt x="2652" y="9680"/>
                    <a:pt x="5304" y="9819"/>
                  </a:cubicBezTo>
                  <a:cubicBezTo>
                    <a:pt x="5641" y="9840"/>
                    <a:pt x="5957" y="9848"/>
                    <a:pt x="6255" y="9848"/>
                  </a:cubicBezTo>
                  <a:cubicBezTo>
                    <a:pt x="7240" y="9848"/>
                    <a:pt x="8026" y="9761"/>
                    <a:pt x="8682" y="9761"/>
                  </a:cubicBezTo>
                  <a:cubicBezTo>
                    <a:pt x="9391" y="9761"/>
                    <a:pt x="9950" y="9863"/>
                    <a:pt x="10445" y="10285"/>
                  </a:cubicBezTo>
                  <a:cubicBezTo>
                    <a:pt x="11539" y="11238"/>
                    <a:pt x="16355" y="14658"/>
                    <a:pt x="14191" y="16985"/>
                  </a:cubicBezTo>
                  <a:cubicBezTo>
                    <a:pt x="12202" y="19122"/>
                    <a:pt x="8326" y="22222"/>
                    <a:pt x="10303" y="22222"/>
                  </a:cubicBezTo>
                  <a:cubicBezTo>
                    <a:pt x="10500" y="22222"/>
                    <a:pt x="10754" y="22191"/>
                    <a:pt x="11074" y="22126"/>
                  </a:cubicBezTo>
                  <a:cubicBezTo>
                    <a:pt x="11440" y="22050"/>
                    <a:pt x="11792" y="22016"/>
                    <a:pt x="12128" y="22016"/>
                  </a:cubicBezTo>
                  <a:cubicBezTo>
                    <a:pt x="15758" y="22016"/>
                    <a:pt x="17684" y="26040"/>
                    <a:pt x="18985" y="26040"/>
                  </a:cubicBezTo>
                  <a:cubicBezTo>
                    <a:pt x="19048" y="26040"/>
                    <a:pt x="19109" y="26031"/>
                    <a:pt x="19169" y="26011"/>
                  </a:cubicBezTo>
                  <a:cubicBezTo>
                    <a:pt x="20565" y="25546"/>
                    <a:pt x="21031" y="23382"/>
                    <a:pt x="19774" y="21195"/>
                  </a:cubicBezTo>
                  <a:cubicBezTo>
                    <a:pt x="18790" y="19449"/>
                    <a:pt x="18695" y="17510"/>
                    <a:pt x="19325" y="17510"/>
                  </a:cubicBezTo>
                  <a:cubicBezTo>
                    <a:pt x="19484" y="17510"/>
                    <a:pt x="19689" y="17634"/>
                    <a:pt x="19937" y="17915"/>
                  </a:cubicBezTo>
                  <a:cubicBezTo>
                    <a:pt x="20428" y="18470"/>
                    <a:pt x="21320" y="18829"/>
                    <a:pt x="22012" y="18829"/>
                  </a:cubicBezTo>
                  <a:cubicBezTo>
                    <a:pt x="23089" y="18829"/>
                    <a:pt x="23679" y="17956"/>
                    <a:pt x="21496" y="15589"/>
                  </a:cubicBezTo>
                  <a:cubicBezTo>
                    <a:pt x="17913" y="11704"/>
                    <a:pt x="18704" y="9819"/>
                    <a:pt x="17145" y="8586"/>
                  </a:cubicBezTo>
                  <a:cubicBezTo>
                    <a:pt x="15587" y="7330"/>
                    <a:pt x="12772" y="4678"/>
                    <a:pt x="11539" y="3445"/>
                  </a:cubicBezTo>
                  <a:cubicBezTo>
                    <a:pt x="10283" y="2189"/>
                    <a:pt x="10911" y="2654"/>
                    <a:pt x="8584" y="1119"/>
                  </a:cubicBezTo>
                  <a:cubicBezTo>
                    <a:pt x="7362" y="308"/>
                    <a:pt x="6354" y="1"/>
                    <a:pt x="564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29"/>
            <p:cNvSpPr/>
            <p:nvPr/>
          </p:nvSpPr>
          <p:spPr>
            <a:xfrm>
              <a:off x="10519696" y="-111870"/>
              <a:ext cx="642745" cy="824635"/>
            </a:xfrm>
            <a:custGeom>
              <a:avLst/>
              <a:gdLst/>
              <a:ahLst/>
              <a:cxnLst/>
              <a:rect l="l" t="t" r="r" b="b"/>
              <a:pathLst>
                <a:path w="28662" h="36773" extrusionOk="0">
                  <a:moveTo>
                    <a:pt x="17839" y="0"/>
                  </a:moveTo>
                  <a:cubicBezTo>
                    <a:pt x="16787" y="0"/>
                    <a:pt x="15885" y="116"/>
                    <a:pt x="15262" y="401"/>
                  </a:cubicBezTo>
                  <a:cubicBezTo>
                    <a:pt x="12935" y="1494"/>
                    <a:pt x="4677" y="5705"/>
                    <a:pt x="4677" y="6799"/>
                  </a:cubicBezTo>
                  <a:cubicBezTo>
                    <a:pt x="4677" y="7869"/>
                    <a:pt x="4677" y="9590"/>
                    <a:pt x="5468" y="10846"/>
                  </a:cubicBezTo>
                  <a:cubicBezTo>
                    <a:pt x="6130" y="11911"/>
                    <a:pt x="6689" y="13461"/>
                    <a:pt x="8625" y="13461"/>
                  </a:cubicBezTo>
                  <a:cubicBezTo>
                    <a:pt x="8932" y="13461"/>
                    <a:pt x="9273" y="13422"/>
                    <a:pt x="9655" y="13336"/>
                  </a:cubicBezTo>
                  <a:cubicBezTo>
                    <a:pt x="10152" y="13225"/>
                    <a:pt x="10630" y="13177"/>
                    <a:pt x="11062" y="13177"/>
                  </a:cubicBezTo>
                  <a:cubicBezTo>
                    <a:pt x="13072" y="13177"/>
                    <a:pt x="14077" y="14214"/>
                    <a:pt x="11377" y="14732"/>
                  </a:cubicBezTo>
                  <a:cubicBezTo>
                    <a:pt x="10833" y="14836"/>
                    <a:pt x="10274" y="14884"/>
                    <a:pt x="9716" y="14884"/>
                  </a:cubicBezTo>
                  <a:cubicBezTo>
                    <a:pt x="6904" y="14884"/>
                    <a:pt x="4134" y="13652"/>
                    <a:pt x="3746" y="12079"/>
                  </a:cubicBezTo>
                  <a:cubicBezTo>
                    <a:pt x="3493" y="11066"/>
                    <a:pt x="2728" y="10418"/>
                    <a:pt x="2036" y="10418"/>
                  </a:cubicBezTo>
                  <a:cubicBezTo>
                    <a:pt x="1457" y="10418"/>
                    <a:pt x="929" y="10870"/>
                    <a:pt x="792" y="11940"/>
                  </a:cubicBezTo>
                  <a:cubicBezTo>
                    <a:pt x="466" y="14266"/>
                    <a:pt x="1" y="17058"/>
                    <a:pt x="954" y="18779"/>
                  </a:cubicBezTo>
                  <a:cubicBezTo>
                    <a:pt x="1885" y="20501"/>
                    <a:pt x="1722" y="22525"/>
                    <a:pt x="4048" y="23130"/>
                  </a:cubicBezTo>
                  <a:cubicBezTo>
                    <a:pt x="6398" y="23758"/>
                    <a:pt x="8096" y="24851"/>
                    <a:pt x="7329" y="26108"/>
                  </a:cubicBezTo>
                  <a:cubicBezTo>
                    <a:pt x="6588" y="27262"/>
                    <a:pt x="5603" y="29395"/>
                    <a:pt x="4201" y="29395"/>
                  </a:cubicBezTo>
                  <a:cubicBezTo>
                    <a:pt x="4106" y="29395"/>
                    <a:pt x="4008" y="29385"/>
                    <a:pt x="3909" y="29364"/>
                  </a:cubicBezTo>
                  <a:cubicBezTo>
                    <a:pt x="2677" y="29125"/>
                    <a:pt x="1052" y="27810"/>
                    <a:pt x="425" y="27810"/>
                  </a:cubicBezTo>
                  <a:cubicBezTo>
                    <a:pt x="259" y="27810"/>
                    <a:pt x="163" y="27903"/>
                    <a:pt x="163" y="28131"/>
                  </a:cubicBezTo>
                  <a:cubicBezTo>
                    <a:pt x="163" y="29202"/>
                    <a:pt x="792" y="29527"/>
                    <a:pt x="2350" y="31086"/>
                  </a:cubicBezTo>
                  <a:cubicBezTo>
                    <a:pt x="3909" y="32645"/>
                    <a:pt x="2025" y="34808"/>
                    <a:pt x="3444" y="35436"/>
                  </a:cubicBezTo>
                  <a:cubicBezTo>
                    <a:pt x="4468" y="35897"/>
                    <a:pt x="9192" y="36772"/>
                    <a:pt x="11686" y="36772"/>
                  </a:cubicBezTo>
                  <a:cubicBezTo>
                    <a:pt x="12590" y="36772"/>
                    <a:pt x="13201" y="36658"/>
                    <a:pt x="13238" y="36367"/>
                  </a:cubicBezTo>
                  <a:cubicBezTo>
                    <a:pt x="13396" y="35301"/>
                    <a:pt x="14726" y="32313"/>
                    <a:pt x="12058" y="32313"/>
                  </a:cubicBezTo>
                  <a:cubicBezTo>
                    <a:pt x="11989" y="32313"/>
                    <a:pt x="11917" y="32315"/>
                    <a:pt x="11842" y="32319"/>
                  </a:cubicBezTo>
                  <a:cubicBezTo>
                    <a:pt x="9931" y="32424"/>
                    <a:pt x="8079" y="32977"/>
                    <a:pt x="6971" y="32977"/>
                  </a:cubicBezTo>
                  <a:cubicBezTo>
                    <a:pt x="6365" y="32977"/>
                    <a:pt x="5982" y="32812"/>
                    <a:pt x="5933" y="32319"/>
                  </a:cubicBezTo>
                  <a:cubicBezTo>
                    <a:pt x="5794" y="31127"/>
                    <a:pt x="6334" y="29697"/>
                    <a:pt x="7857" y="29697"/>
                  </a:cubicBezTo>
                  <a:cubicBezTo>
                    <a:pt x="8117" y="29697"/>
                    <a:pt x="8406" y="29738"/>
                    <a:pt x="8725" y="29830"/>
                  </a:cubicBezTo>
                  <a:cubicBezTo>
                    <a:pt x="9667" y="30101"/>
                    <a:pt x="10809" y="30255"/>
                    <a:pt x="11816" y="30255"/>
                  </a:cubicBezTo>
                  <a:cubicBezTo>
                    <a:pt x="13145" y="30255"/>
                    <a:pt x="14238" y="29986"/>
                    <a:pt x="14331" y="29364"/>
                  </a:cubicBezTo>
                  <a:cubicBezTo>
                    <a:pt x="14494" y="28271"/>
                    <a:pt x="13866" y="25782"/>
                    <a:pt x="15122" y="24851"/>
                  </a:cubicBezTo>
                  <a:cubicBezTo>
                    <a:pt x="16355" y="23921"/>
                    <a:pt x="18844" y="20478"/>
                    <a:pt x="18239" y="19082"/>
                  </a:cubicBezTo>
                  <a:cubicBezTo>
                    <a:pt x="17611" y="17686"/>
                    <a:pt x="22590" y="12382"/>
                    <a:pt x="22590" y="12382"/>
                  </a:cubicBezTo>
                  <a:lnTo>
                    <a:pt x="22590" y="12405"/>
                  </a:lnTo>
                  <a:cubicBezTo>
                    <a:pt x="23357" y="11312"/>
                    <a:pt x="26475" y="7869"/>
                    <a:pt x="27405" y="6008"/>
                  </a:cubicBezTo>
                  <a:cubicBezTo>
                    <a:pt x="28336" y="4147"/>
                    <a:pt x="28662" y="1797"/>
                    <a:pt x="25242" y="1029"/>
                  </a:cubicBezTo>
                  <a:cubicBezTo>
                    <a:pt x="22910" y="509"/>
                    <a:pt x="20045" y="0"/>
                    <a:pt x="1783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29"/>
            <p:cNvSpPr/>
            <p:nvPr/>
          </p:nvSpPr>
          <p:spPr>
            <a:xfrm>
              <a:off x="10003742" y="712451"/>
              <a:ext cx="240531" cy="198506"/>
            </a:xfrm>
            <a:custGeom>
              <a:avLst/>
              <a:gdLst/>
              <a:ahLst/>
              <a:cxnLst/>
              <a:rect l="l" t="t" r="r" b="b"/>
              <a:pathLst>
                <a:path w="10726" h="8852" extrusionOk="0">
                  <a:moveTo>
                    <a:pt x="2445" y="0"/>
                  </a:moveTo>
                  <a:cubicBezTo>
                    <a:pt x="2331" y="0"/>
                    <a:pt x="2222" y="1"/>
                    <a:pt x="2118" y="3"/>
                  </a:cubicBezTo>
                  <a:cubicBezTo>
                    <a:pt x="1466" y="3"/>
                    <a:pt x="908" y="492"/>
                    <a:pt x="815" y="1143"/>
                  </a:cubicBezTo>
                  <a:cubicBezTo>
                    <a:pt x="559" y="2679"/>
                    <a:pt x="1" y="5377"/>
                    <a:pt x="605" y="6308"/>
                  </a:cubicBezTo>
                  <a:cubicBezTo>
                    <a:pt x="1192" y="7267"/>
                    <a:pt x="1778" y="8851"/>
                    <a:pt x="2582" y="8851"/>
                  </a:cubicBezTo>
                  <a:cubicBezTo>
                    <a:pt x="2831" y="8851"/>
                    <a:pt x="3100" y="8700"/>
                    <a:pt x="3397" y="8332"/>
                  </a:cubicBezTo>
                  <a:cubicBezTo>
                    <a:pt x="4653" y="6773"/>
                    <a:pt x="4491" y="4749"/>
                    <a:pt x="5584" y="4284"/>
                  </a:cubicBezTo>
                  <a:cubicBezTo>
                    <a:pt x="6677" y="3819"/>
                    <a:pt x="10725" y="2097"/>
                    <a:pt x="7445" y="864"/>
                  </a:cubicBezTo>
                  <a:cubicBezTo>
                    <a:pt x="5567" y="139"/>
                    <a:pt x="3709" y="0"/>
                    <a:pt x="244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29"/>
            <p:cNvSpPr/>
            <p:nvPr/>
          </p:nvSpPr>
          <p:spPr>
            <a:xfrm>
              <a:off x="10125307" y="750260"/>
              <a:ext cx="326710" cy="306191"/>
            </a:xfrm>
            <a:custGeom>
              <a:avLst/>
              <a:gdLst/>
              <a:ahLst/>
              <a:cxnLst/>
              <a:rect l="l" t="t" r="r" b="b"/>
              <a:pathLst>
                <a:path w="14569" h="13654" extrusionOk="0">
                  <a:moveTo>
                    <a:pt x="10637" y="1"/>
                  </a:moveTo>
                  <a:cubicBezTo>
                    <a:pt x="10494" y="1"/>
                    <a:pt x="10323" y="85"/>
                    <a:pt x="10120" y="272"/>
                  </a:cubicBezTo>
                  <a:cubicBezTo>
                    <a:pt x="8686" y="1570"/>
                    <a:pt x="8237" y="3288"/>
                    <a:pt x="7400" y="3288"/>
                  </a:cubicBezTo>
                  <a:cubicBezTo>
                    <a:pt x="7233" y="3288"/>
                    <a:pt x="7050" y="3219"/>
                    <a:pt x="6840" y="3063"/>
                  </a:cubicBezTo>
                  <a:cubicBezTo>
                    <a:pt x="5821" y="2294"/>
                    <a:pt x="4469" y="1208"/>
                    <a:pt x="3413" y="1208"/>
                  </a:cubicBezTo>
                  <a:cubicBezTo>
                    <a:pt x="3191" y="1208"/>
                    <a:pt x="2982" y="1256"/>
                    <a:pt x="2792" y="1365"/>
                  </a:cubicBezTo>
                  <a:cubicBezTo>
                    <a:pt x="1698" y="1970"/>
                    <a:pt x="768" y="2900"/>
                    <a:pt x="768" y="2900"/>
                  </a:cubicBezTo>
                  <a:cubicBezTo>
                    <a:pt x="163" y="3994"/>
                    <a:pt x="0" y="5552"/>
                    <a:pt x="628" y="5715"/>
                  </a:cubicBezTo>
                  <a:cubicBezTo>
                    <a:pt x="1233" y="5878"/>
                    <a:pt x="768" y="6809"/>
                    <a:pt x="931" y="7437"/>
                  </a:cubicBezTo>
                  <a:cubicBezTo>
                    <a:pt x="1042" y="7851"/>
                    <a:pt x="1654" y="7916"/>
                    <a:pt x="2433" y="7916"/>
                  </a:cubicBezTo>
                  <a:cubicBezTo>
                    <a:pt x="2792" y="7916"/>
                    <a:pt x="3186" y="7902"/>
                    <a:pt x="3583" y="7902"/>
                  </a:cubicBezTo>
                  <a:cubicBezTo>
                    <a:pt x="4816" y="7902"/>
                    <a:pt x="6537" y="8507"/>
                    <a:pt x="4513" y="8995"/>
                  </a:cubicBezTo>
                  <a:cubicBezTo>
                    <a:pt x="2489" y="9461"/>
                    <a:pt x="1093" y="9600"/>
                    <a:pt x="2326" y="10694"/>
                  </a:cubicBezTo>
                  <a:cubicBezTo>
                    <a:pt x="3420" y="11645"/>
                    <a:pt x="3914" y="13653"/>
                    <a:pt x="5357" y="13653"/>
                  </a:cubicBezTo>
                  <a:cubicBezTo>
                    <a:pt x="5572" y="13653"/>
                    <a:pt x="5809" y="13608"/>
                    <a:pt x="6072" y="13509"/>
                  </a:cubicBezTo>
                  <a:cubicBezTo>
                    <a:pt x="8096" y="12718"/>
                    <a:pt x="10283" y="11624"/>
                    <a:pt x="11213" y="11624"/>
                  </a:cubicBezTo>
                  <a:cubicBezTo>
                    <a:pt x="11664" y="11624"/>
                    <a:pt x="12590" y="11881"/>
                    <a:pt x="13301" y="11881"/>
                  </a:cubicBezTo>
                  <a:cubicBezTo>
                    <a:pt x="14057" y="11881"/>
                    <a:pt x="14569" y="11590"/>
                    <a:pt x="14005" y="10391"/>
                  </a:cubicBezTo>
                  <a:cubicBezTo>
                    <a:pt x="12912" y="8042"/>
                    <a:pt x="11818" y="7739"/>
                    <a:pt x="11516" y="6018"/>
                  </a:cubicBezTo>
                  <a:cubicBezTo>
                    <a:pt x="11250" y="4523"/>
                    <a:pt x="11686" y="1"/>
                    <a:pt x="1063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29"/>
            <p:cNvSpPr/>
            <p:nvPr/>
          </p:nvSpPr>
          <p:spPr>
            <a:xfrm>
              <a:off x="10044959" y="474970"/>
              <a:ext cx="170856" cy="113067"/>
            </a:xfrm>
            <a:custGeom>
              <a:avLst/>
              <a:gdLst/>
              <a:ahLst/>
              <a:cxnLst/>
              <a:rect l="l" t="t" r="r" b="b"/>
              <a:pathLst>
                <a:path w="7619" h="5042" extrusionOk="0">
                  <a:moveTo>
                    <a:pt x="6125" y="0"/>
                  </a:moveTo>
                  <a:cubicBezTo>
                    <a:pt x="5313" y="0"/>
                    <a:pt x="4211" y="404"/>
                    <a:pt x="4211" y="404"/>
                  </a:cubicBezTo>
                  <a:cubicBezTo>
                    <a:pt x="2327" y="1474"/>
                    <a:pt x="0" y="4289"/>
                    <a:pt x="1257" y="4917"/>
                  </a:cubicBezTo>
                  <a:cubicBezTo>
                    <a:pt x="1433" y="5003"/>
                    <a:pt x="1631" y="5042"/>
                    <a:pt x="1844" y="5042"/>
                  </a:cubicBezTo>
                  <a:cubicBezTo>
                    <a:pt x="3128" y="5042"/>
                    <a:pt x="4949" y="3651"/>
                    <a:pt x="5607" y="2893"/>
                  </a:cubicBezTo>
                  <a:cubicBezTo>
                    <a:pt x="7619" y="544"/>
                    <a:pt x="7067" y="0"/>
                    <a:pt x="61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29"/>
            <p:cNvSpPr/>
            <p:nvPr/>
          </p:nvSpPr>
          <p:spPr>
            <a:xfrm>
              <a:off x="10118513" y="544039"/>
              <a:ext cx="261924" cy="154508"/>
            </a:xfrm>
            <a:custGeom>
              <a:avLst/>
              <a:gdLst/>
              <a:ahLst/>
              <a:cxnLst/>
              <a:rect l="l" t="t" r="r" b="b"/>
              <a:pathLst>
                <a:path w="11680" h="6890" extrusionOk="0">
                  <a:moveTo>
                    <a:pt x="8873" y="0"/>
                  </a:moveTo>
                  <a:cubicBezTo>
                    <a:pt x="8155" y="0"/>
                    <a:pt x="7461" y="688"/>
                    <a:pt x="6840" y="1511"/>
                  </a:cubicBezTo>
                  <a:cubicBezTo>
                    <a:pt x="6504" y="1966"/>
                    <a:pt x="6085" y="2134"/>
                    <a:pt x="5673" y="2134"/>
                  </a:cubicBezTo>
                  <a:cubicBezTo>
                    <a:pt x="4946" y="2134"/>
                    <a:pt x="4242" y="1610"/>
                    <a:pt x="4049" y="1209"/>
                  </a:cubicBezTo>
                  <a:cubicBezTo>
                    <a:pt x="3917" y="956"/>
                    <a:pt x="3661" y="880"/>
                    <a:pt x="3403" y="880"/>
                  </a:cubicBezTo>
                  <a:cubicBezTo>
                    <a:pt x="3019" y="880"/>
                    <a:pt x="2629" y="1046"/>
                    <a:pt x="2629" y="1046"/>
                  </a:cubicBezTo>
                  <a:cubicBezTo>
                    <a:pt x="1699" y="3070"/>
                    <a:pt x="1" y="5094"/>
                    <a:pt x="2025" y="5257"/>
                  </a:cubicBezTo>
                  <a:cubicBezTo>
                    <a:pt x="4049" y="5420"/>
                    <a:pt x="4351" y="6048"/>
                    <a:pt x="4514" y="6653"/>
                  </a:cubicBezTo>
                  <a:cubicBezTo>
                    <a:pt x="4551" y="6822"/>
                    <a:pt x="4703" y="6890"/>
                    <a:pt x="4936" y="6890"/>
                  </a:cubicBezTo>
                  <a:cubicBezTo>
                    <a:pt x="5568" y="6890"/>
                    <a:pt x="6794" y="6388"/>
                    <a:pt x="7934" y="6048"/>
                  </a:cubicBezTo>
                  <a:cubicBezTo>
                    <a:pt x="9492" y="5559"/>
                    <a:pt x="11051" y="5722"/>
                    <a:pt x="11353" y="4163"/>
                  </a:cubicBezTo>
                  <a:cubicBezTo>
                    <a:pt x="11679" y="2605"/>
                    <a:pt x="11051" y="1837"/>
                    <a:pt x="9958" y="581"/>
                  </a:cubicBezTo>
                  <a:cubicBezTo>
                    <a:pt x="9594" y="171"/>
                    <a:pt x="9230" y="0"/>
                    <a:pt x="88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29"/>
            <p:cNvSpPr/>
            <p:nvPr/>
          </p:nvSpPr>
          <p:spPr>
            <a:xfrm>
              <a:off x="10225996" y="363877"/>
              <a:ext cx="79833" cy="44895"/>
            </a:xfrm>
            <a:custGeom>
              <a:avLst/>
              <a:gdLst/>
              <a:ahLst/>
              <a:cxnLst/>
              <a:rect l="l" t="t" r="r" b="b"/>
              <a:pathLst>
                <a:path w="3560" h="2002" extrusionOk="0">
                  <a:moveTo>
                    <a:pt x="1932" y="0"/>
                  </a:moveTo>
                  <a:cubicBezTo>
                    <a:pt x="1521" y="0"/>
                    <a:pt x="1095" y="102"/>
                    <a:pt x="698" y="193"/>
                  </a:cubicBezTo>
                  <a:lnTo>
                    <a:pt x="186" y="752"/>
                  </a:lnTo>
                  <a:cubicBezTo>
                    <a:pt x="70" y="891"/>
                    <a:pt x="0" y="1124"/>
                    <a:pt x="116" y="1287"/>
                  </a:cubicBezTo>
                  <a:cubicBezTo>
                    <a:pt x="395" y="1775"/>
                    <a:pt x="1163" y="1961"/>
                    <a:pt x="1791" y="1985"/>
                  </a:cubicBezTo>
                  <a:cubicBezTo>
                    <a:pt x="1901" y="1995"/>
                    <a:pt x="2016" y="2002"/>
                    <a:pt x="2133" y="2002"/>
                  </a:cubicBezTo>
                  <a:cubicBezTo>
                    <a:pt x="2536" y="2002"/>
                    <a:pt x="2953" y="1919"/>
                    <a:pt x="3187" y="1612"/>
                  </a:cubicBezTo>
                  <a:cubicBezTo>
                    <a:pt x="3559" y="1124"/>
                    <a:pt x="3141" y="333"/>
                    <a:pt x="2559" y="100"/>
                  </a:cubicBezTo>
                  <a:cubicBezTo>
                    <a:pt x="2359" y="28"/>
                    <a:pt x="2148" y="0"/>
                    <a:pt x="19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29"/>
            <p:cNvSpPr/>
            <p:nvPr/>
          </p:nvSpPr>
          <p:spPr>
            <a:xfrm>
              <a:off x="10867665" y="1048019"/>
              <a:ext cx="48550" cy="64068"/>
            </a:xfrm>
            <a:custGeom>
              <a:avLst/>
              <a:gdLst/>
              <a:ahLst/>
              <a:cxnLst/>
              <a:rect l="l" t="t" r="r" b="b"/>
              <a:pathLst>
                <a:path w="2165" h="2857" extrusionOk="0">
                  <a:moveTo>
                    <a:pt x="1281" y="0"/>
                  </a:moveTo>
                  <a:cubicBezTo>
                    <a:pt x="866" y="0"/>
                    <a:pt x="412" y="268"/>
                    <a:pt x="233" y="626"/>
                  </a:cubicBezTo>
                  <a:cubicBezTo>
                    <a:pt x="1" y="1138"/>
                    <a:pt x="117" y="1720"/>
                    <a:pt x="256" y="2255"/>
                  </a:cubicBezTo>
                  <a:lnTo>
                    <a:pt x="792" y="2720"/>
                  </a:lnTo>
                  <a:cubicBezTo>
                    <a:pt x="886" y="2799"/>
                    <a:pt x="1013" y="2856"/>
                    <a:pt x="1142" y="2856"/>
                  </a:cubicBezTo>
                  <a:cubicBezTo>
                    <a:pt x="1204" y="2856"/>
                    <a:pt x="1266" y="2843"/>
                    <a:pt x="1327" y="2813"/>
                  </a:cubicBezTo>
                  <a:cubicBezTo>
                    <a:pt x="1815" y="2580"/>
                    <a:pt x="2025" y="1929"/>
                    <a:pt x="2094" y="1394"/>
                  </a:cubicBezTo>
                  <a:cubicBezTo>
                    <a:pt x="2141" y="952"/>
                    <a:pt x="2164" y="440"/>
                    <a:pt x="1769" y="161"/>
                  </a:cubicBezTo>
                  <a:cubicBezTo>
                    <a:pt x="1629" y="49"/>
                    <a:pt x="1459" y="0"/>
                    <a:pt x="1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29"/>
            <p:cNvSpPr/>
            <p:nvPr/>
          </p:nvSpPr>
          <p:spPr>
            <a:xfrm>
              <a:off x="10685080" y="1167073"/>
              <a:ext cx="141905" cy="116588"/>
            </a:xfrm>
            <a:custGeom>
              <a:avLst/>
              <a:gdLst/>
              <a:ahLst/>
              <a:cxnLst/>
              <a:rect l="l" t="t" r="r" b="b"/>
              <a:pathLst>
                <a:path w="6328" h="5199" extrusionOk="0">
                  <a:moveTo>
                    <a:pt x="2055" y="1"/>
                  </a:moveTo>
                  <a:cubicBezTo>
                    <a:pt x="1974" y="1"/>
                    <a:pt x="1892" y="14"/>
                    <a:pt x="1815" y="40"/>
                  </a:cubicBezTo>
                  <a:lnTo>
                    <a:pt x="1629" y="86"/>
                  </a:lnTo>
                  <a:cubicBezTo>
                    <a:pt x="1419" y="156"/>
                    <a:pt x="1256" y="319"/>
                    <a:pt x="1210" y="551"/>
                  </a:cubicBezTo>
                  <a:cubicBezTo>
                    <a:pt x="1001" y="1784"/>
                    <a:pt x="0" y="2785"/>
                    <a:pt x="582" y="3785"/>
                  </a:cubicBezTo>
                  <a:cubicBezTo>
                    <a:pt x="1016" y="4570"/>
                    <a:pt x="2025" y="5199"/>
                    <a:pt x="2673" y="5199"/>
                  </a:cubicBezTo>
                  <a:cubicBezTo>
                    <a:pt x="2927" y="5199"/>
                    <a:pt x="3125" y="5102"/>
                    <a:pt x="3211" y="4879"/>
                  </a:cubicBezTo>
                  <a:cubicBezTo>
                    <a:pt x="3393" y="4449"/>
                    <a:pt x="3764" y="4355"/>
                    <a:pt x="4138" y="4355"/>
                  </a:cubicBezTo>
                  <a:cubicBezTo>
                    <a:pt x="4432" y="4355"/>
                    <a:pt x="4727" y="4413"/>
                    <a:pt x="4932" y="4413"/>
                  </a:cubicBezTo>
                  <a:cubicBezTo>
                    <a:pt x="5397" y="4413"/>
                    <a:pt x="6328" y="4250"/>
                    <a:pt x="5235" y="2692"/>
                  </a:cubicBezTo>
                  <a:cubicBezTo>
                    <a:pt x="4490" y="1622"/>
                    <a:pt x="3722" y="2320"/>
                    <a:pt x="2582" y="296"/>
                  </a:cubicBezTo>
                  <a:cubicBezTo>
                    <a:pt x="2481" y="93"/>
                    <a:pt x="2270" y="1"/>
                    <a:pt x="20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29"/>
            <p:cNvSpPr/>
            <p:nvPr/>
          </p:nvSpPr>
          <p:spPr>
            <a:xfrm>
              <a:off x="10412751" y="724964"/>
              <a:ext cx="132532" cy="171484"/>
            </a:xfrm>
            <a:custGeom>
              <a:avLst/>
              <a:gdLst/>
              <a:ahLst/>
              <a:cxnLst/>
              <a:rect l="l" t="t" r="r" b="b"/>
              <a:pathLst>
                <a:path w="5910" h="7647" extrusionOk="0">
                  <a:moveTo>
                    <a:pt x="3866" y="0"/>
                  </a:moveTo>
                  <a:cubicBezTo>
                    <a:pt x="2933" y="0"/>
                    <a:pt x="2217" y="1036"/>
                    <a:pt x="1699" y="1306"/>
                  </a:cubicBezTo>
                  <a:cubicBezTo>
                    <a:pt x="1420" y="1446"/>
                    <a:pt x="1280" y="1748"/>
                    <a:pt x="1396" y="2051"/>
                  </a:cubicBezTo>
                  <a:cubicBezTo>
                    <a:pt x="1629" y="2656"/>
                    <a:pt x="1862" y="3005"/>
                    <a:pt x="1024" y="3423"/>
                  </a:cubicBezTo>
                  <a:cubicBezTo>
                    <a:pt x="0" y="3935"/>
                    <a:pt x="419" y="3935"/>
                    <a:pt x="1443" y="5494"/>
                  </a:cubicBezTo>
                  <a:cubicBezTo>
                    <a:pt x="2222" y="6654"/>
                    <a:pt x="2705" y="7647"/>
                    <a:pt x="3246" y="7647"/>
                  </a:cubicBezTo>
                  <a:cubicBezTo>
                    <a:pt x="3432" y="7647"/>
                    <a:pt x="3625" y="7530"/>
                    <a:pt x="3839" y="7262"/>
                  </a:cubicBezTo>
                  <a:cubicBezTo>
                    <a:pt x="4677" y="6215"/>
                    <a:pt x="5909" y="4447"/>
                    <a:pt x="4979" y="3633"/>
                  </a:cubicBezTo>
                  <a:cubicBezTo>
                    <a:pt x="4048" y="2795"/>
                    <a:pt x="5398" y="97"/>
                    <a:pt x="3955" y="4"/>
                  </a:cubicBezTo>
                  <a:cubicBezTo>
                    <a:pt x="3925" y="2"/>
                    <a:pt x="3895" y="0"/>
                    <a:pt x="386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29"/>
            <p:cNvSpPr/>
            <p:nvPr/>
          </p:nvSpPr>
          <p:spPr>
            <a:xfrm>
              <a:off x="10354312" y="302118"/>
              <a:ext cx="128361" cy="156056"/>
            </a:xfrm>
            <a:custGeom>
              <a:avLst/>
              <a:gdLst/>
              <a:ahLst/>
              <a:cxnLst/>
              <a:rect l="l" t="t" r="r" b="b"/>
              <a:pathLst>
                <a:path w="5724" h="6959" extrusionOk="0">
                  <a:moveTo>
                    <a:pt x="858" y="1"/>
                  </a:moveTo>
                  <a:cubicBezTo>
                    <a:pt x="14" y="1"/>
                    <a:pt x="117" y="667"/>
                    <a:pt x="117" y="667"/>
                  </a:cubicBezTo>
                  <a:lnTo>
                    <a:pt x="117" y="691"/>
                  </a:lnTo>
                  <a:cubicBezTo>
                    <a:pt x="536" y="1714"/>
                    <a:pt x="1467" y="1924"/>
                    <a:pt x="1467" y="2761"/>
                  </a:cubicBezTo>
                  <a:cubicBezTo>
                    <a:pt x="1467" y="3599"/>
                    <a:pt x="1" y="4203"/>
                    <a:pt x="1978" y="5041"/>
                  </a:cubicBezTo>
                  <a:cubicBezTo>
                    <a:pt x="3558" y="5710"/>
                    <a:pt x="4678" y="6959"/>
                    <a:pt x="5171" y="6959"/>
                  </a:cubicBezTo>
                  <a:cubicBezTo>
                    <a:pt x="5295" y="6959"/>
                    <a:pt x="5379" y="6880"/>
                    <a:pt x="5421" y="6693"/>
                  </a:cubicBezTo>
                  <a:cubicBezTo>
                    <a:pt x="5608" y="5762"/>
                    <a:pt x="5724" y="3994"/>
                    <a:pt x="5096" y="3157"/>
                  </a:cubicBezTo>
                  <a:cubicBezTo>
                    <a:pt x="4468" y="2342"/>
                    <a:pt x="3490" y="900"/>
                    <a:pt x="2513" y="458"/>
                  </a:cubicBezTo>
                  <a:cubicBezTo>
                    <a:pt x="1740" y="119"/>
                    <a:pt x="1214" y="1"/>
                    <a:pt x="8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29"/>
            <p:cNvSpPr/>
            <p:nvPr/>
          </p:nvSpPr>
          <p:spPr>
            <a:xfrm>
              <a:off x="10219717" y="429918"/>
              <a:ext cx="96540" cy="59852"/>
            </a:xfrm>
            <a:custGeom>
              <a:avLst/>
              <a:gdLst/>
              <a:ahLst/>
              <a:cxnLst/>
              <a:rect l="l" t="t" r="r" b="b"/>
              <a:pathLst>
                <a:path w="4305" h="2669" extrusionOk="0">
                  <a:moveTo>
                    <a:pt x="2163" y="1"/>
                  </a:moveTo>
                  <a:cubicBezTo>
                    <a:pt x="1167" y="1"/>
                    <a:pt x="513" y="482"/>
                    <a:pt x="513" y="482"/>
                  </a:cubicBezTo>
                  <a:cubicBezTo>
                    <a:pt x="1" y="691"/>
                    <a:pt x="210" y="2669"/>
                    <a:pt x="1234" y="2669"/>
                  </a:cubicBezTo>
                  <a:cubicBezTo>
                    <a:pt x="2281" y="2669"/>
                    <a:pt x="4305" y="528"/>
                    <a:pt x="3211" y="179"/>
                  </a:cubicBezTo>
                  <a:cubicBezTo>
                    <a:pt x="2834" y="50"/>
                    <a:pt x="2481" y="1"/>
                    <a:pt x="21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29"/>
            <p:cNvSpPr/>
            <p:nvPr/>
          </p:nvSpPr>
          <p:spPr>
            <a:xfrm>
              <a:off x="10393959" y="546641"/>
              <a:ext cx="114278" cy="116834"/>
            </a:xfrm>
            <a:custGeom>
              <a:avLst/>
              <a:gdLst/>
              <a:ahLst/>
              <a:cxnLst/>
              <a:rect l="l" t="t" r="r" b="b"/>
              <a:pathLst>
                <a:path w="5096" h="5210" extrusionOk="0">
                  <a:moveTo>
                    <a:pt x="3896" y="1"/>
                  </a:moveTo>
                  <a:cubicBezTo>
                    <a:pt x="3812" y="1"/>
                    <a:pt x="3723" y="16"/>
                    <a:pt x="3630" y="46"/>
                  </a:cubicBezTo>
                  <a:cubicBezTo>
                    <a:pt x="2855" y="317"/>
                    <a:pt x="1644" y="863"/>
                    <a:pt x="1140" y="863"/>
                  </a:cubicBezTo>
                  <a:cubicBezTo>
                    <a:pt x="1039" y="863"/>
                    <a:pt x="967" y="841"/>
                    <a:pt x="932" y="790"/>
                  </a:cubicBezTo>
                  <a:cubicBezTo>
                    <a:pt x="722" y="465"/>
                    <a:pt x="1" y="372"/>
                    <a:pt x="1" y="372"/>
                  </a:cubicBezTo>
                  <a:lnTo>
                    <a:pt x="1" y="372"/>
                  </a:lnTo>
                  <a:cubicBezTo>
                    <a:pt x="536" y="1395"/>
                    <a:pt x="327" y="3791"/>
                    <a:pt x="1257" y="3791"/>
                  </a:cubicBezTo>
                  <a:cubicBezTo>
                    <a:pt x="2188" y="3791"/>
                    <a:pt x="2281" y="4094"/>
                    <a:pt x="2816" y="4722"/>
                  </a:cubicBezTo>
                  <a:cubicBezTo>
                    <a:pt x="3029" y="4984"/>
                    <a:pt x="3462" y="5210"/>
                    <a:pt x="3893" y="5210"/>
                  </a:cubicBezTo>
                  <a:cubicBezTo>
                    <a:pt x="4495" y="5210"/>
                    <a:pt x="5096" y="4769"/>
                    <a:pt x="5096" y="3373"/>
                  </a:cubicBezTo>
                  <a:cubicBezTo>
                    <a:pt x="5096" y="1215"/>
                    <a:pt x="4662" y="1"/>
                    <a:pt x="389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29"/>
            <p:cNvSpPr/>
            <p:nvPr/>
          </p:nvSpPr>
          <p:spPr>
            <a:xfrm>
              <a:off x="10492046" y="367667"/>
              <a:ext cx="74630" cy="75684"/>
            </a:xfrm>
            <a:custGeom>
              <a:avLst/>
              <a:gdLst/>
              <a:ahLst/>
              <a:cxnLst/>
              <a:rect l="l" t="t" r="r" b="b"/>
              <a:pathLst>
                <a:path w="3328" h="3375" extrusionOk="0">
                  <a:moveTo>
                    <a:pt x="432" y="0"/>
                  </a:moveTo>
                  <a:cubicBezTo>
                    <a:pt x="115" y="0"/>
                    <a:pt x="1" y="141"/>
                    <a:pt x="1" y="141"/>
                  </a:cubicBezTo>
                  <a:cubicBezTo>
                    <a:pt x="303" y="862"/>
                    <a:pt x="210" y="3374"/>
                    <a:pt x="1443" y="3374"/>
                  </a:cubicBezTo>
                  <a:cubicBezTo>
                    <a:pt x="2699" y="3374"/>
                    <a:pt x="3327" y="1490"/>
                    <a:pt x="1862" y="559"/>
                  </a:cubicBezTo>
                  <a:cubicBezTo>
                    <a:pt x="1175" y="116"/>
                    <a:pt x="720" y="0"/>
                    <a:pt x="43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29"/>
            <p:cNvSpPr/>
            <p:nvPr/>
          </p:nvSpPr>
          <p:spPr>
            <a:xfrm>
              <a:off x="10522297" y="623783"/>
              <a:ext cx="58933" cy="71289"/>
            </a:xfrm>
            <a:custGeom>
              <a:avLst/>
              <a:gdLst/>
              <a:ahLst/>
              <a:cxnLst/>
              <a:rect l="l" t="t" r="r" b="b"/>
              <a:pathLst>
                <a:path w="2628" h="3179" extrusionOk="0">
                  <a:moveTo>
                    <a:pt x="1442" y="0"/>
                  </a:moveTo>
                  <a:cubicBezTo>
                    <a:pt x="1263" y="0"/>
                    <a:pt x="1141" y="142"/>
                    <a:pt x="1141" y="142"/>
                  </a:cubicBezTo>
                  <a:cubicBezTo>
                    <a:pt x="210" y="1073"/>
                    <a:pt x="1" y="2120"/>
                    <a:pt x="722" y="2538"/>
                  </a:cubicBezTo>
                  <a:cubicBezTo>
                    <a:pt x="1101" y="2758"/>
                    <a:pt x="1686" y="3178"/>
                    <a:pt x="2078" y="3178"/>
                  </a:cubicBezTo>
                  <a:cubicBezTo>
                    <a:pt x="2431" y="3178"/>
                    <a:pt x="2627" y="2837"/>
                    <a:pt x="2374" y="1701"/>
                  </a:cubicBezTo>
                  <a:cubicBezTo>
                    <a:pt x="2073" y="290"/>
                    <a:pt x="1699" y="0"/>
                    <a:pt x="144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29"/>
            <p:cNvSpPr/>
            <p:nvPr/>
          </p:nvSpPr>
          <p:spPr>
            <a:xfrm>
              <a:off x="9243646" y="724516"/>
              <a:ext cx="2029395" cy="1894800"/>
            </a:xfrm>
            <a:custGeom>
              <a:avLst/>
              <a:gdLst/>
              <a:ahLst/>
              <a:cxnLst/>
              <a:rect l="l" t="t" r="r" b="b"/>
              <a:pathLst>
                <a:path w="90497" h="84495" extrusionOk="0">
                  <a:moveTo>
                    <a:pt x="59253" y="0"/>
                  </a:moveTo>
                  <a:cubicBezTo>
                    <a:pt x="58043" y="0"/>
                    <a:pt x="58183" y="1675"/>
                    <a:pt x="57950" y="3281"/>
                  </a:cubicBezTo>
                  <a:cubicBezTo>
                    <a:pt x="57718" y="4863"/>
                    <a:pt x="58183" y="5095"/>
                    <a:pt x="57950" y="6514"/>
                  </a:cubicBezTo>
                  <a:cubicBezTo>
                    <a:pt x="57718" y="7910"/>
                    <a:pt x="57462" y="8655"/>
                    <a:pt x="57462" y="10330"/>
                  </a:cubicBezTo>
                  <a:cubicBezTo>
                    <a:pt x="57462" y="12005"/>
                    <a:pt x="58695" y="11772"/>
                    <a:pt x="59393" y="12423"/>
                  </a:cubicBezTo>
                  <a:cubicBezTo>
                    <a:pt x="60091" y="13098"/>
                    <a:pt x="59672" y="14401"/>
                    <a:pt x="59253" y="14610"/>
                  </a:cubicBezTo>
                  <a:cubicBezTo>
                    <a:pt x="58067" y="15168"/>
                    <a:pt x="58160" y="15308"/>
                    <a:pt x="58183" y="16518"/>
                  </a:cubicBezTo>
                  <a:cubicBezTo>
                    <a:pt x="58187" y="16666"/>
                    <a:pt x="58172" y="16729"/>
                    <a:pt x="58144" y="16729"/>
                  </a:cubicBezTo>
                  <a:cubicBezTo>
                    <a:pt x="58020" y="16729"/>
                    <a:pt x="57640" y="15452"/>
                    <a:pt x="57601" y="14843"/>
                  </a:cubicBezTo>
                  <a:cubicBezTo>
                    <a:pt x="57585" y="14321"/>
                    <a:pt x="57055" y="14256"/>
                    <a:pt x="56538" y="14256"/>
                  </a:cubicBezTo>
                  <a:cubicBezTo>
                    <a:pt x="56368" y="14256"/>
                    <a:pt x="56200" y="14263"/>
                    <a:pt x="56052" y="14263"/>
                  </a:cubicBezTo>
                  <a:cubicBezTo>
                    <a:pt x="56008" y="14263"/>
                    <a:pt x="55966" y="14263"/>
                    <a:pt x="55926" y="14261"/>
                  </a:cubicBezTo>
                  <a:cubicBezTo>
                    <a:pt x="55915" y="14260"/>
                    <a:pt x="55904" y="14260"/>
                    <a:pt x="55893" y="14260"/>
                  </a:cubicBezTo>
                  <a:cubicBezTo>
                    <a:pt x="55356" y="14260"/>
                    <a:pt x="55615" y="15359"/>
                    <a:pt x="55159" y="15587"/>
                  </a:cubicBezTo>
                  <a:cubicBezTo>
                    <a:pt x="55020" y="15657"/>
                    <a:pt x="54850" y="15687"/>
                    <a:pt x="54634" y="15687"/>
                  </a:cubicBezTo>
                  <a:cubicBezTo>
                    <a:pt x="54127" y="15687"/>
                    <a:pt x="53366" y="15520"/>
                    <a:pt x="52158" y="15308"/>
                  </a:cubicBezTo>
                  <a:cubicBezTo>
                    <a:pt x="50436" y="14982"/>
                    <a:pt x="50320" y="14168"/>
                    <a:pt x="49948" y="13633"/>
                  </a:cubicBezTo>
                  <a:cubicBezTo>
                    <a:pt x="49868" y="13521"/>
                    <a:pt x="49753" y="13474"/>
                    <a:pt x="49616" y="13474"/>
                  </a:cubicBezTo>
                  <a:cubicBezTo>
                    <a:pt x="49075" y="13474"/>
                    <a:pt x="48202" y="14206"/>
                    <a:pt x="47924" y="14447"/>
                  </a:cubicBezTo>
                  <a:cubicBezTo>
                    <a:pt x="47551" y="14750"/>
                    <a:pt x="48342" y="14959"/>
                    <a:pt x="48156" y="15936"/>
                  </a:cubicBezTo>
                  <a:cubicBezTo>
                    <a:pt x="48096" y="16212"/>
                    <a:pt x="47978" y="16319"/>
                    <a:pt x="47832" y="16319"/>
                  </a:cubicBezTo>
                  <a:cubicBezTo>
                    <a:pt x="47472" y="16319"/>
                    <a:pt x="46935" y="15678"/>
                    <a:pt x="46621" y="15331"/>
                  </a:cubicBezTo>
                  <a:cubicBezTo>
                    <a:pt x="46532" y="15232"/>
                    <a:pt x="46367" y="15193"/>
                    <a:pt x="46151" y="15193"/>
                  </a:cubicBezTo>
                  <a:cubicBezTo>
                    <a:pt x="45351" y="15193"/>
                    <a:pt x="43851" y="15727"/>
                    <a:pt x="42899" y="15727"/>
                  </a:cubicBezTo>
                  <a:cubicBezTo>
                    <a:pt x="41689" y="15727"/>
                    <a:pt x="42457" y="15075"/>
                    <a:pt x="43131" y="14680"/>
                  </a:cubicBezTo>
                  <a:cubicBezTo>
                    <a:pt x="43783" y="14284"/>
                    <a:pt x="43131" y="13935"/>
                    <a:pt x="42433" y="13517"/>
                  </a:cubicBezTo>
                  <a:cubicBezTo>
                    <a:pt x="41712" y="13075"/>
                    <a:pt x="40991" y="13284"/>
                    <a:pt x="40014" y="12842"/>
                  </a:cubicBezTo>
                  <a:cubicBezTo>
                    <a:pt x="39037" y="12423"/>
                    <a:pt x="38362" y="11981"/>
                    <a:pt x="37827" y="11632"/>
                  </a:cubicBezTo>
                  <a:cubicBezTo>
                    <a:pt x="37472" y="11400"/>
                    <a:pt x="36900" y="11117"/>
                    <a:pt x="36475" y="11117"/>
                  </a:cubicBezTo>
                  <a:cubicBezTo>
                    <a:pt x="36260" y="11117"/>
                    <a:pt x="36083" y="11189"/>
                    <a:pt x="35989" y="11376"/>
                  </a:cubicBezTo>
                  <a:cubicBezTo>
                    <a:pt x="35887" y="11591"/>
                    <a:pt x="35787" y="11713"/>
                    <a:pt x="35683" y="11713"/>
                  </a:cubicBezTo>
                  <a:cubicBezTo>
                    <a:pt x="35528" y="11713"/>
                    <a:pt x="35361" y="11444"/>
                    <a:pt x="35152" y="10818"/>
                  </a:cubicBezTo>
                  <a:cubicBezTo>
                    <a:pt x="35041" y="10507"/>
                    <a:pt x="34933" y="10381"/>
                    <a:pt x="34822" y="10381"/>
                  </a:cubicBezTo>
                  <a:cubicBezTo>
                    <a:pt x="34560" y="10381"/>
                    <a:pt x="34286" y="11088"/>
                    <a:pt x="33942" y="11725"/>
                  </a:cubicBezTo>
                  <a:cubicBezTo>
                    <a:pt x="33841" y="11900"/>
                    <a:pt x="33748" y="11975"/>
                    <a:pt x="33660" y="11975"/>
                  </a:cubicBezTo>
                  <a:cubicBezTo>
                    <a:pt x="33305" y="11975"/>
                    <a:pt x="33040" y="10750"/>
                    <a:pt x="32686" y="10004"/>
                  </a:cubicBezTo>
                  <a:cubicBezTo>
                    <a:pt x="32539" y="9677"/>
                    <a:pt x="32417" y="9557"/>
                    <a:pt x="32319" y="9557"/>
                  </a:cubicBezTo>
                  <a:cubicBezTo>
                    <a:pt x="32137" y="9557"/>
                    <a:pt x="32033" y="9965"/>
                    <a:pt x="31988" y="10237"/>
                  </a:cubicBezTo>
                  <a:cubicBezTo>
                    <a:pt x="31944" y="10513"/>
                    <a:pt x="31728" y="10626"/>
                    <a:pt x="31497" y="10626"/>
                  </a:cubicBezTo>
                  <a:cubicBezTo>
                    <a:pt x="31360" y="10626"/>
                    <a:pt x="31217" y="10585"/>
                    <a:pt x="31104" y="10516"/>
                  </a:cubicBezTo>
                  <a:cubicBezTo>
                    <a:pt x="31000" y="10456"/>
                    <a:pt x="30927" y="10428"/>
                    <a:pt x="30836" y="10428"/>
                  </a:cubicBezTo>
                  <a:cubicBezTo>
                    <a:pt x="30642" y="10428"/>
                    <a:pt x="30369" y="10557"/>
                    <a:pt x="29545" y="10795"/>
                  </a:cubicBezTo>
                  <a:cubicBezTo>
                    <a:pt x="28336" y="11144"/>
                    <a:pt x="27428" y="12028"/>
                    <a:pt x="26149" y="12702"/>
                  </a:cubicBezTo>
                  <a:cubicBezTo>
                    <a:pt x="25937" y="12810"/>
                    <a:pt x="25723" y="12856"/>
                    <a:pt x="25508" y="12856"/>
                  </a:cubicBezTo>
                  <a:cubicBezTo>
                    <a:pt x="24420" y="12856"/>
                    <a:pt x="23297" y="11698"/>
                    <a:pt x="22287" y="11563"/>
                  </a:cubicBezTo>
                  <a:cubicBezTo>
                    <a:pt x="21218" y="11437"/>
                    <a:pt x="21112" y="10406"/>
                    <a:pt x="20303" y="10406"/>
                  </a:cubicBezTo>
                  <a:cubicBezTo>
                    <a:pt x="20214" y="10406"/>
                    <a:pt x="20116" y="10418"/>
                    <a:pt x="20007" y="10446"/>
                  </a:cubicBezTo>
                  <a:cubicBezTo>
                    <a:pt x="19692" y="10520"/>
                    <a:pt x="19464" y="10547"/>
                    <a:pt x="19273" y="10547"/>
                  </a:cubicBezTo>
                  <a:cubicBezTo>
                    <a:pt x="18798" y="10547"/>
                    <a:pt x="18546" y="10379"/>
                    <a:pt x="17750" y="10330"/>
                  </a:cubicBezTo>
                  <a:cubicBezTo>
                    <a:pt x="16736" y="10247"/>
                    <a:pt x="15740" y="9722"/>
                    <a:pt x="14730" y="9722"/>
                  </a:cubicBezTo>
                  <a:cubicBezTo>
                    <a:pt x="14605" y="9722"/>
                    <a:pt x="14480" y="9730"/>
                    <a:pt x="14354" y="9748"/>
                  </a:cubicBezTo>
                  <a:cubicBezTo>
                    <a:pt x="14279" y="9757"/>
                    <a:pt x="14204" y="9762"/>
                    <a:pt x="14131" y="9762"/>
                  </a:cubicBezTo>
                  <a:cubicBezTo>
                    <a:pt x="13091" y="9762"/>
                    <a:pt x="12217" y="8894"/>
                    <a:pt x="11283" y="8655"/>
                  </a:cubicBezTo>
                  <a:cubicBezTo>
                    <a:pt x="10536" y="8451"/>
                    <a:pt x="10074" y="8173"/>
                    <a:pt x="9500" y="8173"/>
                  </a:cubicBezTo>
                  <a:cubicBezTo>
                    <a:pt x="9287" y="8173"/>
                    <a:pt x="9058" y="8211"/>
                    <a:pt x="8794" y="8306"/>
                  </a:cubicBezTo>
                  <a:cubicBezTo>
                    <a:pt x="7817" y="8655"/>
                    <a:pt x="6188" y="9632"/>
                    <a:pt x="5444" y="9981"/>
                  </a:cubicBezTo>
                  <a:cubicBezTo>
                    <a:pt x="4699" y="10330"/>
                    <a:pt x="4397" y="11214"/>
                    <a:pt x="3955" y="12074"/>
                  </a:cubicBezTo>
                  <a:cubicBezTo>
                    <a:pt x="3536" y="12935"/>
                    <a:pt x="3071" y="13238"/>
                    <a:pt x="2373" y="13284"/>
                  </a:cubicBezTo>
                  <a:cubicBezTo>
                    <a:pt x="2224" y="13294"/>
                    <a:pt x="2109" y="13296"/>
                    <a:pt x="2021" y="13296"/>
                  </a:cubicBezTo>
                  <a:cubicBezTo>
                    <a:pt x="1913" y="13296"/>
                    <a:pt x="1844" y="13292"/>
                    <a:pt x="1798" y="13292"/>
                  </a:cubicBezTo>
                  <a:cubicBezTo>
                    <a:pt x="1698" y="13292"/>
                    <a:pt x="1702" y="13310"/>
                    <a:pt x="1652" y="13424"/>
                  </a:cubicBezTo>
                  <a:cubicBezTo>
                    <a:pt x="1652" y="13424"/>
                    <a:pt x="1512" y="14377"/>
                    <a:pt x="1652" y="14680"/>
                  </a:cubicBezTo>
                  <a:cubicBezTo>
                    <a:pt x="1791" y="14959"/>
                    <a:pt x="2931" y="15610"/>
                    <a:pt x="3187" y="15959"/>
                  </a:cubicBezTo>
                  <a:cubicBezTo>
                    <a:pt x="3443" y="16332"/>
                    <a:pt x="3722" y="16936"/>
                    <a:pt x="3955" y="17053"/>
                  </a:cubicBezTo>
                  <a:cubicBezTo>
                    <a:pt x="4188" y="17192"/>
                    <a:pt x="5188" y="17914"/>
                    <a:pt x="5467" y="18449"/>
                  </a:cubicBezTo>
                  <a:cubicBezTo>
                    <a:pt x="5746" y="19007"/>
                    <a:pt x="4374" y="19170"/>
                    <a:pt x="3955" y="19170"/>
                  </a:cubicBezTo>
                  <a:cubicBezTo>
                    <a:pt x="3536" y="19170"/>
                    <a:pt x="4048" y="18518"/>
                    <a:pt x="3955" y="18263"/>
                  </a:cubicBezTo>
                  <a:cubicBezTo>
                    <a:pt x="3906" y="18068"/>
                    <a:pt x="3688" y="17986"/>
                    <a:pt x="3450" y="17986"/>
                  </a:cubicBezTo>
                  <a:cubicBezTo>
                    <a:pt x="3347" y="17986"/>
                    <a:pt x="3239" y="18002"/>
                    <a:pt x="3141" y="18030"/>
                  </a:cubicBezTo>
                  <a:cubicBezTo>
                    <a:pt x="2792" y="18100"/>
                    <a:pt x="1698" y="18984"/>
                    <a:pt x="838" y="19449"/>
                  </a:cubicBezTo>
                  <a:cubicBezTo>
                    <a:pt x="0" y="19914"/>
                    <a:pt x="233" y="20217"/>
                    <a:pt x="558" y="20380"/>
                  </a:cubicBezTo>
                  <a:cubicBezTo>
                    <a:pt x="907" y="20542"/>
                    <a:pt x="1280" y="20775"/>
                    <a:pt x="1396" y="21519"/>
                  </a:cubicBezTo>
                  <a:cubicBezTo>
                    <a:pt x="1467" y="22109"/>
                    <a:pt x="2114" y="22177"/>
                    <a:pt x="2411" y="22177"/>
                  </a:cubicBezTo>
                  <a:cubicBezTo>
                    <a:pt x="2501" y="22177"/>
                    <a:pt x="2559" y="22171"/>
                    <a:pt x="2559" y="22171"/>
                  </a:cubicBezTo>
                  <a:cubicBezTo>
                    <a:pt x="2918" y="22171"/>
                    <a:pt x="3718" y="21980"/>
                    <a:pt x="4420" y="21980"/>
                  </a:cubicBezTo>
                  <a:cubicBezTo>
                    <a:pt x="5038" y="21980"/>
                    <a:pt x="5579" y="22128"/>
                    <a:pt x="5677" y="22683"/>
                  </a:cubicBezTo>
                  <a:cubicBezTo>
                    <a:pt x="5886" y="23892"/>
                    <a:pt x="4839" y="24148"/>
                    <a:pt x="3955" y="24148"/>
                  </a:cubicBezTo>
                  <a:cubicBezTo>
                    <a:pt x="3071" y="24148"/>
                    <a:pt x="2513" y="25288"/>
                    <a:pt x="1791" y="26684"/>
                  </a:cubicBezTo>
                  <a:cubicBezTo>
                    <a:pt x="1047" y="28080"/>
                    <a:pt x="2978" y="30220"/>
                    <a:pt x="3234" y="30220"/>
                  </a:cubicBezTo>
                  <a:cubicBezTo>
                    <a:pt x="3344" y="30220"/>
                    <a:pt x="3619" y="30173"/>
                    <a:pt x="3918" y="30173"/>
                  </a:cubicBezTo>
                  <a:cubicBezTo>
                    <a:pt x="4313" y="30173"/>
                    <a:pt x="4750" y="30255"/>
                    <a:pt x="4909" y="30639"/>
                  </a:cubicBezTo>
                  <a:cubicBezTo>
                    <a:pt x="5139" y="31245"/>
                    <a:pt x="5125" y="32019"/>
                    <a:pt x="5490" y="32019"/>
                  </a:cubicBezTo>
                  <a:cubicBezTo>
                    <a:pt x="5531" y="32019"/>
                    <a:pt x="5578" y="32010"/>
                    <a:pt x="5630" y="31988"/>
                  </a:cubicBezTo>
                  <a:cubicBezTo>
                    <a:pt x="5795" y="31921"/>
                    <a:pt x="5955" y="31897"/>
                    <a:pt x="6125" y="31897"/>
                  </a:cubicBezTo>
                  <a:cubicBezTo>
                    <a:pt x="6485" y="31897"/>
                    <a:pt x="6892" y="32003"/>
                    <a:pt x="7491" y="32035"/>
                  </a:cubicBezTo>
                  <a:cubicBezTo>
                    <a:pt x="8375" y="32081"/>
                    <a:pt x="8422" y="32244"/>
                    <a:pt x="8422" y="32756"/>
                  </a:cubicBezTo>
                  <a:cubicBezTo>
                    <a:pt x="8422" y="33291"/>
                    <a:pt x="7747" y="34361"/>
                    <a:pt x="6933" y="35106"/>
                  </a:cubicBezTo>
                  <a:cubicBezTo>
                    <a:pt x="6095" y="35827"/>
                    <a:pt x="4234" y="36548"/>
                    <a:pt x="3141" y="37223"/>
                  </a:cubicBezTo>
                  <a:cubicBezTo>
                    <a:pt x="2047" y="37897"/>
                    <a:pt x="2396" y="38223"/>
                    <a:pt x="2978" y="38316"/>
                  </a:cubicBezTo>
                  <a:cubicBezTo>
                    <a:pt x="3005" y="38322"/>
                    <a:pt x="3034" y="38324"/>
                    <a:pt x="3065" y="38324"/>
                  </a:cubicBezTo>
                  <a:cubicBezTo>
                    <a:pt x="3658" y="38324"/>
                    <a:pt x="4862" y="37275"/>
                    <a:pt x="7119" y="36036"/>
                  </a:cubicBezTo>
                  <a:cubicBezTo>
                    <a:pt x="9515" y="34733"/>
                    <a:pt x="11120" y="32872"/>
                    <a:pt x="11958" y="31569"/>
                  </a:cubicBezTo>
                  <a:cubicBezTo>
                    <a:pt x="12795" y="30267"/>
                    <a:pt x="11493" y="31151"/>
                    <a:pt x="11958" y="30267"/>
                  </a:cubicBezTo>
                  <a:cubicBezTo>
                    <a:pt x="12185" y="29835"/>
                    <a:pt x="12484" y="29664"/>
                    <a:pt x="12738" y="29664"/>
                  </a:cubicBezTo>
                  <a:cubicBezTo>
                    <a:pt x="13006" y="29664"/>
                    <a:pt x="13225" y="29853"/>
                    <a:pt x="13261" y="30127"/>
                  </a:cubicBezTo>
                  <a:cubicBezTo>
                    <a:pt x="13300" y="30556"/>
                    <a:pt x="13420" y="30887"/>
                    <a:pt x="13732" y="30887"/>
                  </a:cubicBezTo>
                  <a:cubicBezTo>
                    <a:pt x="13793" y="30887"/>
                    <a:pt x="13860" y="30875"/>
                    <a:pt x="13935" y="30848"/>
                  </a:cubicBezTo>
                  <a:cubicBezTo>
                    <a:pt x="14400" y="30685"/>
                    <a:pt x="16052" y="29848"/>
                    <a:pt x="16052" y="29708"/>
                  </a:cubicBezTo>
                  <a:cubicBezTo>
                    <a:pt x="16052" y="29545"/>
                    <a:pt x="16308" y="28661"/>
                    <a:pt x="16843" y="28499"/>
                  </a:cubicBezTo>
                  <a:cubicBezTo>
                    <a:pt x="16877" y="28489"/>
                    <a:pt x="16916" y="28485"/>
                    <a:pt x="16958" y="28485"/>
                  </a:cubicBezTo>
                  <a:cubicBezTo>
                    <a:pt x="17559" y="28485"/>
                    <a:pt x="18986" y="29350"/>
                    <a:pt x="20007" y="29545"/>
                  </a:cubicBezTo>
                  <a:cubicBezTo>
                    <a:pt x="21100" y="29755"/>
                    <a:pt x="24311" y="31872"/>
                    <a:pt x="25358" y="32919"/>
                  </a:cubicBezTo>
                  <a:cubicBezTo>
                    <a:pt x="26381" y="33966"/>
                    <a:pt x="29243" y="37432"/>
                    <a:pt x="29964" y="38572"/>
                  </a:cubicBezTo>
                  <a:cubicBezTo>
                    <a:pt x="30685" y="39712"/>
                    <a:pt x="31569" y="41061"/>
                    <a:pt x="32104" y="42061"/>
                  </a:cubicBezTo>
                  <a:cubicBezTo>
                    <a:pt x="32616" y="43038"/>
                    <a:pt x="31732" y="42620"/>
                    <a:pt x="31476" y="42945"/>
                  </a:cubicBezTo>
                  <a:cubicBezTo>
                    <a:pt x="31220" y="43248"/>
                    <a:pt x="33035" y="44155"/>
                    <a:pt x="34012" y="44900"/>
                  </a:cubicBezTo>
                  <a:cubicBezTo>
                    <a:pt x="34989" y="45644"/>
                    <a:pt x="35059" y="46924"/>
                    <a:pt x="35222" y="47668"/>
                  </a:cubicBezTo>
                  <a:cubicBezTo>
                    <a:pt x="35384" y="48389"/>
                    <a:pt x="34570" y="52833"/>
                    <a:pt x="35222" y="55205"/>
                  </a:cubicBezTo>
                  <a:cubicBezTo>
                    <a:pt x="35896" y="57578"/>
                    <a:pt x="37595" y="59951"/>
                    <a:pt x="37944" y="60417"/>
                  </a:cubicBezTo>
                  <a:cubicBezTo>
                    <a:pt x="38292" y="60905"/>
                    <a:pt x="39712" y="61556"/>
                    <a:pt x="40479" y="62301"/>
                  </a:cubicBezTo>
                  <a:cubicBezTo>
                    <a:pt x="41270" y="63045"/>
                    <a:pt x="42852" y="66070"/>
                    <a:pt x="42969" y="66302"/>
                  </a:cubicBezTo>
                  <a:cubicBezTo>
                    <a:pt x="43085" y="66535"/>
                    <a:pt x="42340" y="66581"/>
                    <a:pt x="42271" y="66814"/>
                  </a:cubicBezTo>
                  <a:cubicBezTo>
                    <a:pt x="42201" y="67047"/>
                    <a:pt x="43317" y="67931"/>
                    <a:pt x="43992" y="68024"/>
                  </a:cubicBezTo>
                  <a:cubicBezTo>
                    <a:pt x="44644" y="68094"/>
                    <a:pt x="44806" y="69536"/>
                    <a:pt x="46016" y="70699"/>
                  </a:cubicBezTo>
                  <a:cubicBezTo>
                    <a:pt x="46404" y="71079"/>
                    <a:pt x="46634" y="71216"/>
                    <a:pt x="46757" y="71216"/>
                  </a:cubicBezTo>
                  <a:cubicBezTo>
                    <a:pt x="47019" y="71216"/>
                    <a:pt x="46803" y="70602"/>
                    <a:pt x="46598" y="70397"/>
                  </a:cubicBezTo>
                  <a:cubicBezTo>
                    <a:pt x="46272" y="70094"/>
                    <a:pt x="43946" y="66233"/>
                    <a:pt x="43062" y="64674"/>
                  </a:cubicBezTo>
                  <a:cubicBezTo>
                    <a:pt x="42545" y="63787"/>
                    <a:pt x="42692" y="63352"/>
                    <a:pt x="43034" y="63352"/>
                  </a:cubicBezTo>
                  <a:cubicBezTo>
                    <a:pt x="43294" y="63352"/>
                    <a:pt x="43665" y="63601"/>
                    <a:pt x="43946" y="64092"/>
                  </a:cubicBezTo>
                  <a:cubicBezTo>
                    <a:pt x="44620" y="65209"/>
                    <a:pt x="49366" y="71141"/>
                    <a:pt x="49948" y="72025"/>
                  </a:cubicBezTo>
                  <a:cubicBezTo>
                    <a:pt x="50529" y="72932"/>
                    <a:pt x="49203" y="72932"/>
                    <a:pt x="50715" y="74747"/>
                  </a:cubicBezTo>
                  <a:cubicBezTo>
                    <a:pt x="52010" y="76297"/>
                    <a:pt x="56003" y="76954"/>
                    <a:pt x="57738" y="76954"/>
                  </a:cubicBezTo>
                  <a:cubicBezTo>
                    <a:pt x="58060" y="76954"/>
                    <a:pt x="58304" y="76931"/>
                    <a:pt x="58439" y="76887"/>
                  </a:cubicBezTo>
                  <a:cubicBezTo>
                    <a:pt x="58505" y="76868"/>
                    <a:pt x="58572" y="76858"/>
                    <a:pt x="58639" y="76858"/>
                  </a:cubicBezTo>
                  <a:cubicBezTo>
                    <a:pt x="59443" y="76858"/>
                    <a:pt x="60298" y="78185"/>
                    <a:pt x="61114" y="78679"/>
                  </a:cubicBezTo>
                  <a:cubicBezTo>
                    <a:pt x="62022" y="79237"/>
                    <a:pt x="63953" y="79307"/>
                    <a:pt x="64348" y="79539"/>
                  </a:cubicBezTo>
                  <a:cubicBezTo>
                    <a:pt x="64743" y="79772"/>
                    <a:pt x="64534" y="80400"/>
                    <a:pt x="64930" y="80586"/>
                  </a:cubicBezTo>
                  <a:cubicBezTo>
                    <a:pt x="65325" y="80796"/>
                    <a:pt x="65628" y="81494"/>
                    <a:pt x="65628" y="81912"/>
                  </a:cubicBezTo>
                  <a:cubicBezTo>
                    <a:pt x="65628" y="82331"/>
                    <a:pt x="66418" y="82308"/>
                    <a:pt x="66954" y="82610"/>
                  </a:cubicBezTo>
                  <a:cubicBezTo>
                    <a:pt x="67512" y="82936"/>
                    <a:pt x="68442" y="83308"/>
                    <a:pt x="69443" y="84099"/>
                  </a:cubicBezTo>
                  <a:cubicBezTo>
                    <a:pt x="69658" y="84260"/>
                    <a:pt x="69821" y="84324"/>
                    <a:pt x="69944" y="84324"/>
                  </a:cubicBezTo>
                  <a:cubicBezTo>
                    <a:pt x="70405" y="84324"/>
                    <a:pt x="70304" y="83424"/>
                    <a:pt x="70304" y="83424"/>
                  </a:cubicBezTo>
                  <a:cubicBezTo>
                    <a:pt x="70304" y="83424"/>
                    <a:pt x="70632" y="83074"/>
                    <a:pt x="71288" y="83074"/>
                  </a:cubicBezTo>
                  <a:cubicBezTo>
                    <a:pt x="71308" y="83074"/>
                    <a:pt x="71329" y="83075"/>
                    <a:pt x="71350" y="83076"/>
                  </a:cubicBezTo>
                  <a:cubicBezTo>
                    <a:pt x="72048" y="83122"/>
                    <a:pt x="71746" y="83866"/>
                    <a:pt x="72141" y="84495"/>
                  </a:cubicBezTo>
                  <a:lnTo>
                    <a:pt x="72863" y="83238"/>
                  </a:lnTo>
                  <a:cubicBezTo>
                    <a:pt x="72863" y="83238"/>
                    <a:pt x="72029" y="82423"/>
                    <a:pt x="71082" y="82423"/>
                  </a:cubicBezTo>
                  <a:cubicBezTo>
                    <a:pt x="70956" y="82423"/>
                    <a:pt x="70828" y="82438"/>
                    <a:pt x="70699" y="82471"/>
                  </a:cubicBezTo>
                  <a:cubicBezTo>
                    <a:pt x="70233" y="82580"/>
                    <a:pt x="69844" y="82642"/>
                    <a:pt x="69487" y="82642"/>
                  </a:cubicBezTo>
                  <a:cubicBezTo>
                    <a:pt x="69006" y="82642"/>
                    <a:pt x="68584" y="82528"/>
                    <a:pt x="68117" y="82261"/>
                  </a:cubicBezTo>
                  <a:cubicBezTo>
                    <a:pt x="67303" y="81796"/>
                    <a:pt x="67465" y="80912"/>
                    <a:pt x="67698" y="79260"/>
                  </a:cubicBezTo>
                  <a:cubicBezTo>
                    <a:pt x="67931" y="77632"/>
                    <a:pt x="67419" y="77399"/>
                    <a:pt x="66837" y="77097"/>
                  </a:cubicBezTo>
                  <a:cubicBezTo>
                    <a:pt x="66668" y="77002"/>
                    <a:pt x="66419" y="76968"/>
                    <a:pt x="66136" y="76968"/>
                  </a:cubicBezTo>
                  <a:cubicBezTo>
                    <a:pt x="65451" y="76968"/>
                    <a:pt x="64567" y="77166"/>
                    <a:pt x="64139" y="77166"/>
                  </a:cubicBezTo>
                  <a:cubicBezTo>
                    <a:pt x="63557" y="77166"/>
                    <a:pt x="63766" y="76585"/>
                    <a:pt x="63836" y="75771"/>
                  </a:cubicBezTo>
                  <a:cubicBezTo>
                    <a:pt x="63906" y="74956"/>
                    <a:pt x="64767" y="73468"/>
                    <a:pt x="65046" y="72770"/>
                  </a:cubicBezTo>
                  <a:cubicBezTo>
                    <a:pt x="65166" y="72471"/>
                    <a:pt x="64926" y="72385"/>
                    <a:pt x="64550" y="72385"/>
                  </a:cubicBezTo>
                  <a:cubicBezTo>
                    <a:pt x="64047" y="72385"/>
                    <a:pt x="63301" y="72537"/>
                    <a:pt x="62836" y="72537"/>
                  </a:cubicBezTo>
                  <a:cubicBezTo>
                    <a:pt x="61998" y="72537"/>
                    <a:pt x="62161" y="73002"/>
                    <a:pt x="62161" y="73584"/>
                  </a:cubicBezTo>
                  <a:cubicBezTo>
                    <a:pt x="62161" y="74165"/>
                    <a:pt x="61393" y="74561"/>
                    <a:pt x="60719" y="74980"/>
                  </a:cubicBezTo>
                  <a:cubicBezTo>
                    <a:pt x="60484" y="75139"/>
                    <a:pt x="60118" y="75205"/>
                    <a:pt x="59714" y="75205"/>
                  </a:cubicBezTo>
                  <a:cubicBezTo>
                    <a:pt x="58999" y="75205"/>
                    <a:pt x="58164" y="75000"/>
                    <a:pt x="57718" y="74747"/>
                  </a:cubicBezTo>
                  <a:cubicBezTo>
                    <a:pt x="57020" y="74352"/>
                    <a:pt x="56601" y="72653"/>
                    <a:pt x="56322" y="71909"/>
                  </a:cubicBezTo>
                  <a:cubicBezTo>
                    <a:pt x="56043" y="71164"/>
                    <a:pt x="56438" y="69071"/>
                    <a:pt x="56624" y="68768"/>
                  </a:cubicBezTo>
                  <a:cubicBezTo>
                    <a:pt x="56834" y="68443"/>
                    <a:pt x="56136" y="67791"/>
                    <a:pt x="57229" y="66535"/>
                  </a:cubicBezTo>
                  <a:cubicBezTo>
                    <a:pt x="58049" y="65590"/>
                    <a:pt x="59210" y="65301"/>
                    <a:pt x="60315" y="65301"/>
                  </a:cubicBezTo>
                  <a:cubicBezTo>
                    <a:pt x="60652" y="65301"/>
                    <a:pt x="60985" y="65328"/>
                    <a:pt x="61300" y="65372"/>
                  </a:cubicBezTo>
                  <a:cubicBezTo>
                    <a:pt x="61557" y="65407"/>
                    <a:pt x="61762" y="65422"/>
                    <a:pt x="61929" y="65422"/>
                  </a:cubicBezTo>
                  <a:cubicBezTo>
                    <a:pt x="62654" y="65422"/>
                    <a:pt x="62665" y="65133"/>
                    <a:pt x="63138" y="64906"/>
                  </a:cubicBezTo>
                  <a:cubicBezTo>
                    <a:pt x="63273" y="64842"/>
                    <a:pt x="63505" y="64817"/>
                    <a:pt x="63794" y="64817"/>
                  </a:cubicBezTo>
                  <a:cubicBezTo>
                    <a:pt x="64718" y="64817"/>
                    <a:pt x="66230" y="65070"/>
                    <a:pt x="67039" y="65070"/>
                  </a:cubicBezTo>
                  <a:cubicBezTo>
                    <a:pt x="67065" y="65070"/>
                    <a:pt x="67091" y="65070"/>
                    <a:pt x="67116" y="65069"/>
                  </a:cubicBezTo>
                  <a:cubicBezTo>
                    <a:pt x="67131" y="65069"/>
                    <a:pt x="67145" y="65068"/>
                    <a:pt x="67159" y="65068"/>
                  </a:cubicBezTo>
                  <a:cubicBezTo>
                    <a:pt x="68120" y="65068"/>
                    <a:pt x="68236" y="66636"/>
                    <a:pt x="68419" y="67163"/>
                  </a:cubicBezTo>
                  <a:cubicBezTo>
                    <a:pt x="68629" y="67698"/>
                    <a:pt x="69257" y="69373"/>
                    <a:pt x="69978" y="69420"/>
                  </a:cubicBezTo>
                  <a:cubicBezTo>
                    <a:pt x="69984" y="69420"/>
                    <a:pt x="69990" y="69420"/>
                    <a:pt x="69996" y="69420"/>
                  </a:cubicBezTo>
                  <a:cubicBezTo>
                    <a:pt x="70711" y="69420"/>
                    <a:pt x="70021" y="66709"/>
                    <a:pt x="69606" y="65325"/>
                  </a:cubicBezTo>
                  <a:cubicBezTo>
                    <a:pt x="69164" y="63929"/>
                    <a:pt x="69629" y="63464"/>
                    <a:pt x="69675" y="63069"/>
                  </a:cubicBezTo>
                  <a:cubicBezTo>
                    <a:pt x="69722" y="62696"/>
                    <a:pt x="71653" y="61487"/>
                    <a:pt x="73072" y="60510"/>
                  </a:cubicBezTo>
                  <a:cubicBezTo>
                    <a:pt x="74468" y="59533"/>
                    <a:pt x="73770" y="58718"/>
                    <a:pt x="73491" y="57788"/>
                  </a:cubicBezTo>
                  <a:cubicBezTo>
                    <a:pt x="73360" y="57351"/>
                    <a:pt x="73352" y="57222"/>
                    <a:pt x="73404" y="57222"/>
                  </a:cubicBezTo>
                  <a:cubicBezTo>
                    <a:pt x="73463" y="57222"/>
                    <a:pt x="73600" y="57388"/>
                    <a:pt x="73723" y="57462"/>
                  </a:cubicBezTo>
                  <a:cubicBezTo>
                    <a:pt x="73787" y="57507"/>
                    <a:pt x="73843" y="57531"/>
                    <a:pt x="73897" y="57531"/>
                  </a:cubicBezTo>
                  <a:cubicBezTo>
                    <a:pt x="74038" y="57531"/>
                    <a:pt x="74169" y="57367"/>
                    <a:pt x="74421" y="56997"/>
                  </a:cubicBezTo>
                  <a:cubicBezTo>
                    <a:pt x="74770" y="56485"/>
                    <a:pt x="75282" y="54880"/>
                    <a:pt x="75282" y="54880"/>
                  </a:cubicBezTo>
                  <a:cubicBezTo>
                    <a:pt x="75631" y="54089"/>
                    <a:pt x="76166" y="54135"/>
                    <a:pt x="77399" y="53740"/>
                  </a:cubicBezTo>
                  <a:cubicBezTo>
                    <a:pt x="78655" y="53321"/>
                    <a:pt x="78283" y="52856"/>
                    <a:pt x="77981" y="52391"/>
                  </a:cubicBezTo>
                  <a:cubicBezTo>
                    <a:pt x="77655" y="51925"/>
                    <a:pt x="78074" y="51553"/>
                    <a:pt x="78190" y="51088"/>
                  </a:cubicBezTo>
                  <a:cubicBezTo>
                    <a:pt x="78283" y="50622"/>
                    <a:pt x="81493" y="49692"/>
                    <a:pt x="82284" y="49203"/>
                  </a:cubicBezTo>
                  <a:cubicBezTo>
                    <a:pt x="82441" y="49109"/>
                    <a:pt x="82544" y="49070"/>
                    <a:pt x="82605" y="49070"/>
                  </a:cubicBezTo>
                  <a:cubicBezTo>
                    <a:pt x="82846" y="49070"/>
                    <a:pt x="82446" y="49665"/>
                    <a:pt x="82075" y="49832"/>
                  </a:cubicBezTo>
                  <a:cubicBezTo>
                    <a:pt x="81610" y="50041"/>
                    <a:pt x="81447" y="50762"/>
                    <a:pt x="81563" y="51344"/>
                  </a:cubicBezTo>
                  <a:cubicBezTo>
                    <a:pt x="81581" y="51452"/>
                    <a:pt x="81643" y="51496"/>
                    <a:pt x="81733" y="51496"/>
                  </a:cubicBezTo>
                  <a:cubicBezTo>
                    <a:pt x="82108" y="51496"/>
                    <a:pt x="82980" y="50722"/>
                    <a:pt x="83262" y="50553"/>
                  </a:cubicBezTo>
                  <a:cubicBezTo>
                    <a:pt x="83634" y="50343"/>
                    <a:pt x="84681" y="49669"/>
                    <a:pt x="85914" y="48994"/>
                  </a:cubicBezTo>
                  <a:cubicBezTo>
                    <a:pt x="87170" y="48319"/>
                    <a:pt x="86076" y="47761"/>
                    <a:pt x="85751" y="47552"/>
                  </a:cubicBezTo>
                  <a:cubicBezTo>
                    <a:pt x="85724" y="47533"/>
                    <a:pt x="85693" y="47525"/>
                    <a:pt x="85659" y="47525"/>
                  </a:cubicBezTo>
                  <a:cubicBezTo>
                    <a:pt x="85305" y="47525"/>
                    <a:pt x="84563" y="48391"/>
                    <a:pt x="84172" y="48391"/>
                  </a:cubicBezTo>
                  <a:cubicBezTo>
                    <a:pt x="84163" y="48391"/>
                    <a:pt x="84154" y="48390"/>
                    <a:pt x="84146" y="48389"/>
                  </a:cubicBezTo>
                  <a:cubicBezTo>
                    <a:pt x="83727" y="48319"/>
                    <a:pt x="83424" y="47877"/>
                    <a:pt x="82866" y="47715"/>
                  </a:cubicBezTo>
                  <a:cubicBezTo>
                    <a:pt x="82284" y="47552"/>
                    <a:pt x="82494" y="47179"/>
                    <a:pt x="82540" y="46505"/>
                  </a:cubicBezTo>
                  <a:cubicBezTo>
                    <a:pt x="82587" y="45830"/>
                    <a:pt x="82657" y="45109"/>
                    <a:pt x="82657" y="44807"/>
                  </a:cubicBezTo>
                  <a:cubicBezTo>
                    <a:pt x="82657" y="44747"/>
                    <a:pt x="82588" y="44721"/>
                    <a:pt x="82473" y="44721"/>
                  </a:cubicBezTo>
                  <a:cubicBezTo>
                    <a:pt x="81960" y="44721"/>
                    <a:pt x="80526" y="45233"/>
                    <a:pt x="80051" y="45574"/>
                  </a:cubicBezTo>
                  <a:cubicBezTo>
                    <a:pt x="79654" y="45872"/>
                    <a:pt x="79244" y="46017"/>
                    <a:pt x="78983" y="46017"/>
                  </a:cubicBezTo>
                  <a:cubicBezTo>
                    <a:pt x="78877" y="46017"/>
                    <a:pt x="78795" y="45993"/>
                    <a:pt x="78748" y="45946"/>
                  </a:cubicBezTo>
                  <a:cubicBezTo>
                    <a:pt x="78609" y="45784"/>
                    <a:pt x="80586" y="44481"/>
                    <a:pt x="81610" y="43760"/>
                  </a:cubicBezTo>
                  <a:cubicBezTo>
                    <a:pt x="82051" y="43456"/>
                    <a:pt x="82728" y="43371"/>
                    <a:pt x="83451" y="43371"/>
                  </a:cubicBezTo>
                  <a:cubicBezTo>
                    <a:pt x="84365" y="43371"/>
                    <a:pt x="85353" y="43507"/>
                    <a:pt x="86029" y="43507"/>
                  </a:cubicBezTo>
                  <a:cubicBezTo>
                    <a:pt x="86086" y="43507"/>
                    <a:pt x="86141" y="43506"/>
                    <a:pt x="86193" y="43504"/>
                  </a:cubicBezTo>
                  <a:cubicBezTo>
                    <a:pt x="87333" y="43457"/>
                    <a:pt x="89031" y="41689"/>
                    <a:pt x="89775" y="40805"/>
                  </a:cubicBezTo>
                  <a:cubicBezTo>
                    <a:pt x="90497" y="39921"/>
                    <a:pt x="89031" y="38991"/>
                    <a:pt x="88473" y="38572"/>
                  </a:cubicBezTo>
                  <a:cubicBezTo>
                    <a:pt x="87891" y="38153"/>
                    <a:pt x="87891" y="37595"/>
                    <a:pt x="87170" y="37269"/>
                  </a:cubicBezTo>
                  <a:cubicBezTo>
                    <a:pt x="86449" y="36967"/>
                    <a:pt x="85565" y="35199"/>
                    <a:pt x="84983" y="33966"/>
                  </a:cubicBezTo>
                  <a:cubicBezTo>
                    <a:pt x="84425" y="32709"/>
                    <a:pt x="83494" y="30848"/>
                    <a:pt x="82820" y="29336"/>
                  </a:cubicBezTo>
                  <a:lnTo>
                    <a:pt x="82796" y="29336"/>
                  </a:lnTo>
                  <a:cubicBezTo>
                    <a:pt x="82796" y="29336"/>
                    <a:pt x="82755" y="29246"/>
                    <a:pt x="82653" y="29246"/>
                  </a:cubicBezTo>
                  <a:cubicBezTo>
                    <a:pt x="82584" y="29246"/>
                    <a:pt x="82486" y="29288"/>
                    <a:pt x="82354" y="29429"/>
                  </a:cubicBezTo>
                  <a:cubicBezTo>
                    <a:pt x="82052" y="29778"/>
                    <a:pt x="81307" y="31732"/>
                    <a:pt x="80191" y="31965"/>
                  </a:cubicBezTo>
                  <a:cubicBezTo>
                    <a:pt x="80105" y="31982"/>
                    <a:pt x="80025" y="31991"/>
                    <a:pt x="79949" y="31991"/>
                  </a:cubicBezTo>
                  <a:cubicBezTo>
                    <a:pt x="79010" y="31991"/>
                    <a:pt x="78766" y="30723"/>
                    <a:pt x="78702" y="29755"/>
                  </a:cubicBezTo>
                  <a:cubicBezTo>
                    <a:pt x="78632" y="28708"/>
                    <a:pt x="78934" y="28545"/>
                    <a:pt x="78120" y="28219"/>
                  </a:cubicBezTo>
                  <a:cubicBezTo>
                    <a:pt x="77306" y="27917"/>
                    <a:pt x="76794" y="26707"/>
                    <a:pt x="75864" y="25963"/>
                  </a:cubicBezTo>
                  <a:cubicBezTo>
                    <a:pt x="75541" y="25712"/>
                    <a:pt x="75262" y="25647"/>
                    <a:pt x="74985" y="25647"/>
                  </a:cubicBezTo>
                  <a:cubicBezTo>
                    <a:pt x="74683" y="25647"/>
                    <a:pt x="74382" y="25725"/>
                    <a:pt x="74025" y="25725"/>
                  </a:cubicBezTo>
                  <a:cubicBezTo>
                    <a:pt x="73767" y="25725"/>
                    <a:pt x="73480" y="25684"/>
                    <a:pt x="73142" y="25544"/>
                  </a:cubicBezTo>
                  <a:cubicBezTo>
                    <a:pt x="72975" y="25476"/>
                    <a:pt x="72834" y="25446"/>
                    <a:pt x="72713" y="25446"/>
                  </a:cubicBezTo>
                  <a:cubicBezTo>
                    <a:pt x="71925" y="25446"/>
                    <a:pt x="72042" y="26761"/>
                    <a:pt x="72002" y="27568"/>
                  </a:cubicBezTo>
                  <a:cubicBezTo>
                    <a:pt x="71979" y="28499"/>
                    <a:pt x="72467" y="28731"/>
                    <a:pt x="72327" y="30150"/>
                  </a:cubicBezTo>
                  <a:cubicBezTo>
                    <a:pt x="72165" y="31546"/>
                    <a:pt x="71350" y="31616"/>
                    <a:pt x="72444" y="32989"/>
                  </a:cubicBezTo>
                  <a:cubicBezTo>
                    <a:pt x="73537" y="34338"/>
                    <a:pt x="72816" y="36292"/>
                    <a:pt x="71699" y="36943"/>
                  </a:cubicBezTo>
                  <a:cubicBezTo>
                    <a:pt x="70559" y="37618"/>
                    <a:pt x="70443" y="37688"/>
                    <a:pt x="71164" y="38735"/>
                  </a:cubicBezTo>
                  <a:cubicBezTo>
                    <a:pt x="71862" y="39782"/>
                    <a:pt x="71281" y="42061"/>
                    <a:pt x="70420" y="42085"/>
                  </a:cubicBezTo>
                  <a:cubicBezTo>
                    <a:pt x="70414" y="42085"/>
                    <a:pt x="70409" y="42085"/>
                    <a:pt x="70403" y="42085"/>
                  </a:cubicBezTo>
                  <a:cubicBezTo>
                    <a:pt x="69548" y="42085"/>
                    <a:pt x="68697" y="38587"/>
                    <a:pt x="68466" y="37385"/>
                  </a:cubicBezTo>
                  <a:cubicBezTo>
                    <a:pt x="68233" y="36176"/>
                    <a:pt x="65511" y="35966"/>
                    <a:pt x="64022" y="35431"/>
                  </a:cubicBezTo>
                  <a:cubicBezTo>
                    <a:pt x="62557" y="34896"/>
                    <a:pt x="60091" y="32709"/>
                    <a:pt x="59253" y="31546"/>
                  </a:cubicBezTo>
                  <a:cubicBezTo>
                    <a:pt x="58392" y="30383"/>
                    <a:pt x="58741" y="29755"/>
                    <a:pt x="58928" y="28778"/>
                  </a:cubicBezTo>
                  <a:cubicBezTo>
                    <a:pt x="59137" y="27801"/>
                    <a:pt x="60137" y="26079"/>
                    <a:pt x="60533" y="25660"/>
                  </a:cubicBezTo>
                  <a:cubicBezTo>
                    <a:pt x="60928" y="25242"/>
                    <a:pt x="61742" y="24846"/>
                    <a:pt x="61742" y="24846"/>
                  </a:cubicBezTo>
                  <a:cubicBezTo>
                    <a:pt x="62208" y="24381"/>
                    <a:pt x="61649" y="24055"/>
                    <a:pt x="61463" y="23823"/>
                  </a:cubicBezTo>
                  <a:cubicBezTo>
                    <a:pt x="61393" y="23734"/>
                    <a:pt x="61419" y="23713"/>
                    <a:pt x="61504" y="23713"/>
                  </a:cubicBezTo>
                  <a:cubicBezTo>
                    <a:pt x="61582" y="23713"/>
                    <a:pt x="61709" y="23731"/>
                    <a:pt x="61855" y="23731"/>
                  </a:cubicBezTo>
                  <a:cubicBezTo>
                    <a:pt x="61967" y="23731"/>
                    <a:pt x="62089" y="23721"/>
                    <a:pt x="62208" y="23683"/>
                  </a:cubicBezTo>
                  <a:cubicBezTo>
                    <a:pt x="62626" y="23520"/>
                    <a:pt x="62440" y="23101"/>
                    <a:pt x="63301" y="23101"/>
                  </a:cubicBezTo>
                  <a:cubicBezTo>
                    <a:pt x="64139" y="23101"/>
                    <a:pt x="64348" y="21915"/>
                    <a:pt x="64650" y="21333"/>
                  </a:cubicBezTo>
                  <a:cubicBezTo>
                    <a:pt x="64883" y="20918"/>
                    <a:pt x="64783" y="20859"/>
                    <a:pt x="64606" y="20859"/>
                  </a:cubicBezTo>
                  <a:cubicBezTo>
                    <a:pt x="64535" y="20859"/>
                    <a:pt x="64451" y="20868"/>
                    <a:pt x="64371" y="20868"/>
                  </a:cubicBezTo>
                  <a:cubicBezTo>
                    <a:pt x="64115" y="20868"/>
                    <a:pt x="63557" y="20519"/>
                    <a:pt x="62859" y="20170"/>
                  </a:cubicBezTo>
                  <a:cubicBezTo>
                    <a:pt x="62526" y="20004"/>
                    <a:pt x="62468" y="19917"/>
                    <a:pt x="62583" y="19917"/>
                  </a:cubicBezTo>
                  <a:cubicBezTo>
                    <a:pt x="62708" y="19917"/>
                    <a:pt x="63039" y="20021"/>
                    <a:pt x="63441" y="20240"/>
                  </a:cubicBezTo>
                  <a:cubicBezTo>
                    <a:pt x="63871" y="20480"/>
                    <a:pt x="64108" y="20556"/>
                    <a:pt x="64299" y="20556"/>
                  </a:cubicBezTo>
                  <a:cubicBezTo>
                    <a:pt x="64459" y="20556"/>
                    <a:pt x="64586" y="20502"/>
                    <a:pt x="64767" y="20449"/>
                  </a:cubicBezTo>
                  <a:cubicBezTo>
                    <a:pt x="65162" y="20333"/>
                    <a:pt x="65558" y="19542"/>
                    <a:pt x="65441" y="18844"/>
                  </a:cubicBezTo>
                  <a:cubicBezTo>
                    <a:pt x="65371" y="18423"/>
                    <a:pt x="65309" y="18281"/>
                    <a:pt x="65410" y="18281"/>
                  </a:cubicBezTo>
                  <a:cubicBezTo>
                    <a:pt x="65475" y="18281"/>
                    <a:pt x="65611" y="18342"/>
                    <a:pt x="65860" y="18425"/>
                  </a:cubicBezTo>
                  <a:cubicBezTo>
                    <a:pt x="66210" y="18529"/>
                    <a:pt x="66473" y="18611"/>
                    <a:pt x="66751" y="18611"/>
                  </a:cubicBezTo>
                  <a:cubicBezTo>
                    <a:pt x="66971" y="18611"/>
                    <a:pt x="67200" y="18559"/>
                    <a:pt x="67489" y="18425"/>
                  </a:cubicBezTo>
                  <a:cubicBezTo>
                    <a:pt x="68163" y="18100"/>
                    <a:pt x="68675" y="17634"/>
                    <a:pt x="69280" y="16750"/>
                  </a:cubicBezTo>
                  <a:cubicBezTo>
                    <a:pt x="69908" y="15843"/>
                    <a:pt x="68582" y="14796"/>
                    <a:pt x="68698" y="14215"/>
                  </a:cubicBezTo>
                  <a:cubicBezTo>
                    <a:pt x="68815" y="13633"/>
                    <a:pt x="69326" y="12982"/>
                    <a:pt x="68396" y="11772"/>
                  </a:cubicBezTo>
                  <a:cubicBezTo>
                    <a:pt x="68067" y="11345"/>
                    <a:pt x="67684" y="11193"/>
                    <a:pt x="67315" y="11193"/>
                  </a:cubicBezTo>
                  <a:cubicBezTo>
                    <a:pt x="66638" y="11193"/>
                    <a:pt x="66011" y="11702"/>
                    <a:pt x="65860" y="11958"/>
                  </a:cubicBezTo>
                  <a:cubicBezTo>
                    <a:pt x="65628" y="12354"/>
                    <a:pt x="66488" y="13447"/>
                    <a:pt x="66209" y="13517"/>
                  </a:cubicBezTo>
                  <a:cubicBezTo>
                    <a:pt x="65930" y="13586"/>
                    <a:pt x="65744" y="15122"/>
                    <a:pt x="65092" y="16169"/>
                  </a:cubicBezTo>
                  <a:cubicBezTo>
                    <a:pt x="64939" y="16407"/>
                    <a:pt x="64790" y="16507"/>
                    <a:pt x="64652" y="16507"/>
                  </a:cubicBezTo>
                  <a:cubicBezTo>
                    <a:pt x="64186" y="16507"/>
                    <a:pt x="63852" y="15364"/>
                    <a:pt x="63906" y="14610"/>
                  </a:cubicBezTo>
                  <a:cubicBezTo>
                    <a:pt x="63999" y="13633"/>
                    <a:pt x="63953" y="13447"/>
                    <a:pt x="63255" y="12726"/>
                  </a:cubicBezTo>
                  <a:cubicBezTo>
                    <a:pt x="63135" y="12606"/>
                    <a:pt x="63037" y="12554"/>
                    <a:pt x="62957" y="12554"/>
                  </a:cubicBezTo>
                  <a:cubicBezTo>
                    <a:pt x="62570" y="12554"/>
                    <a:pt x="62575" y="13761"/>
                    <a:pt x="62324" y="14377"/>
                  </a:cubicBezTo>
                  <a:cubicBezTo>
                    <a:pt x="62259" y="14521"/>
                    <a:pt x="62202" y="14583"/>
                    <a:pt x="62153" y="14583"/>
                  </a:cubicBezTo>
                  <a:cubicBezTo>
                    <a:pt x="61957" y="14583"/>
                    <a:pt x="61882" y="13592"/>
                    <a:pt x="61882" y="12958"/>
                  </a:cubicBezTo>
                  <a:cubicBezTo>
                    <a:pt x="61882" y="12191"/>
                    <a:pt x="61626" y="12260"/>
                    <a:pt x="60998" y="12121"/>
                  </a:cubicBezTo>
                  <a:cubicBezTo>
                    <a:pt x="60370" y="11958"/>
                    <a:pt x="60649" y="10934"/>
                    <a:pt x="60835" y="10097"/>
                  </a:cubicBezTo>
                  <a:cubicBezTo>
                    <a:pt x="61021" y="9236"/>
                    <a:pt x="59974" y="7491"/>
                    <a:pt x="59090" y="6700"/>
                  </a:cubicBezTo>
                  <a:cubicBezTo>
                    <a:pt x="58183" y="5933"/>
                    <a:pt x="58741" y="6305"/>
                    <a:pt x="59044" y="5654"/>
                  </a:cubicBezTo>
                  <a:cubicBezTo>
                    <a:pt x="59370" y="5002"/>
                    <a:pt x="59323" y="4630"/>
                    <a:pt x="59137" y="4095"/>
                  </a:cubicBezTo>
                  <a:cubicBezTo>
                    <a:pt x="59053" y="3881"/>
                    <a:pt x="59066" y="3820"/>
                    <a:pt x="59175" y="3820"/>
                  </a:cubicBezTo>
                  <a:cubicBezTo>
                    <a:pt x="59324" y="3820"/>
                    <a:pt x="59654" y="3936"/>
                    <a:pt x="60165" y="3936"/>
                  </a:cubicBezTo>
                  <a:cubicBezTo>
                    <a:pt x="60216" y="3936"/>
                    <a:pt x="60269" y="3935"/>
                    <a:pt x="60323" y="3932"/>
                  </a:cubicBezTo>
                  <a:cubicBezTo>
                    <a:pt x="61347" y="3909"/>
                    <a:pt x="61045" y="3699"/>
                    <a:pt x="61696" y="1768"/>
                  </a:cubicBezTo>
                  <a:cubicBezTo>
                    <a:pt x="62129" y="514"/>
                    <a:pt x="62035" y="324"/>
                    <a:pt x="61758" y="324"/>
                  </a:cubicBezTo>
                  <a:cubicBezTo>
                    <a:pt x="61637" y="324"/>
                    <a:pt x="61482" y="360"/>
                    <a:pt x="61321" y="360"/>
                  </a:cubicBezTo>
                  <a:cubicBezTo>
                    <a:pt x="61276" y="360"/>
                    <a:pt x="61230" y="357"/>
                    <a:pt x="61184" y="349"/>
                  </a:cubicBezTo>
                  <a:cubicBezTo>
                    <a:pt x="60603" y="280"/>
                    <a:pt x="60463" y="0"/>
                    <a:pt x="592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29"/>
            <p:cNvSpPr/>
            <p:nvPr/>
          </p:nvSpPr>
          <p:spPr>
            <a:xfrm>
              <a:off x="11100862" y="1707897"/>
              <a:ext cx="49582" cy="28121"/>
            </a:xfrm>
            <a:custGeom>
              <a:avLst/>
              <a:gdLst/>
              <a:ahLst/>
              <a:cxnLst/>
              <a:rect l="l" t="t" r="r" b="b"/>
              <a:pathLst>
                <a:path w="2211" h="1254" extrusionOk="0">
                  <a:moveTo>
                    <a:pt x="94" y="1"/>
                  </a:moveTo>
                  <a:cubicBezTo>
                    <a:pt x="1" y="1"/>
                    <a:pt x="1" y="140"/>
                    <a:pt x="1" y="233"/>
                  </a:cubicBezTo>
                  <a:cubicBezTo>
                    <a:pt x="140" y="280"/>
                    <a:pt x="94" y="303"/>
                    <a:pt x="187" y="443"/>
                  </a:cubicBezTo>
                  <a:cubicBezTo>
                    <a:pt x="489" y="838"/>
                    <a:pt x="954" y="1141"/>
                    <a:pt x="1466" y="1234"/>
                  </a:cubicBezTo>
                  <a:cubicBezTo>
                    <a:pt x="1534" y="1246"/>
                    <a:pt x="1606" y="1253"/>
                    <a:pt x="1678" y="1253"/>
                  </a:cubicBezTo>
                  <a:cubicBezTo>
                    <a:pt x="1879" y="1253"/>
                    <a:pt x="2078" y="1196"/>
                    <a:pt x="2164" y="1024"/>
                  </a:cubicBezTo>
                  <a:cubicBezTo>
                    <a:pt x="2211" y="931"/>
                    <a:pt x="2211" y="815"/>
                    <a:pt x="2187" y="722"/>
                  </a:cubicBezTo>
                  <a:cubicBezTo>
                    <a:pt x="2048" y="373"/>
                    <a:pt x="1536" y="443"/>
                    <a:pt x="1257" y="210"/>
                  </a:cubicBezTo>
                  <a:cubicBezTo>
                    <a:pt x="1187" y="164"/>
                    <a:pt x="1117" y="71"/>
                    <a:pt x="1047" y="47"/>
                  </a:cubicBezTo>
                  <a:cubicBezTo>
                    <a:pt x="978" y="24"/>
                    <a:pt x="908" y="1"/>
                    <a:pt x="81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29"/>
            <p:cNvSpPr/>
            <p:nvPr/>
          </p:nvSpPr>
          <p:spPr>
            <a:xfrm>
              <a:off x="11187983" y="1665872"/>
              <a:ext cx="124190" cy="130626"/>
            </a:xfrm>
            <a:custGeom>
              <a:avLst/>
              <a:gdLst/>
              <a:ahLst/>
              <a:cxnLst/>
              <a:rect l="l" t="t" r="r" b="b"/>
              <a:pathLst>
                <a:path w="5538" h="5825" extrusionOk="0">
                  <a:moveTo>
                    <a:pt x="3153" y="0"/>
                  </a:moveTo>
                  <a:cubicBezTo>
                    <a:pt x="2805" y="0"/>
                    <a:pt x="2164" y="339"/>
                    <a:pt x="2164" y="339"/>
                  </a:cubicBezTo>
                  <a:lnTo>
                    <a:pt x="2187" y="339"/>
                  </a:lnTo>
                  <a:cubicBezTo>
                    <a:pt x="1606" y="1177"/>
                    <a:pt x="1" y="4131"/>
                    <a:pt x="163" y="4387"/>
                  </a:cubicBezTo>
                  <a:cubicBezTo>
                    <a:pt x="286" y="4612"/>
                    <a:pt x="427" y="5090"/>
                    <a:pt x="1094" y="5090"/>
                  </a:cubicBezTo>
                  <a:cubicBezTo>
                    <a:pt x="1185" y="5090"/>
                    <a:pt x="1285" y="5081"/>
                    <a:pt x="1396" y="5062"/>
                  </a:cubicBezTo>
                  <a:cubicBezTo>
                    <a:pt x="2049" y="4948"/>
                    <a:pt x="2599" y="4662"/>
                    <a:pt x="2893" y="4662"/>
                  </a:cubicBezTo>
                  <a:cubicBezTo>
                    <a:pt x="3018" y="4662"/>
                    <a:pt x="3097" y="4714"/>
                    <a:pt x="3118" y="4852"/>
                  </a:cubicBezTo>
                  <a:cubicBezTo>
                    <a:pt x="3161" y="5282"/>
                    <a:pt x="3125" y="5533"/>
                    <a:pt x="3557" y="5533"/>
                  </a:cubicBezTo>
                  <a:cubicBezTo>
                    <a:pt x="3593" y="5533"/>
                    <a:pt x="3633" y="5531"/>
                    <a:pt x="3676" y="5527"/>
                  </a:cubicBezTo>
                  <a:cubicBezTo>
                    <a:pt x="3698" y="5525"/>
                    <a:pt x="3720" y="5525"/>
                    <a:pt x="3743" y="5525"/>
                  </a:cubicBezTo>
                  <a:cubicBezTo>
                    <a:pt x="4173" y="5525"/>
                    <a:pt x="4739" y="5825"/>
                    <a:pt x="5085" y="5825"/>
                  </a:cubicBezTo>
                  <a:cubicBezTo>
                    <a:pt x="5205" y="5825"/>
                    <a:pt x="5299" y="5788"/>
                    <a:pt x="5351" y="5690"/>
                  </a:cubicBezTo>
                  <a:cubicBezTo>
                    <a:pt x="5537" y="5271"/>
                    <a:pt x="5281" y="4271"/>
                    <a:pt x="5026" y="3875"/>
                  </a:cubicBezTo>
                  <a:cubicBezTo>
                    <a:pt x="4770" y="3457"/>
                    <a:pt x="5142" y="2363"/>
                    <a:pt x="4397" y="2363"/>
                  </a:cubicBezTo>
                  <a:cubicBezTo>
                    <a:pt x="4125" y="2363"/>
                    <a:pt x="3808" y="2387"/>
                    <a:pt x="3521" y="2387"/>
                  </a:cubicBezTo>
                  <a:cubicBezTo>
                    <a:pt x="3048" y="2387"/>
                    <a:pt x="2653" y="2324"/>
                    <a:pt x="2653" y="1991"/>
                  </a:cubicBezTo>
                  <a:cubicBezTo>
                    <a:pt x="2653" y="1479"/>
                    <a:pt x="3583" y="130"/>
                    <a:pt x="3258" y="14"/>
                  </a:cubicBezTo>
                  <a:cubicBezTo>
                    <a:pt x="3227" y="4"/>
                    <a:pt x="3192" y="0"/>
                    <a:pt x="31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29"/>
            <p:cNvSpPr/>
            <p:nvPr/>
          </p:nvSpPr>
          <p:spPr>
            <a:xfrm>
              <a:off x="9483100" y="1450480"/>
              <a:ext cx="51151" cy="52093"/>
            </a:xfrm>
            <a:custGeom>
              <a:avLst/>
              <a:gdLst/>
              <a:ahLst/>
              <a:cxnLst/>
              <a:rect l="l" t="t" r="r" b="b"/>
              <a:pathLst>
                <a:path w="2281" h="2323" extrusionOk="0">
                  <a:moveTo>
                    <a:pt x="2003" y="0"/>
                  </a:moveTo>
                  <a:cubicBezTo>
                    <a:pt x="1854" y="0"/>
                    <a:pt x="1682" y="110"/>
                    <a:pt x="1582" y="243"/>
                  </a:cubicBezTo>
                  <a:cubicBezTo>
                    <a:pt x="1466" y="383"/>
                    <a:pt x="1350" y="569"/>
                    <a:pt x="1187" y="639"/>
                  </a:cubicBezTo>
                  <a:cubicBezTo>
                    <a:pt x="1094" y="639"/>
                    <a:pt x="977" y="685"/>
                    <a:pt x="908" y="732"/>
                  </a:cubicBezTo>
                  <a:cubicBezTo>
                    <a:pt x="582" y="941"/>
                    <a:pt x="303" y="1197"/>
                    <a:pt x="93" y="1523"/>
                  </a:cubicBezTo>
                  <a:cubicBezTo>
                    <a:pt x="47" y="1593"/>
                    <a:pt x="0" y="1709"/>
                    <a:pt x="24" y="1779"/>
                  </a:cubicBezTo>
                  <a:cubicBezTo>
                    <a:pt x="47" y="1825"/>
                    <a:pt x="70" y="1872"/>
                    <a:pt x="93" y="1895"/>
                  </a:cubicBezTo>
                  <a:cubicBezTo>
                    <a:pt x="279" y="2104"/>
                    <a:pt x="489" y="2314"/>
                    <a:pt x="768" y="2314"/>
                  </a:cubicBezTo>
                  <a:cubicBezTo>
                    <a:pt x="793" y="2320"/>
                    <a:pt x="820" y="2323"/>
                    <a:pt x="847" y="2323"/>
                  </a:cubicBezTo>
                  <a:cubicBezTo>
                    <a:pt x="922" y="2323"/>
                    <a:pt x="1002" y="2301"/>
                    <a:pt x="1070" y="2267"/>
                  </a:cubicBezTo>
                  <a:cubicBezTo>
                    <a:pt x="1768" y="2035"/>
                    <a:pt x="2164" y="1244"/>
                    <a:pt x="2257" y="499"/>
                  </a:cubicBezTo>
                  <a:cubicBezTo>
                    <a:pt x="2280" y="336"/>
                    <a:pt x="2280" y="174"/>
                    <a:pt x="2164" y="57"/>
                  </a:cubicBezTo>
                  <a:cubicBezTo>
                    <a:pt x="2118" y="18"/>
                    <a:pt x="2062" y="0"/>
                    <a:pt x="200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29"/>
            <p:cNvSpPr/>
            <p:nvPr/>
          </p:nvSpPr>
          <p:spPr>
            <a:xfrm>
              <a:off x="10472738" y="970540"/>
              <a:ext cx="73061" cy="73509"/>
            </a:xfrm>
            <a:custGeom>
              <a:avLst/>
              <a:gdLst/>
              <a:ahLst/>
              <a:cxnLst/>
              <a:rect l="l" t="t" r="r" b="b"/>
              <a:pathLst>
                <a:path w="3258" h="3278" extrusionOk="0">
                  <a:moveTo>
                    <a:pt x="1325" y="0"/>
                  </a:moveTo>
                  <a:cubicBezTo>
                    <a:pt x="1226" y="0"/>
                    <a:pt x="1164" y="33"/>
                    <a:pt x="1164" y="33"/>
                  </a:cubicBezTo>
                  <a:cubicBezTo>
                    <a:pt x="1001" y="498"/>
                    <a:pt x="1141" y="1289"/>
                    <a:pt x="769" y="1522"/>
                  </a:cubicBezTo>
                  <a:cubicBezTo>
                    <a:pt x="396" y="1755"/>
                    <a:pt x="1" y="1964"/>
                    <a:pt x="489" y="2290"/>
                  </a:cubicBezTo>
                  <a:cubicBezTo>
                    <a:pt x="924" y="2600"/>
                    <a:pt x="1744" y="3278"/>
                    <a:pt x="2296" y="3278"/>
                  </a:cubicBezTo>
                  <a:cubicBezTo>
                    <a:pt x="2365" y="3278"/>
                    <a:pt x="2431" y="3267"/>
                    <a:pt x="2490" y="3244"/>
                  </a:cubicBezTo>
                  <a:cubicBezTo>
                    <a:pt x="3025" y="3058"/>
                    <a:pt x="3258" y="2755"/>
                    <a:pt x="2886" y="1987"/>
                  </a:cubicBezTo>
                  <a:cubicBezTo>
                    <a:pt x="2490" y="1220"/>
                    <a:pt x="2071" y="615"/>
                    <a:pt x="1885" y="359"/>
                  </a:cubicBezTo>
                  <a:cubicBezTo>
                    <a:pt x="1670" y="63"/>
                    <a:pt x="1462" y="0"/>
                    <a:pt x="132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29"/>
            <p:cNvSpPr/>
            <p:nvPr/>
          </p:nvSpPr>
          <p:spPr>
            <a:xfrm>
              <a:off x="10447712" y="1007788"/>
              <a:ext cx="25049" cy="25071"/>
            </a:xfrm>
            <a:custGeom>
              <a:avLst/>
              <a:gdLst/>
              <a:ahLst/>
              <a:cxnLst/>
              <a:rect l="l" t="t" r="r" b="b"/>
              <a:pathLst>
                <a:path w="1117" h="1118" extrusionOk="0">
                  <a:moveTo>
                    <a:pt x="558" y="1"/>
                  </a:moveTo>
                  <a:cubicBezTo>
                    <a:pt x="512" y="24"/>
                    <a:pt x="465" y="24"/>
                    <a:pt x="442" y="47"/>
                  </a:cubicBezTo>
                  <a:cubicBezTo>
                    <a:pt x="419" y="70"/>
                    <a:pt x="396" y="117"/>
                    <a:pt x="396" y="140"/>
                  </a:cubicBezTo>
                  <a:cubicBezTo>
                    <a:pt x="372" y="164"/>
                    <a:pt x="372" y="187"/>
                    <a:pt x="372" y="210"/>
                  </a:cubicBezTo>
                  <a:cubicBezTo>
                    <a:pt x="256" y="489"/>
                    <a:pt x="0" y="1117"/>
                    <a:pt x="465" y="1117"/>
                  </a:cubicBezTo>
                  <a:cubicBezTo>
                    <a:pt x="558" y="1117"/>
                    <a:pt x="675" y="1071"/>
                    <a:pt x="745" y="1001"/>
                  </a:cubicBezTo>
                  <a:cubicBezTo>
                    <a:pt x="814" y="908"/>
                    <a:pt x="814" y="815"/>
                    <a:pt x="861" y="699"/>
                  </a:cubicBezTo>
                  <a:cubicBezTo>
                    <a:pt x="931" y="559"/>
                    <a:pt x="1047" y="443"/>
                    <a:pt x="1094" y="280"/>
                  </a:cubicBezTo>
                  <a:cubicBezTo>
                    <a:pt x="1117" y="233"/>
                    <a:pt x="1117" y="164"/>
                    <a:pt x="1094" y="117"/>
                  </a:cubicBezTo>
                  <a:cubicBezTo>
                    <a:pt x="1070" y="70"/>
                    <a:pt x="1024" y="47"/>
                    <a:pt x="977" y="47"/>
                  </a:cubicBezTo>
                  <a:cubicBezTo>
                    <a:pt x="838" y="1"/>
                    <a:pt x="698" y="1"/>
                    <a:pt x="5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1" name="Google Shape;8811;p29"/>
          <p:cNvGrpSpPr/>
          <p:nvPr/>
        </p:nvGrpSpPr>
        <p:grpSpPr>
          <a:xfrm>
            <a:off x="6876603" y="-825418"/>
            <a:ext cx="3711338" cy="3560485"/>
            <a:chOff x="11940791" y="128482"/>
            <a:chExt cx="3711338" cy="3560485"/>
          </a:xfrm>
        </p:grpSpPr>
        <p:sp>
          <p:nvSpPr>
            <p:cNvPr id="8812" name="Google Shape;8812;p29"/>
            <p:cNvSpPr/>
            <p:nvPr/>
          </p:nvSpPr>
          <p:spPr>
            <a:xfrm>
              <a:off x="14784527" y="1586376"/>
              <a:ext cx="48886" cy="232480"/>
            </a:xfrm>
            <a:custGeom>
              <a:avLst/>
              <a:gdLst/>
              <a:ahLst/>
              <a:cxnLst/>
              <a:rect l="l" t="t" r="r" b="b"/>
              <a:pathLst>
                <a:path w="2180" h="10367" extrusionOk="0">
                  <a:moveTo>
                    <a:pt x="1135" y="0"/>
                  </a:moveTo>
                  <a:cubicBezTo>
                    <a:pt x="1093" y="0"/>
                    <a:pt x="1041" y="44"/>
                    <a:pt x="978" y="139"/>
                  </a:cubicBezTo>
                  <a:cubicBezTo>
                    <a:pt x="582" y="767"/>
                    <a:pt x="1" y="2023"/>
                    <a:pt x="163" y="2954"/>
                  </a:cubicBezTo>
                  <a:cubicBezTo>
                    <a:pt x="303" y="3884"/>
                    <a:pt x="210" y="6211"/>
                    <a:pt x="210" y="6722"/>
                  </a:cubicBezTo>
                  <a:cubicBezTo>
                    <a:pt x="210" y="7258"/>
                    <a:pt x="163" y="7351"/>
                    <a:pt x="303" y="8142"/>
                  </a:cubicBezTo>
                  <a:cubicBezTo>
                    <a:pt x="466" y="8909"/>
                    <a:pt x="1" y="10049"/>
                    <a:pt x="94" y="10305"/>
                  </a:cubicBezTo>
                  <a:cubicBezTo>
                    <a:pt x="112" y="10348"/>
                    <a:pt x="141" y="10367"/>
                    <a:pt x="177" y="10367"/>
                  </a:cubicBezTo>
                  <a:cubicBezTo>
                    <a:pt x="376" y="10367"/>
                    <a:pt x="792" y="9807"/>
                    <a:pt x="792" y="9630"/>
                  </a:cubicBezTo>
                  <a:cubicBezTo>
                    <a:pt x="792" y="9582"/>
                    <a:pt x="826" y="9563"/>
                    <a:pt x="881" y="9563"/>
                  </a:cubicBezTo>
                  <a:cubicBezTo>
                    <a:pt x="1035" y="9563"/>
                    <a:pt x="1346" y="9712"/>
                    <a:pt x="1466" y="9747"/>
                  </a:cubicBezTo>
                  <a:cubicBezTo>
                    <a:pt x="1470" y="9748"/>
                    <a:pt x="1473" y="9748"/>
                    <a:pt x="1475" y="9748"/>
                  </a:cubicBezTo>
                  <a:cubicBezTo>
                    <a:pt x="1576" y="9748"/>
                    <a:pt x="978" y="8848"/>
                    <a:pt x="978" y="8235"/>
                  </a:cubicBezTo>
                  <a:cubicBezTo>
                    <a:pt x="978" y="7637"/>
                    <a:pt x="1083" y="6199"/>
                    <a:pt x="1453" y="6199"/>
                  </a:cubicBezTo>
                  <a:cubicBezTo>
                    <a:pt x="1472" y="6199"/>
                    <a:pt x="1492" y="6203"/>
                    <a:pt x="1513" y="6211"/>
                  </a:cubicBezTo>
                  <a:cubicBezTo>
                    <a:pt x="1659" y="6267"/>
                    <a:pt x="1805" y="6330"/>
                    <a:pt x="1912" y="6330"/>
                  </a:cubicBezTo>
                  <a:cubicBezTo>
                    <a:pt x="2113" y="6330"/>
                    <a:pt x="2180" y="6112"/>
                    <a:pt x="1862" y="5234"/>
                  </a:cubicBezTo>
                  <a:cubicBezTo>
                    <a:pt x="1396" y="3884"/>
                    <a:pt x="1303" y="2582"/>
                    <a:pt x="1303" y="2582"/>
                  </a:cubicBezTo>
                  <a:cubicBezTo>
                    <a:pt x="1303" y="1358"/>
                    <a:pt x="1370" y="0"/>
                    <a:pt x="113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29"/>
            <p:cNvSpPr/>
            <p:nvPr/>
          </p:nvSpPr>
          <p:spPr>
            <a:xfrm>
              <a:off x="14570122" y="1825785"/>
              <a:ext cx="285896" cy="328280"/>
            </a:xfrm>
            <a:custGeom>
              <a:avLst/>
              <a:gdLst/>
              <a:ahLst/>
              <a:cxnLst/>
              <a:rect l="l" t="t" r="r" b="b"/>
              <a:pathLst>
                <a:path w="12749" h="14639" extrusionOk="0">
                  <a:moveTo>
                    <a:pt x="9855" y="1"/>
                  </a:moveTo>
                  <a:cubicBezTo>
                    <a:pt x="9809" y="1"/>
                    <a:pt x="9778" y="36"/>
                    <a:pt x="9771" y="118"/>
                  </a:cubicBezTo>
                  <a:cubicBezTo>
                    <a:pt x="9724" y="629"/>
                    <a:pt x="9934" y="1862"/>
                    <a:pt x="9469" y="2235"/>
                  </a:cubicBezTo>
                  <a:cubicBezTo>
                    <a:pt x="9003" y="2607"/>
                    <a:pt x="7956" y="3212"/>
                    <a:pt x="8049" y="3747"/>
                  </a:cubicBezTo>
                  <a:cubicBezTo>
                    <a:pt x="8166" y="4259"/>
                    <a:pt x="8585" y="4631"/>
                    <a:pt x="8422" y="4933"/>
                  </a:cubicBezTo>
                  <a:cubicBezTo>
                    <a:pt x="8259" y="5259"/>
                    <a:pt x="8049" y="5771"/>
                    <a:pt x="8049" y="6143"/>
                  </a:cubicBezTo>
                  <a:cubicBezTo>
                    <a:pt x="8049" y="6492"/>
                    <a:pt x="7794" y="8469"/>
                    <a:pt x="7119" y="8562"/>
                  </a:cubicBezTo>
                  <a:cubicBezTo>
                    <a:pt x="6444" y="8679"/>
                    <a:pt x="5514" y="8842"/>
                    <a:pt x="5351" y="9307"/>
                  </a:cubicBezTo>
                  <a:cubicBezTo>
                    <a:pt x="5211" y="9772"/>
                    <a:pt x="4793" y="10191"/>
                    <a:pt x="4164" y="10400"/>
                  </a:cubicBezTo>
                  <a:cubicBezTo>
                    <a:pt x="3536" y="10586"/>
                    <a:pt x="2350" y="10540"/>
                    <a:pt x="1885" y="11168"/>
                  </a:cubicBezTo>
                  <a:cubicBezTo>
                    <a:pt x="1419" y="11796"/>
                    <a:pt x="675" y="12145"/>
                    <a:pt x="675" y="12145"/>
                  </a:cubicBezTo>
                  <a:cubicBezTo>
                    <a:pt x="675" y="12145"/>
                    <a:pt x="0" y="12634"/>
                    <a:pt x="70" y="12889"/>
                  </a:cubicBezTo>
                  <a:cubicBezTo>
                    <a:pt x="87" y="12985"/>
                    <a:pt x="140" y="12999"/>
                    <a:pt x="208" y="12999"/>
                  </a:cubicBezTo>
                  <a:cubicBezTo>
                    <a:pt x="238" y="12999"/>
                    <a:pt x="271" y="12997"/>
                    <a:pt x="304" y="12997"/>
                  </a:cubicBezTo>
                  <a:cubicBezTo>
                    <a:pt x="401" y="12997"/>
                    <a:pt x="506" y="13019"/>
                    <a:pt x="582" y="13192"/>
                  </a:cubicBezTo>
                  <a:cubicBezTo>
                    <a:pt x="745" y="13564"/>
                    <a:pt x="675" y="14239"/>
                    <a:pt x="745" y="14495"/>
                  </a:cubicBezTo>
                  <a:cubicBezTo>
                    <a:pt x="761" y="14586"/>
                    <a:pt x="857" y="14638"/>
                    <a:pt x="978" y="14638"/>
                  </a:cubicBezTo>
                  <a:cubicBezTo>
                    <a:pt x="1197" y="14638"/>
                    <a:pt x="1499" y="14464"/>
                    <a:pt x="1559" y="14029"/>
                  </a:cubicBezTo>
                  <a:cubicBezTo>
                    <a:pt x="1675" y="13355"/>
                    <a:pt x="1768" y="12680"/>
                    <a:pt x="1722" y="12471"/>
                  </a:cubicBezTo>
                  <a:cubicBezTo>
                    <a:pt x="1675" y="12261"/>
                    <a:pt x="1931" y="11843"/>
                    <a:pt x="2234" y="11843"/>
                  </a:cubicBezTo>
                  <a:cubicBezTo>
                    <a:pt x="2461" y="11843"/>
                    <a:pt x="3394" y="11433"/>
                    <a:pt x="3934" y="11433"/>
                  </a:cubicBezTo>
                  <a:cubicBezTo>
                    <a:pt x="4167" y="11433"/>
                    <a:pt x="4327" y="11509"/>
                    <a:pt x="4327" y="11726"/>
                  </a:cubicBezTo>
                  <a:cubicBezTo>
                    <a:pt x="4327" y="12108"/>
                    <a:pt x="4486" y="12294"/>
                    <a:pt x="4741" y="12294"/>
                  </a:cubicBezTo>
                  <a:cubicBezTo>
                    <a:pt x="4984" y="12294"/>
                    <a:pt x="5313" y="12125"/>
                    <a:pt x="5677" y="11796"/>
                  </a:cubicBezTo>
                  <a:cubicBezTo>
                    <a:pt x="6398" y="11121"/>
                    <a:pt x="8259" y="10749"/>
                    <a:pt x="8678" y="10540"/>
                  </a:cubicBezTo>
                  <a:cubicBezTo>
                    <a:pt x="9096" y="10330"/>
                    <a:pt x="8468" y="9144"/>
                    <a:pt x="8934" y="8516"/>
                  </a:cubicBezTo>
                  <a:cubicBezTo>
                    <a:pt x="9399" y="7911"/>
                    <a:pt x="10073" y="7167"/>
                    <a:pt x="9934" y="6236"/>
                  </a:cubicBezTo>
                  <a:cubicBezTo>
                    <a:pt x="9771" y="5305"/>
                    <a:pt x="9143" y="3863"/>
                    <a:pt x="9306" y="3700"/>
                  </a:cubicBezTo>
                  <a:cubicBezTo>
                    <a:pt x="9387" y="3619"/>
                    <a:pt x="9643" y="3578"/>
                    <a:pt x="9899" y="3578"/>
                  </a:cubicBezTo>
                  <a:cubicBezTo>
                    <a:pt x="10155" y="3578"/>
                    <a:pt x="10411" y="3619"/>
                    <a:pt x="10492" y="3700"/>
                  </a:cubicBezTo>
                  <a:cubicBezTo>
                    <a:pt x="10539" y="3747"/>
                    <a:pt x="10619" y="3771"/>
                    <a:pt x="10714" y="3771"/>
                  </a:cubicBezTo>
                  <a:cubicBezTo>
                    <a:pt x="10948" y="3771"/>
                    <a:pt x="11274" y="3626"/>
                    <a:pt x="11423" y="3328"/>
                  </a:cubicBezTo>
                  <a:cubicBezTo>
                    <a:pt x="11632" y="2909"/>
                    <a:pt x="12679" y="2909"/>
                    <a:pt x="12726" y="2700"/>
                  </a:cubicBezTo>
                  <a:cubicBezTo>
                    <a:pt x="12749" y="2653"/>
                    <a:pt x="12726" y="2584"/>
                    <a:pt x="12726" y="2467"/>
                  </a:cubicBezTo>
                  <a:cubicBezTo>
                    <a:pt x="12656" y="1955"/>
                    <a:pt x="12260" y="1560"/>
                    <a:pt x="11748" y="1490"/>
                  </a:cubicBezTo>
                  <a:cubicBezTo>
                    <a:pt x="11306" y="1397"/>
                    <a:pt x="10864" y="1281"/>
                    <a:pt x="10864" y="1188"/>
                  </a:cubicBezTo>
                  <a:cubicBezTo>
                    <a:pt x="10864" y="1070"/>
                    <a:pt x="10114" y="1"/>
                    <a:pt x="985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29"/>
            <p:cNvSpPr/>
            <p:nvPr/>
          </p:nvSpPr>
          <p:spPr>
            <a:xfrm>
              <a:off x="14618111" y="2087709"/>
              <a:ext cx="49940" cy="35880"/>
            </a:xfrm>
            <a:custGeom>
              <a:avLst/>
              <a:gdLst/>
              <a:ahLst/>
              <a:cxnLst/>
              <a:rect l="l" t="t" r="r" b="b"/>
              <a:pathLst>
                <a:path w="2227" h="1600" extrusionOk="0">
                  <a:moveTo>
                    <a:pt x="1367" y="0"/>
                  </a:moveTo>
                  <a:cubicBezTo>
                    <a:pt x="1244" y="0"/>
                    <a:pt x="1100" y="14"/>
                    <a:pt x="931" y="46"/>
                  </a:cubicBezTo>
                  <a:cubicBezTo>
                    <a:pt x="373" y="163"/>
                    <a:pt x="373" y="512"/>
                    <a:pt x="373" y="512"/>
                  </a:cubicBezTo>
                  <a:cubicBezTo>
                    <a:pt x="47" y="674"/>
                    <a:pt x="0" y="1465"/>
                    <a:pt x="0" y="1465"/>
                  </a:cubicBezTo>
                  <a:cubicBezTo>
                    <a:pt x="0" y="1465"/>
                    <a:pt x="300" y="1600"/>
                    <a:pt x="500" y="1600"/>
                  </a:cubicBezTo>
                  <a:cubicBezTo>
                    <a:pt x="600" y="1600"/>
                    <a:pt x="675" y="1566"/>
                    <a:pt x="675" y="1465"/>
                  </a:cubicBezTo>
                  <a:cubicBezTo>
                    <a:pt x="675" y="1140"/>
                    <a:pt x="884" y="884"/>
                    <a:pt x="1047" y="884"/>
                  </a:cubicBezTo>
                  <a:cubicBezTo>
                    <a:pt x="1129" y="884"/>
                    <a:pt x="1252" y="924"/>
                    <a:pt x="1405" y="924"/>
                  </a:cubicBezTo>
                  <a:cubicBezTo>
                    <a:pt x="1512" y="924"/>
                    <a:pt x="1634" y="904"/>
                    <a:pt x="1769" y="837"/>
                  </a:cubicBezTo>
                  <a:cubicBezTo>
                    <a:pt x="2033" y="695"/>
                    <a:pt x="2227" y="0"/>
                    <a:pt x="136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29"/>
            <p:cNvSpPr/>
            <p:nvPr/>
          </p:nvSpPr>
          <p:spPr>
            <a:xfrm>
              <a:off x="14853641" y="1850318"/>
              <a:ext cx="24286" cy="21618"/>
            </a:xfrm>
            <a:custGeom>
              <a:avLst/>
              <a:gdLst/>
              <a:ahLst/>
              <a:cxnLst/>
              <a:rect l="l" t="t" r="r" b="b"/>
              <a:pathLst>
                <a:path w="1083" h="964" extrusionOk="0">
                  <a:moveTo>
                    <a:pt x="804" y="1"/>
                  </a:moveTo>
                  <a:cubicBezTo>
                    <a:pt x="533" y="230"/>
                    <a:pt x="1" y="963"/>
                    <a:pt x="193" y="963"/>
                  </a:cubicBezTo>
                  <a:cubicBezTo>
                    <a:pt x="216" y="963"/>
                    <a:pt x="248" y="953"/>
                    <a:pt x="292" y="931"/>
                  </a:cubicBezTo>
                  <a:cubicBezTo>
                    <a:pt x="711" y="722"/>
                    <a:pt x="1083" y="94"/>
                    <a:pt x="1083" y="94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29"/>
            <p:cNvSpPr/>
            <p:nvPr/>
          </p:nvSpPr>
          <p:spPr>
            <a:xfrm>
              <a:off x="14879990" y="1826839"/>
              <a:ext cx="38638" cy="19039"/>
            </a:xfrm>
            <a:custGeom>
              <a:avLst/>
              <a:gdLst/>
              <a:ahLst/>
              <a:cxnLst/>
              <a:rect l="l" t="t" r="r" b="b"/>
              <a:pathLst>
                <a:path w="1723" h="849" extrusionOk="0">
                  <a:moveTo>
                    <a:pt x="1257" y="1"/>
                  </a:moveTo>
                  <a:cubicBezTo>
                    <a:pt x="1094" y="1"/>
                    <a:pt x="1" y="745"/>
                    <a:pt x="257" y="838"/>
                  </a:cubicBezTo>
                  <a:cubicBezTo>
                    <a:pt x="273" y="846"/>
                    <a:pt x="292" y="849"/>
                    <a:pt x="315" y="849"/>
                  </a:cubicBezTo>
                  <a:cubicBezTo>
                    <a:pt x="657" y="849"/>
                    <a:pt x="1722" y="71"/>
                    <a:pt x="1722" y="71"/>
                  </a:cubicBezTo>
                  <a:lnTo>
                    <a:pt x="125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29"/>
            <p:cNvSpPr/>
            <p:nvPr/>
          </p:nvSpPr>
          <p:spPr>
            <a:xfrm>
              <a:off x="14920692" y="1808069"/>
              <a:ext cx="23501" cy="13051"/>
            </a:xfrm>
            <a:custGeom>
              <a:avLst/>
              <a:gdLst/>
              <a:ahLst/>
              <a:cxnLst/>
              <a:rect l="l" t="t" r="r" b="b"/>
              <a:pathLst>
                <a:path w="1048" h="582" extrusionOk="0">
                  <a:moveTo>
                    <a:pt x="675" y="0"/>
                  </a:moveTo>
                  <a:lnTo>
                    <a:pt x="675" y="24"/>
                  </a:lnTo>
                  <a:cubicBezTo>
                    <a:pt x="419" y="210"/>
                    <a:pt x="0" y="582"/>
                    <a:pt x="419" y="582"/>
                  </a:cubicBezTo>
                  <a:cubicBezTo>
                    <a:pt x="838" y="582"/>
                    <a:pt x="1047" y="117"/>
                    <a:pt x="1047" y="117"/>
                  </a:cubicBezTo>
                  <a:lnTo>
                    <a:pt x="675" y="0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29"/>
            <p:cNvSpPr/>
            <p:nvPr/>
          </p:nvSpPr>
          <p:spPr>
            <a:xfrm>
              <a:off x="14965026" y="1785106"/>
              <a:ext cx="12558" cy="6817"/>
            </a:xfrm>
            <a:custGeom>
              <a:avLst/>
              <a:gdLst/>
              <a:ahLst/>
              <a:cxnLst/>
              <a:rect l="l" t="t" r="r" b="b"/>
              <a:pathLst>
                <a:path w="560" h="304" extrusionOk="0">
                  <a:moveTo>
                    <a:pt x="303" y="1"/>
                  </a:moveTo>
                  <a:lnTo>
                    <a:pt x="1" y="303"/>
                  </a:lnTo>
                  <a:lnTo>
                    <a:pt x="559" y="257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29"/>
            <p:cNvSpPr/>
            <p:nvPr/>
          </p:nvSpPr>
          <p:spPr>
            <a:xfrm>
              <a:off x="14267541" y="2932010"/>
              <a:ext cx="744981" cy="560625"/>
            </a:xfrm>
            <a:custGeom>
              <a:avLst/>
              <a:gdLst/>
              <a:ahLst/>
              <a:cxnLst/>
              <a:rect l="l" t="t" r="r" b="b"/>
              <a:pathLst>
                <a:path w="33221" h="25000" extrusionOk="0">
                  <a:moveTo>
                    <a:pt x="23900" y="0"/>
                  </a:moveTo>
                  <a:cubicBezTo>
                    <a:pt x="23710" y="0"/>
                    <a:pt x="23439" y="163"/>
                    <a:pt x="23311" y="456"/>
                  </a:cubicBezTo>
                  <a:cubicBezTo>
                    <a:pt x="23148" y="805"/>
                    <a:pt x="22892" y="2945"/>
                    <a:pt x="22962" y="4504"/>
                  </a:cubicBezTo>
                  <a:cubicBezTo>
                    <a:pt x="22994" y="5595"/>
                    <a:pt x="22445" y="5786"/>
                    <a:pt x="21985" y="5786"/>
                  </a:cubicBezTo>
                  <a:cubicBezTo>
                    <a:pt x="21788" y="5786"/>
                    <a:pt x="21608" y="5751"/>
                    <a:pt x="21496" y="5737"/>
                  </a:cubicBezTo>
                  <a:cubicBezTo>
                    <a:pt x="21124" y="5690"/>
                    <a:pt x="18541" y="3666"/>
                    <a:pt x="18332" y="3294"/>
                  </a:cubicBezTo>
                  <a:cubicBezTo>
                    <a:pt x="18123" y="2945"/>
                    <a:pt x="19100" y="1991"/>
                    <a:pt x="19263" y="1433"/>
                  </a:cubicBezTo>
                  <a:cubicBezTo>
                    <a:pt x="19344" y="1142"/>
                    <a:pt x="18489" y="1037"/>
                    <a:pt x="17503" y="1037"/>
                  </a:cubicBezTo>
                  <a:cubicBezTo>
                    <a:pt x="16517" y="1037"/>
                    <a:pt x="15401" y="1142"/>
                    <a:pt x="14959" y="1270"/>
                  </a:cubicBezTo>
                  <a:cubicBezTo>
                    <a:pt x="14075" y="1526"/>
                    <a:pt x="13656" y="2782"/>
                    <a:pt x="13400" y="3341"/>
                  </a:cubicBezTo>
                  <a:cubicBezTo>
                    <a:pt x="13321" y="3521"/>
                    <a:pt x="13226" y="3589"/>
                    <a:pt x="13124" y="3589"/>
                  </a:cubicBezTo>
                  <a:cubicBezTo>
                    <a:pt x="12896" y="3589"/>
                    <a:pt x="12632" y="3247"/>
                    <a:pt x="12423" y="3038"/>
                  </a:cubicBezTo>
                  <a:cubicBezTo>
                    <a:pt x="12232" y="2861"/>
                    <a:pt x="11905" y="2700"/>
                    <a:pt x="11531" y="2700"/>
                  </a:cubicBezTo>
                  <a:cubicBezTo>
                    <a:pt x="11268" y="2700"/>
                    <a:pt x="10981" y="2780"/>
                    <a:pt x="10702" y="2992"/>
                  </a:cubicBezTo>
                  <a:cubicBezTo>
                    <a:pt x="10027" y="3503"/>
                    <a:pt x="8771" y="4597"/>
                    <a:pt x="8166" y="4760"/>
                  </a:cubicBezTo>
                  <a:cubicBezTo>
                    <a:pt x="7538" y="4899"/>
                    <a:pt x="7538" y="5225"/>
                    <a:pt x="7584" y="5946"/>
                  </a:cubicBezTo>
                  <a:cubicBezTo>
                    <a:pt x="7631" y="6667"/>
                    <a:pt x="6700" y="7458"/>
                    <a:pt x="5514" y="7807"/>
                  </a:cubicBezTo>
                  <a:cubicBezTo>
                    <a:pt x="4327" y="8179"/>
                    <a:pt x="2350" y="8901"/>
                    <a:pt x="1349" y="9436"/>
                  </a:cubicBezTo>
                  <a:cubicBezTo>
                    <a:pt x="372" y="9948"/>
                    <a:pt x="675" y="10669"/>
                    <a:pt x="535" y="11669"/>
                  </a:cubicBezTo>
                  <a:cubicBezTo>
                    <a:pt x="372" y="12646"/>
                    <a:pt x="0" y="12274"/>
                    <a:pt x="1140" y="14670"/>
                  </a:cubicBezTo>
                  <a:cubicBezTo>
                    <a:pt x="2303" y="17066"/>
                    <a:pt x="2257" y="19602"/>
                    <a:pt x="1978" y="20323"/>
                  </a:cubicBezTo>
                  <a:cubicBezTo>
                    <a:pt x="1792" y="20847"/>
                    <a:pt x="2649" y="21457"/>
                    <a:pt x="3570" y="21457"/>
                  </a:cubicBezTo>
                  <a:cubicBezTo>
                    <a:pt x="3916" y="21457"/>
                    <a:pt x="4271" y="21371"/>
                    <a:pt x="4583" y="21161"/>
                  </a:cubicBezTo>
                  <a:cubicBezTo>
                    <a:pt x="5723" y="20370"/>
                    <a:pt x="6747" y="20533"/>
                    <a:pt x="8049" y="20370"/>
                  </a:cubicBezTo>
                  <a:cubicBezTo>
                    <a:pt x="9352" y="20230"/>
                    <a:pt x="8724" y="20277"/>
                    <a:pt x="11679" y="18718"/>
                  </a:cubicBezTo>
                  <a:cubicBezTo>
                    <a:pt x="12500" y="18288"/>
                    <a:pt x="13260" y="18108"/>
                    <a:pt x="13946" y="18108"/>
                  </a:cubicBezTo>
                  <a:cubicBezTo>
                    <a:pt x="15746" y="18108"/>
                    <a:pt x="17038" y="19349"/>
                    <a:pt x="17611" y="20579"/>
                  </a:cubicBezTo>
                  <a:cubicBezTo>
                    <a:pt x="17872" y="21165"/>
                    <a:pt x="18104" y="21371"/>
                    <a:pt x="18317" y="21371"/>
                  </a:cubicBezTo>
                  <a:cubicBezTo>
                    <a:pt x="18730" y="21371"/>
                    <a:pt x="19073" y="20599"/>
                    <a:pt x="19425" y="20323"/>
                  </a:cubicBezTo>
                  <a:cubicBezTo>
                    <a:pt x="19527" y="20240"/>
                    <a:pt x="19605" y="20198"/>
                    <a:pt x="19671" y="20198"/>
                  </a:cubicBezTo>
                  <a:cubicBezTo>
                    <a:pt x="19941" y="20198"/>
                    <a:pt x="20029" y="20883"/>
                    <a:pt x="20775" y="22301"/>
                  </a:cubicBezTo>
                  <a:cubicBezTo>
                    <a:pt x="21705" y="24069"/>
                    <a:pt x="23683" y="24999"/>
                    <a:pt x="24986" y="24999"/>
                  </a:cubicBezTo>
                  <a:cubicBezTo>
                    <a:pt x="26288" y="24999"/>
                    <a:pt x="27428" y="24627"/>
                    <a:pt x="28568" y="24441"/>
                  </a:cubicBezTo>
                  <a:cubicBezTo>
                    <a:pt x="29708" y="24232"/>
                    <a:pt x="29755" y="23906"/>
                    <a:pt x="29964" y="22929"/>
                  </a:cubicBezTo>
                  <a:cubicBezTo>
                    <a:pt x="30173" y="21928"/>
                    <a:pt x="31267" y="19695"/>
                    <a:pt x="32244" y="17625"/>
                  </a:cubicBezTo>
                  <a:cubicBezTo>
                    <a:pt x="33221" y="15554"/>
                    <a:pt x="32244" y="12949"/>
                    <a:pt x="31732" y="12065"/>
                  </a:cubicBezTo>
                  <a:cubicBezTo>
                    <a:pt x="31197" y="11181"/>
                    <a:pt x="29708" y="9157"/>
                    <a:pt x="28824" y="8226"/>
                  </a:cubicBezTo>
                  <a:cubicBezTo>
                    <a:pt x="27940" y="7295"/>
                    <a:pt x="26730" y="6272"/>
                    <a:pt x="26544" y="5178"/>
                  </a:cubicBezTo>
                  <a:cubicBezTo>
                    <a:pt x="26335" y="4085"/>
                    <a:pt x="25753" y="3085"/>
                    <a:pt x="25125" y="2689"/>
                  </a:cubicBezTo>
                  <a:cubicBezTo>
                    <a:pt x="24520" y="2270"/>
                    <a:pt x="24637" y="479"/>
                    <a:pt x="24032" y="37"/>
                  </a:cubicBezTo>
                  <a:cubicBezTo>
                    <a:pt x="23997" y="12"/>
                    <a:pt x="23951" y="0"/>
                    <a:pt x="239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29"/>
            <p:cNvSpPr/>
            <p:nvPr/>
          </p:nvSpPr>
          <p:spPr>
            <a:xfrm>
              <a:off x="14839827" y="3541544"/>
              <a:ext cx="68374" cy="62723"/>
            </a:xfrm>
            <a:custGeom>
              <a:avLst/>
              <a:gdLst/>
              <a:ahLst/>
              <a:cxnLst/>
              <a:rect l="l" t="t" r="r" b="b"/>
              <a:pathLst>
                <a:path w="3049" h="2797" extrusionOk="0">
                  <a:moveTo>
                    <a:pt x="479" y="1"/>
                  </a:moveTo>
                  <a:cubicBezTo>
                    <a:pt x="451" y="1"/>
                    <a:pt x="424" y="2"/>
                    <a:pt x="396" y="5"/>
                  </a:cubicBezTo>
                  <a:cubicBezTo>
                    <a:pt x="1" y="52"/>
                    <a:pt x="163" y="633"/>
                    <a:pt x="280" y="982"/>
                  </a:cubicBezTo>
                  <a:cubicBezTo>
                    <a:pt x="605" y="1820"/>
                    <a:pt x="629" y="2797"/>
                    <a:pt x="1164" y="2797"/>
                  </a:cubicBezTo>
                  <a:cubicBezTo>
                    <a:pt x="1885" y="2797"/>
                    <a:pt x="3048" y="1982"/>
                    <a:pt x="2839" y="1029"/>
                  </a:cubicBezTo>
                  <a:cubicBezTo>
                    <a:pt x="2694" y="387"/>
                    <a:pt x="2550" y="287"/>
                    <a:pt x="2230" y="287"/>
                  </a:cubicBezTo>
                  <a:cubicBezTo>
                    <a:pt x="2086" y="287"/>
                    <a:pt x="1907" y="307"/>
                    <a:pt x="1676" y="307"/>
                  </a:cubicBezTo>
                  <a:cubicBezTo>
                    <a:pt x="1327" y="307"/>
                    <a:pt x="896" y="1"/>
                    <a:pt x="479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29"/>
            <p:cNvSpPr/>
            <p:nvPr/>
          </p:nvSpPr>
          <p:spPr>
            <a:xfrm>
              <a:off x="15339613" y="3401904"/>
              <a:ext cx="113740" cy="160294"/>
            </a:xfrm>
            <a:custGeom>
              <a:avLst/>
              <a:gdLst/>
              <a:ahLst/>
              <a:cxnLst/>
              <a:rect l="l" t="t" r="r" b="b"/>
              <a:pathLst>
                <a:path w="5072" h="7148" extrusionOk="0">
                  <a:moveTo>
                    <a:pt x="81" y="0"/>
                  </a:moveTo>
                  <a:cubicBezTo>
                    <a:pt x="6" y="0"/>
                    <a:pt x="1" y="80"/>
                    <a:pt x="163" y="323"/>
                  </a:cubicBezTo>
                  <a:lnTo>
                    <a:pt x="163" y="300"/>
                  </a:lnTo>
                  <a:cubicBezTo>
                    <a:pt x="1559" y="2393"/>
                    <a:pt x="1768" y="3580"/>
                    <a:pt x="1280" y="4208"/>
                  </a:cubicBezTo>
                  <a:cubicBezTo>
                    <a:pt x="47" y="5767"/>
                    <a:pt x="2676" y="5069"/>
                    <a:pt x="1768" y="6744"/>
                  </a:cubicBezTo>
                  <a:cubicBezTo>
                    <a:pt x="1706" y="6868"/>
                    <a:pt x="1965" y="7147"/>
                    <a:pt x="2241" y="7147"/>
                  </a:cubicBezTo>
                  <a:cubicBezTo>
                    <a:pt x="2378" y="7147"/>
                    <a:pt x="2521" y="7077"/>
                    <a:pt x="2629" y="6883"/>
                  </a:cubicBezTo>
                  <a:cubicBezTo>
                    <a:pt x="3001" y="6232"/>
                    <a:pt x="3164" y="5232"/>
                    <a:pt x="3792" y="4766"/>
                  </a:cubicBezTo>
                  <a:cubicBezTo>
                    <a:pt x="4537" y="4255"/>
                    <a:pt x="5072" y="3068"/>
                    <a:pt x="4025" y="2952"/>
                  </a:cubicBezTo>
                  <a:cubicBezTo>
                    <a:pt x="3001" y="2859"/>
                    <a:pt x="2350" y="3115"/>
                    <a:pt x="2141" y="2277"/>
                  </a:cubicBezTo>
                  <a:cubicBezTo>
                    <a:pt x="2024" y="1812"/>
                    <a:pt x="1722" y="1184"/>
                    <a:pt x="1489" y="742"/>
                  </a:cubicBezTo>
                  <a:cubicBezTo>
                    <a:pt x="1343" y="449"/>
                    <a:pt x="1047" y="269"/>
                    <a:pt x="718" y="269"/>
                  </a:cubicBezTo>
                  <a:cubicBezTo>
                    <a:pt x="681" y="269"/>
                    <a:pt x="643" y="272"/>
                    <a:pt x="605" y="276"/>
                  </a:cubicBezTo>
                  <a:cubicBezTo>
                    <a:pt x="605" y="276"/>
                    <a:pt x="221" y="0"/>
                    <a:pt x="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29"/>
            <p:cNvSpPr/>
            <p:nvPr/>
          </p:nvSpPr>
          <p:spPr>
            <a:xfrm>
              <a:off x="15230336" y="3543607"/>
              <a:ext cx="131724" cy="145359"/>
            </a:xfrm>
            <a:custGeom>
              <a:avLst/>
              <a:gdLst/>
              <a:ahLst/>
              <a:cxnLst/>
              <a:rect l="l" t="t" r="r" b="b"/>
              <a:pathLst>
                <a:path w="5874" h="6482" extrusionOk="0">
                  <a:moveTo>
                    <a:pt x="4948" y="0"/>
                  </a:moveTo>
                  <a:cubicBezTo>
                    <a:pt x="4497" y="0"/>
                    <a:pt x="4083" y="303"/>
                    <a:pt x="3989" y="774"/>
                  </a:cubicBezTo>
                  <a:cubicBezTo>
                    <a:pt x="3850" y="1588"/>
                    <a:pt x="3617" y="2426"/>
                    <a:pt x="3059" y="2495"/>
                  </a:cubicBezTo>
                  <a:cubicBezTo>
                    <a:pt x="2221" y="2612"/>
                    <a:pt x="988" y="4170"/>
                    <a:pt x="663" y="4473"/>
                  </a:cubicBezTo>
                  <a:cubicBezTo>
                    <a:pt x="382" y="4754"/>
                    <a:pt x="0" y="6482"/>
                    <a:pt x="1124" y="6482"/>
                  </a:cubicBezTo>
                  <a:cubicBezTo>
                    <a:pt x="1209" y="6482"/>
                    <a:pt x="1304" y="6472"/>
                    <a:pt x="1407" y="6450"/>
                  </a:cubicBezTo>
                  <a:cubicBezTo>
                    <a:pt x="2849" y="6124"/>
                    <a:pt x="3175" y="5403"/>
                    <a:pt x="3687" y="4380"/>
                  </a:cubicBezTo>
                  <a:cubicBezTo>
                    <a:pt x="4199" y="3333"/>
                    <a:pt x="5455" y="2705"/>
                    <a:pt x="5548" y="1983"/>
                  </a:cubicBezTo>
                  <a:cubicBezTo>
                    <a:pt x="5664" y="1262"/>
                    <a:pt x="5874" y="215"/>
                    <a:pt x="5455" y="122"/>
                  </a:cubicBezTo>
                  <a:cubicBezTo>
                    <a:pt x="5385" y="99"/>
                    <a:pt x="5315" y="76"/>
                    <a:pt x="5246" y="53"/>
                  </a:cubicBezTo>
                  <a:lnTo>
                    <a:pt x="5269" y="53"/>
                  </a:lnTo>
                  <a:cubicBezTo>
                    <a:pt x="5162" y="17"/>
                    <a:pt x="5054" y="0"/>
                    <a:pt x="494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29"/>
            <p:cNvSpPr/>
            <p:nvPr/>
          </p:nvSpPr>
          <p:spPr>
            <a:xfrm>
              <a:off x="14399512" y="2277582"/>
              <a:ext cx="40208" cy="62655"/>
            </a:xfrm>
            <a:custGeom>
              <a:avLst/>
              <a:gdLst/>
              <a:ahLst/>
              <a:cxnLst/>
              <a:rect l="l" t="t" r="r" b="b"/>
              <a:pathLst>
                <a:path w="1793" h="2794" extrusionOk="0">
                  <a:moveTo>
                    <a:pt x="1536" y="1"/>
                  </a:moveTo>
                  <a:cubicBezTo>
                    <a:pt x="1280" y="1"/>
                    <a:pt x="978" y="47"/>
                    <a:pt x="978" y="47"/>
                  </a:cubicBezTo>
                  <a:cubicBezTo>
                    <a:pt x="559" y="350"/>
                    <a:pt x="1" y="1094"/>
                    <a:pt x="47" y="1559"/>
                  </a:cubicBezTo>
                  <a:cubicBezTo>
                    <a:pt x="94" y="2025"/>
                    <a:pt x="187" y="2746"/>
                    <a:pt x="396" y="2792"/>
                  </a:cubicBezTo>
                  <a:cubicBezTo>
                    <a:pt x="400" y="2793"/>
                    <a:pt x="403" y="2794"/>
                    <a:pt x="406" y="2794"/>
                  </a:cubicBezTo>
                  <a:cubicBezTo>
                    <a:pt x="626" y="2794"/>
                    <a:pt x="1280" y="1347"/>
                    <a:pt x="1280" y="1141"/>
                  </a:cubicBezTo>
                  <a:cubicBezTo>
                    <a:pt x="1280" y="931"/>
                    <a:pt x="1792" y="1"/>
                    <a:pt x="153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29"/>
            <p:cNvSpPr/>
            <p:nvPr/>
          </p:nvSpPr>
          <p:spPr>
            <a:xfrm>
              <a:off x="14392224" y="2402735"/>
              <a:ext cx="84834" cy="128249"/>
            </a:xfrm>
            <a:custGeom>
              <a:avLst/>
              <a:gdLst/>
              <a:ahLst/>
              <a:cxnLst/>
              <a:rect l="l" t="t" r="r" b="b"/>
              <a:pathLst>
                <a:path w="3783" h="5719" extrusionOk="0">
                  <a:moveTo>
                    <a:pt x="1814" y="1"/>
                  </a:moveTo>
                  <a:cubicBezTo>
                    <a:pt x="1799" y="1"/>
                    <a:pt x="1784" y="2"/>
                    <a:pt x="1768" y="3"/>
                  </a:cubicBezTo>
                  <a:cubicBezTo>
                    <a:pt x="1629" y="26"/>
                    <a:pt x="1489" y="26"/>
                    <a:pt x="1373" y="50"/>
                  </a:cubicBezTo>
                  <a:cubicBezTo>
                    <a:pt x="954" y="73"/>
                    <a:pt x="628" y="352"/>
                    <a:pt x="559" y="748"/>
                  </a:cubicBezTo>
                  <a:cubicBezTo>
                    <a:pt x="465" y="1190"/>
                    <a:pt x="349" y="1632"/>
                    <a:pt x="210" y="1934"/>
                  </a:cubicBezTo>
                  <a:cubicBezTo>
                    <a:pt x="0" y="2399"/>
                    <a:pt x="47" y="3144"/>
                    <a:pt x="419" y="3609"/>
                  </a:cubicBezTo>
                  <a:cubicBezTo>
                    <a:pt x="763" y="4040"/>
                    <a:pt x="610" y="4550"/>
                    <a:pt x="954" y="4550"/>
                  </a:cubicBezTo>
                  <a:cubicBezTo>
                    <a:pt x="981" y="4550"/>
                    <a:pt x="1012" y="4547"/>
                    <a:pt x="1047" y="4540"/>
                  </a:cubicBezTo>
                  <a:cubicBezTo>
                    <a:pt x="1338" y="4467"/>
                    <a:pt x="1874" y="4385"/>
                    <a:pt x="2258" y="4385"/>
                  </a:cubicBezTo>
                  <a:cubicBezTo>
                    <a:pt x="2488" y="4385"/>
                    <a:pt x="2664" y="4415"/>
                    <a:pt x="2699" y="4493"/>
                  </a:cubicBezTo>
                  <a:cubicBezTo>
                    <a:pt x="2815" y="4679"/>
                    <a:pt x="3280" y="5214"/>
                    <a:pt x="2862" y="5424"/>
                  </a:cubicBezTo>
                  <a:cubicBezTo>
                    <a:pt x="2607" y="5537"/>
                    <a:pt x="3023" y="5718"/>
                    <a:pt x="3367" y="5718"/>
                  </a:cubicBezTo>
                  <a:cubicBezTo>
                    <a:pt x="3589" y="5718"/>
                    <a:pt x="3782" y="5643"/>
                    <a:pt x="3746" y="5424"/>
                  </a:cubicBezTo>
                  <a:cubicBezTo>
                    <a:pt x="3629" y="4842"/>
                    <a:pt x="3327" y="3911"/>
                    <a:pt x="2908" y="3818"/>
                  </a:cubicBezTo>
                  <a:cubicBezTo>
                    <a:pt x="2489" y="3702"/>
                    <a:pt x="1722" y="3330"/>
                    <a:pt x="1675" y="2981"/>
                  </a:cubicBezTo>
                  <a:cubicBezTo>
                    <a:pt x="1605" y="2609"/>
                    <a:pt x="2280" y="1725"/>
                    <a:pt x="2280" y="1213"/>
                  </a:cubicBezTo>
                  <a:cubicBezTo>
                    <a:pt x="2280" y="694"/>
                    <a:pt x="2280" y="1"/>
                    <a:pt x="181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29"/>
            <p:cNvSpPr/>
            <p:nvPr/>
          </p:nvSpPr>
          <p:spPr>
            <a:xfrm>
              <a:off x="14337440" y="2549081"/>
              <a:ext cx="59247" cy="40500"/>
            </a:xfrm>
            <a:custGeom>
              <a:avLst/>
              <a:gdLst/>
              <a:ahLst/>
              <a:cxnLst/>
              <a:rect l="l" t="t" r="r" b="b"/>
              <a:pathLst>
                <a:path w="2642" h="1806" extrusionOk="0">
                  <a:moveTo>
                    <a:pt x="2478" y="0"/>
                  </a:moveTo>
                  <a:cubicBezTo>
                    <a:pt x="2318" y="0"/>
                    <a:pt x="2064" y="55"/>
                    <a:pt x="1978" y="84"/>
                  </a:cubicBezTo>
                  <a:cubicBezTo>
                    <a:pt x="1350" y="340"/>
                    <a:pt x="0" y="1806"/>
                    <a:pt x="466" y="1806"/>
                  </a:cubicBezTo>
                  <a:cubicBezTo>
                    <a:pt x="931" y="1806"/>
                    <a:pt x="2490" y="247"/>
                    <a:pt x="2606" y="84"/>
                  </a:cubicBezTo>
                  <a:cubicBezTo>
                    <a:pt x="2642" y="22"/>
                    <a:pt x="2578" y="0"/>
                    <a:pt x="247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29"/>
            <p:cNvSpPr/>
            <p:nvPr/>
          </p:nvSpPr>
          <p:spPr>
            <a:xfrm>
              <a:off x="14424898" y="2569577"/>
              <a:ext cx="90978" cy="69002"/>
            </a:xfrm>
            <a:custGeom>
              <a:avLst/>
              <a:gdLst/>
              <a:ahLst/>
              <a:cxnLst/>
              <a:rect l="l" t="t" r="r" b="b"/>
              <a:pathLst>
                <a:path w="4057" h="3077" extrusionOk="0">
                  <a:moveTo>
                    <a:pt x="3257" y="1"/>
                  </a:moveTo>
                  <a:cubicBezTo>
                    <a:pt x="3243" y="1"/>
                    <a:pt x="3230" y="3"/>
                    <a:pt x="3219" y="8"/>
                  </a:cubicBezTo>
                  <a:lnTo>
                    <a:pt x="2963" y="473"/>
                  </a:lnTo>
                  <a:cubicBezTo>
                    <a:pt x="2963" y="473"/>
                    <a:pt x="2289" y="775"/>
                    <a:pt x="2289" y="985"/>
                  </a:cubicBezTo>
                  <a:cubicBezTo>
                    <a:pt x="2289" y="1067"/>
                    <a:pt x="2153" y="1091"/>
                    <a:pt x="1969" y="1091"/>
                  </a:cubicBezTo>
                  <a:cubicBezTo>
                    <a:pt x="1682" y="1091"/>
                    <a:pt x="1277" y="1031"/>
                    <a:pt x="1079" y="1031"/>
                  </a:cubicBezTo>
                  <a:cubicBezTo>
                    <a:pt x="777" y="1031"/>
                    <a:pt x="148" y="1706"/>
                    <a:pt x="55" y="2078"/>
                  </a:cubicBezTo>
                  <a:cubicBezTo>
                    <a:pt x="0" y="2254"/>
                    <a:pt x="91" y="2347"/>
                    <a:pt x="211" y="2347"/>
                  </a:cubicBezTo>
                  <a:cubicBezTo>
                    <a:pt x="346" y="2347"/>
                    <a:pt x="518" y="2231"/>
                    <a:pt x="567" y="1985"/>
                  </a:cubicBezTo>
                  <a:cubicBezTo>
                    <a:pt x="625" y="1741"/>
                    <a:pt x="835" y="1659"/>
                    <a:pt x="1082" y="1659"/>
                  </a:cubicBezTo>
                  <a:cubicBezTo>
                    <a:pt x="1329" y="1659"/>
                    <a:pt x="1614" y="1741"/>
                    <a:pt x="1823" y="1822"/>
                  </a:cubicBezTo>
                  <a:cubicBezTo>
                    <a:pt x="2242" y="1985"/>
                    <a:pt x="2172" y="2706"/>
                    <a:pt x="2591" y="2916"/>
                  </a:cubicBezTo>
                  <a:cubicBezTo>
                    <a:pt x="2788" y="3014"/>
                    <a:pt x="2938" y="3076"/>
                    <a:pt x="3052" y="3076"/>
                  </a:cubicBezTo>
                  <a:cubicBezTo>
                    <a:pt x="3181" y="3076"/>
                    <a:pt x="3263" y="2997"/>
                    <a:pt x="3312" y="2799"/>
                  </a:cubicBezTo>
                  <a:cubicBezTo>
                    <a:pt x="3429" y="2450"/>
                    <a:pt x="3126" y="2241"/>
                    <a:pt x="3382" y="2078"/>
                  </a:cubicBezTo>
                  <a:cubicBezTo>
                    <a:pt x="3410" y="2060"/>
                    <a:pt x="3438" y="2052"/>
                    <a:pt x="3465" y="2052"/>
                  </a:cubicBezTo>
                  <a:cubicBezTo>
                    <a:pt x="3631" y="2052"/>
                    <a:pt x="3772" y="2343"/>
                    <a:pt x="3867" y="2343"/>
                  </a:cubicBezTo>
                  <a:cubicBezTo>
                    <a:pt x="3896" y="2343"/>
                    <a:pt x="3921" y="2314"/>
                    <a:pt x="3940" y="2241"/>
                  </a:cubicBezTo>
                  <a:cubicBezTo>
                    <a:pt x="4057" y="1869"/>
                    <a:pt x="3940" y="1147"/>
                    <a:pt x="3987" y="775"/>
                  </a:cubicBezTo>
                  <a:cubicBezTo>
                    <a:pt x="4052" y="449"/>
                    <a:pt x="3467" y="1"/>
                    <a:pt x="325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29"/>
            <p:cNvSpPr/>
            <p:nvPr/>
          </p:nvSpPr>
          <p:spPr>
            <a:xfrm>
              <a:off x="14199190" y="2614584"/>
              <a:ext cx="201399" cy="199134"/>
            </a:xfrm>
            <a:custGeom>
              <a:avLst/>
              <a:gdLst/>
              <a:ahLst/>
              <a:cxnLst/>
              <a:rect l="l" t="t" r="r" b="b"/>
              <a:pathLst>
                <a:path w="8981" h="8880" extrusionOk="0">
                  <a:moveTo>
                    <a:pt x="6573" y="0"/>
                  </a:moveTo>
                  <a:cubicBezTo>
                    <a:pt x="6408" y="0"/>
                    <a:pt x="6119" y="490"/>
                    <a:pt x="6119" y="490"/>
                  </a:cubicBezTo>
                  <a:cubicBezTo>
                    <a:pt x="5142" y="1327"/>
                    <a:pt x="3467" y="2770"/>
                    <a:pt x="2746" y="3281"/>
                  </a:cubicBezTo>
                  <a:cubicBezTo>
                    <a:pt x="2025" y="3793"/>
                    <a:pt x="1699" y="4119"/>
                    <a:pt x="1024" y="4119"/>
                  </a:cubicBezTo>
                  <a:cubicBezTo>
                    <a:pt x="350" y="4119"/>
                    <a:pt x="1" y="4282"/>
                    <a:pt x="47" y="5096"/>
                  </a:cubicBezTo>
                  <a:cubicBezTo>
                    <a:pt x="94" y="5933"/>
                    <a:pt x="675" y="6771"/>
                    <a:pt x="768" y="7329"/>
                  </a:cubicBezTo>
                  <a:cubicBezTo>
                    <a:pt x="885" y="7911"/>
                    <a:pt x="768" y="8213"/>
                    <a:pt x="2234" y="8330"/>
                  </a:cubicBezTo>
                  <a:cubicBezTo>
                    <a:pt x="3676" y="8423"/>
                    <a:pt x="3886" y="8748"/>
                    <a:pt x="4607" y="8841"/>
                  </a:cubicBezTo>
                  <a:cubicBezTo>
                    <a:pt x="4776" y="8863"/>
                    <a:pt x="4950" y="8879"/>
                    <a:pt x="5118" y="8879"/>
                  </a:cubicBezTo>
                  <a:cubicBezTo>
                    <a:pt x="5688" y="8879"/>
                    <a:pt x="6203" y="8691"/>
                    <a:pt x="6328" y="7864"/>
                  </a:cubicBezTo>
                  <a:cubicBezTo>
                    <a:pt x="6491" y="6771"/>
                    <a:pt x="6375" y="5933"/>
                    <a:pt x="7003" y="5631"/>
                  </a:cubicBezTo>
                  <a:cubicBezTo>
                    <a:pt x="7631" y="5305"/>
                    <a:pt x="8143" y="5003"/>
                    <a:pt x="7840" y="4840"/>
                  </a:cubicBezTo>
                  <a:cubicBezTo>
                    <a:pt x="7515" y="4677"/>
                    <a:pt x="6701" y="3537"/>
                    <a:pt x="6956" y="3026"/>
                  </a:cubicBezTo>
                  <a:cubicBezTo>
                    <a:pt x="7212" y="2514"/>
                    <a:pt x="8980" y="1676"/>
                    <a:pt x="7934" y="1211"/>
                  </a:cubicBezTo>
                  <a:cubicBezTo>
                    <a:pt x="6910" y="746"/>
                    <a:pt x="7026" y="94"/>
                    <a:pt x="6584" y="1"/>
                  </a:cubicBezTo>
                  <a:cubicBezTo>
                    <a:pt x="6581" y="1"/>
                    <a:pt x="6577" y="0"/>
                    <a:pt x="657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29"/>
            <p:cNvSpPr/>
            <p:nvPr/>
          </p:nvSpPr>
          <p:spPr>
            <a:xfrm>
              <a:off x="13941998" y="2640171"/>
              <a:ext cx="227995" cy="206265"/>
            </a:xfrm>
            <a:custGeom>
              <a:avLst/>
              <a:gdLst/>
              <a:ahLst/>
              <a:cxnLst/>
              <a:rect l="l" t="t" r="r" b="b"/>
              <a:pathLst>
                <a:path w="10167" h="9198" extrusionOk="0">
                  <a:moveTo>
                    <a:pt x="1071" y="0"/>
                  </a:moveTo>
                  <a:lnTo>
                    <a:pt x="1094" y="23"/>
                  </a:lnTo>
                  <a:cubicBezTo>
                    <a:pt x="605" y="23"/>
                    <a:pt x="0" y="116"/>
                    <a:pt x="931" y="907"/>
                  </a:cubicBezTo>
                  <a:cubicBezTo>
                    <a:pt x="1862" y="1675"/>
                    <a:pt x="2443" y="2303"/>
                    <a:pt x="3257" y="3490"/>
                  </a:cubicBezTo>
                  <a:cubicBezTo>
                    <a:pt x="4095" y="4699"/>
                    <a:pt x="6375" y="8375"/>
                    <a:pt x="7166" y="8840"/>
                  </a:cubicBezTo>
                  <a:cubicBezTo>
                    <a:pt x="7511" y="9050"/>
                    <a:pt x="8026" y="9198"/>
                    <a:pt x="8469" y="9198"/>
                  </a:cubicBezTo>
                  <a:cubicBezTo>
                    <a:pt x="9011" y="9198"/>
                    <a:pt x="9444" y="8977"/>
                    <a:pt x="9329" y="8375"/>
                  </a:cubicBezTo>
                  <a:cubicBezTo>
                    <a:pt x="9120" y="7282"/>
                    <a:pt x="10167" y="6956"/>
                    <a:pt x="9585" y="6491"/>
                  </a:cubicBezTo>
                  <a:cubicBezTo>
                    <a:pt x="9027" y="6025"/>
                    <a:pt x="8724" y="5979"/>
                    <a:pt x="8096" y="5677"/>
                  </a:cubicBezTo>
                  <a:cubicBezTo>
                    <a:pt x="7468" y="5351"/>
                    <a:pt x="7212" y="4676"/>
                    <a:pt x="7049" y="4374"/>
                  </a:cubicBezTo>
                  <a:cubicBezTo>
                    <a:pt x="6887" y="4048"/>
                    <a:pt x="4863" y="2955"/>
                    <a:pt x="4188" y="2094"/>
                  </a:cubicBezTo>
                  <a:cubicBezTo>
                    <a:pt x="2792" y="279"/>
                    <a:pt x="1071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29"/>
            <p:cNvSpPr/>
            <p:nvPr/>
          </p:nvSpPr>
          <p:spPr>
            <a:xfrm>
              <a:off x="14579495" y="2752184"/>
              <a:ext cx="378265" cy="179108"/>
            </a:xfrm>
            <a:custGeom>
              <a:avLst/>
              <a:gdLst/>
              <a:ahLst/>
              <a:cxnLst/>
              <a:rect l="l" t="t" r="r" b="b"/>
              <a:pathLst>
                <a:path w="16868" h="7987" extrusionOk="0">
                  <a:moveTo>
                    <a:pt x="2521" y="1"/>
                  </a:moveTo>
                  <a:cubicBezTo>
                    <a:pt x="2028" y="1"/>
                    <a:pt x="1440" y="133"/>
                    <a:pt x="1094" y="216"/>
                  </a:cubicBezTo>
                  <a:cubicBezTo>
                    <a:pt x="1094" y="216"/>
                    <a:pt x="420" y="356"/>
                    <a:pt x="210" y="519"/>
                  </a:cubicBezTo>
                  <a:cubicBezTo>
                    <a:pt x="1" y="682"/>
                    <a:pt x="1885" y="937"/>
                    <a:pt x="1932" y="1147"/>
                  </a:cubicBezTo>
                  <a:cubicBezTo>
                    <a:pt x="1978" y="1356"/>
                    <a:pt x="1769" y="1659"/>
                    <a:pt x="1676" y="1915"/>
                  </a:cubicBezTo>
                  <a:cubicBezTo>
                    <a:pt x="1560" y="2170"/>
                    <a:pt x="1769" y="2450"/>
                    <a:pt x="2281" y="2589"/>
                  </a:cubicBezTo>
                  <a:cubicBezTo>
                    <a:pt x="2816" y="2752"/>
                    <a:pt x="4375" y="3124"/>
                    <a:pt x="5305" y="3427"/>
                  </a:cubicBezTo>
                  <a:cubicBezTo>
                    <a:pt x="6236" y="3729"/>
                    <a:pt x="7352" y="4939"/>
                    <a:pt x="6747" y="5358"/>
                  </a:cubicBezTo>
                  <a:cubicBezTo>
                    <a:pt x="6073" y="5823"/>
                    <a:pt x="6026" y="6544"/>
                    <a:pt x="6864" y="6544"/>
                  </a:cubicBezTo>
                  <a:cubicBezTo>
                    <a:pt x="7444" y="6544"/>
                    <a:pt x="8681" y="6745"/>
                    <a:pt x="9650" y="6745"/>
                  </a:cubicBezTo>
                  <a:cubicBezTo>
                    <a:pt x="10081" y="6745"/>
                    <a:pt x="10459" y="6705"/>
                    <a:pt x="10702" y="6591"/>
                  </a:cubicBezTo>
                  <a:cubicBezTo>
                    <a:pt x="11253" y="6340"/>
                    <a:pt x="11445" y="5970"/>
                    <a:pt x="11793" y="5970"/>
                  </a:cubicBezTo>
                  <a:cubicBezTo>
                    <a:pt x="11930" y="5970"/>
                    <a:pt x="12091" y="6027"/>
                    <a:pt x="12308" y="6172"/>
                  </a:cubicBezTo>
                  <a:cubicBezTo>
                    <a:pt x="13098" y="6707"/>
                    <a:pt x="14494" y="7986"/>
                    <a:pt x="15681" y="7986"/>
                  </a:cubicBezTo>
                  <a:cubicBezTo>
                    <a:pt x="16867" y="7986"/>
                    <a:pt x="15681" y="7428"/>
                    <a:pt x="15169" y="6916"/>
                  </a:cubicBezTo>
                  <a:cubicBezTo>
                    <a:pt x="14657" y="6381"/>
                    <a:pt x="14029" y="5451"/>
                    <a:pt x="13820" y="4892"/>
                  </a:cubicBezTo>
                  <a:cubicBezTo>
                    <a:pt x="13610" y="4311"/>
                    <a:pt x="12517" y="3473"/>
                    <a:pt x="12098" y="3124"/>
                  </a:cubicBezTo>
                  <a:cubicBezTo>
                    <a:pt x="11679" y="2752"/>
                    <a:pt x="9981" y="2194"/>
                    <a:pt x="8469" y="1519"/>
                  </a:cubicBezTo>
                  <a:cubicBezTo>
                    <a:pt x="7614" y="1138"/>
                    <a:pt x="6863" y="1002"/>
                    <a:pt x="6318" y="1002"/>
                  </a:cubicBezTo>
                  <a:cubicBezTo>
                    <a:pt x="5898" y="1002"/>
                    <a:pt x="5599" y="1082"/>
                    <a:pt x="5468" y="1193"/>
                  </a:cubicBezTo>
                  <a:cubicBezTo>
                    <a:pt x="5142" y="1449"/>
                    <a:pt x="4584" y="2031"/>
                    <a:pt x="4119" y="2124"/>
                  </a:cubicBezTo>
                  <a:cubicBezTo>
                    <a:pt x="4091" y="2131"/>
                    <a:pt x="4063" y="2134"/>
                    <a:pt x="4037" y="2134"/>
                  </a:cubicBezTo>
                  <a:cubicBezTo>
                    <a:pt x="3621" y="2134"/>
                    <a:pt x="3374" y="1306"/>
                    <a:pt x="3374" y="519"/>
                  </a:cubicBezTo>
                  <a:cubicBezTo>
                    <a:pt x="3374" y="121"/>
                    <a:pt x="2991" y="1"/>
                    <a:pt x="252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29"/>
            <p:cNvSpPr/>
            <p:nvPr/>
          </p:nvSpPr>
          <p:spPr>
            <a:xfrm>
              <a:off x="14135032" y="2849800"/>
              <a:ext cx="193550" cy="49133"/>
            </a:xfrm>
            <a:custGeom>
              <a:avLst/>
              <a:gdLst/>
              <a:ahLst/>
              <a:cxnLst/>
              <a:rect l="l" t="t" r="r" b="b"/>
              <a:pathLst>
                <a:path w="8631" h="2191" extrusionOk="0">
                  <a:moveTo>
                    <a:pt x="916" y="1"/>
                  </a:moveTo>
                  <a:cubicBezTo>
                    <a:pt x="888" y="1"/>
                    <a:pt x="862" y="2"/>
                    <a:pt x="838" y="4"/>
                  </a:cubicBezTo>
                  <a:cubicBezTo>
                    <a:pt x="326" y="74"/>
                    <a:pt x="0" y="1005"/>
                    <a:pt x="1140" y="1167"/>
                  </a:cubicBezTo>
                  <a:cubicBezTo>
                    <a:pt x="2280" y="1307"/>
                    <a:pt x="4095" y="1935"/>
                    <a:pt x="5141" y="1935"/>
                  </a:cubicBezTo>
                  <a:cubicBezTo>
                    <a:pt x="6188" y="1935"/>
                    <a:pt x="7584" y="2191"/>
                    <a:pt x="7887" y="2191"/>
                  </a:cubicBezTo>
                  <a:cubicBezTo>
                    <a:pt x="8212" y="2191"/>
                    <a:pt x="8631" y="2028"/>
                    <a:pt x="7956" y="1679"/>
                  </a:cubicBezTo>
                  <a:cubicBezTo>
                    <a:pt x="7282" y="1307"/>
                    <a:pt x="5816" y="1377"/>
                    <a:pt x="6235" y="1260"/>
                  </a:cubicBezTo>
                  <a:cubicBezTo>
                    <a:pt x="6627" y="1173"/>
                    <a:pt x="7141" y="577"/>
                    <a:pt x="6233" y="577"/>
                  </a:cubicBezTo>
                  <a:cubicBezTo>
                    <a:pt x="6171" y="577"/>
                    <a:pt x="6102" y="580"/>
                    <a:pt x="6025" y="586"/>
                  </a:cubicBezTo>
                  <a:cubicBezTo>
                    <a:pt x="4839" y="702"/>
                    <a:pt x="4002" y="749"/>
                    <a:pt x="3629" y="749"/>
                  </a:cubicBezTo>
                  <a:cubicBezTo>
                    <a:pt x="3280" y="749"/>
                    <a:pt x="3071" y="632"/>
                    <a:pt x="3071" y="632"/>
                  </a:cubicBezTo>
                  <a:cubicBezTo>
                    <a:pt x="2827" y="433"/>
                    <a:pt x="1485" y="1"/>
                    <a:pt x="916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29"/>
            <p:cNvSpPr/>
            <p:nvPr/>
          </p:nvSpPr>
          <p:spPr>
            <a:xfrm>
              <a:off x="14314477" y="2892856"/>
              <a:ext cx="69293" cy="13567"/>
            </a:xfrm>
            <a:custGeom>
              <a:avLst/>
              <a:gdLst/>
              <a:ahLst/>
              <a:cxnLst/>
              <a:rect l="l" t="t" r="r" b="b"/>
              <a:pathLst>
                <a:path w="3090" h="605" extrusionOk="0">
                  <a:moveTo>
                    <a:pt x="2084" y="0"/>
                  </a:moveTo>
                  <a:cubicBezTo>
                    <a:pt x="1845" y="0"/>
                    <a:pt x="1653" y="15"/>
                    <a:pt x="1653" y="15"/>
                  </a:cubicBezTo>
                  <a:cubicBezTo>
                    <a:pt x="978" y="108"/>
                    <a:pt x="1" y="573"/>
                    <a:pt x="815" y="573"/>
                  </a:cubicBezTo>
                  <a:cubicBezTo>
                    <a:pt x="1182" y="573"/>
                    <a:pt x="1597" y="605"/>
                    <a:pt x="1966" y="605"/>
                  </a:cubicBezTo>
                  <a:cubicBezTo>
                    <a:pt x="2440" y="605"/>
                    <a:pt x="2838" y="553"/>
                    <a:pt x="2955" y="318"/>
                  </a:cubicBezTo>
                  <a:cubicBezTo>
                    <a:pt x="3090" y="48"/>
                    <a:pt x="2513" y="0"/>
                    <a:pt x="2084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29"/>
            <p:cNvSpPr/>
            <p:nvPr/>
          </p:nvSpPr>
          <p:spPr>
            <a:xfrm>
              <a:off x="14460038" y="2896915"/>
              <a:ext cx="74092" cy="34961"/>
            </a:xfrm>
            <a:custGeom>
              <a:avLst/>
              <a:gdLst/>
              <a:ahLst/>
              <a:cxnLst/>
              <a:rect l="l" t="t" r="r" b="b"/>
              <a:pathLst>
                <a:path w="3304" h="1559" extrusionOk="0">
                  <a:moveTo>
                    <a:pt x="2781" y="0"/>
                  </a:moveTo>
                  <a:cubicBezTo>
                    <a:pt x="2213" y="0"/>
                    <a:pt x="1233" y="206"/>
                    <a:pt x="1233" y="206"/>
                  </a:cubicBezTo>
                  <a:cubicBezTo>
                    <a:pt x="512" y="392"/>
                    <a:pt x="1" y="602"/>
                    <a:pt x="1" y="974"/>
                  </a:cubicBezTo>
                  <a:cubicBezTo>
                    <a:pt x="1" y="1242"/>
                    <a:pt x="266" y="1558"/>
                    <a:pt x="553" y="1558"/>
                  </a:cubicBezTo>
                  <a:cubicBezTo>
                    <a:pt x="665" y="1558"/>
                    <a:pt x="780" y="1510"/>
                    <a:pt x="885" y="1393"/>
                  </a:cubicBezTo>
                  <a:cubicBezTo>
                    <a:pt x="1233" y="974"/>
                    <a:pt x="3304" y="346"/>
                    <a:pt x="3164" y="90"/>
                  </a:cubicBezTo>
                  <a:cubicBezTo>
                    <a:pt x="3123" y="25"/>
                    <a:pt x="2976" y="0"/>
                    <a:pt x="27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29"/>
            <p:cNvSpPr/>
            <p:nvPr/>
          </p:nvSpPr>
          <p:spPr>
            <a:xfrm>
              <a:off x="14387515" y="2880052"/>
              <a:ext cx="85910" cy="24040"/>
            </a:xfrm>
            <a:custGeom>
              <a:avLst/>
              <a:gdLst/>
              <a:ahLst/>
              <a:cxnLst/>
              <a:rect l="l" t="t" r="r" b="b"/>
              <a:pathLst>
                <a:path w="3831" h="1072" extrusionOk="0">
                  <a:moveTo>
                    <a:pt x="3505" y="0"/>
                  </a:moveTo>
                  <a:cubicBezTo>
                    <a:pt x="3444" y="0"/>
                    <a:pt x="3356" y="23"/>
                    <a:pt x="3235" y="74"/>
                  </a:cubicBezTo>
                  <a:cubicBezTo>
                    <a:pt x="2444" y="377"/>
                    <a:pt x="722" y="423"/>
                    <a:pt x="722" y="423"/>
                  </a:cubicBezTo>
                  <a:lnTo>
                    <a:pt x="745" y="423"/>
                  </a:lnTo>
                  <a:cubicBezTo>
                    <a:pt x="327" y="633"/>
                    <a:pt x="1" y="1005"/>
                    <a:pt x="792" y="1005"/>
                  </a:cubicBezTo>
                  <a:cubicBezTo>
                    <a:pt x="1224" y="1005"/>
                    <a:pt x="1773" y="1071"/>
                    <a:pt x="2238" y="1071"/>
                  </a:cubicBezTo>
                  <a:cubicBezTo>
                    <a:pt x="2599" y="1071"/>
                    <a:pt x="2909" y="1031"/>
                    <a:pt x="3072" y="889"/>
                  </a:cubicBezTo>
                  <a:cubicBezTo>
                    <a:pt x="3385" y="634"/>
                    <a:pt x="3830" y="0"/>
                    <a:pt x="3505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29"/>
            <p:cNvSpPr/>
            <p:nvPr/>
          </p:nvSpPr>
          <p:spPr>
            <a:xfrm>
              <a:off x="14380743" y="2910751"/>
              <a:ext cx="33929" cy="18523"/>
            </a:xfrm>
            <a:custGeom>
              <a:avLst/>
              <a:gdLst/>
              <a:ahLst/>
              <a:cxnLst/>
              <a:rect l="l" t="t" r="r" b="b"/>
              <a:pathLst>
                <a:path w="1513" h="826" extrusionOk="0">
                  <a:moveTo>
                    <a:pt x="601" y="0"/>
                  </a:moveTo>
                  <a:cubicBezTo>
                    <a:pt x="268" y="0"/>
                    <a:pt x="0" y="148"/>
                    <a:pt x="0" y="148"/>
                  </a:cubicBezTo>
                  <a:cubicBezTo>
                    <a:pt x="156" y="348"/>
                    <a:pt x="823" y="825"/>
                    <a:pt x="1145" y="825"/>
                  </a:cubicBezTo>
                  <a:cubicBezTo>
                    <a:pt x="1160" y="825"/>
                    <a:pt x="1174" y="824"/>
                    <a:pt x="1187" y="822"/>
                  </a:cubicBezTo>
                  <a:cubicBezTo>
                    <a:pt x="1513" y="776"/>
                    <a:pt x="1396" y="194"/>
                    <a:pt x="931" y="55"/>
                  </a:cubicBezTo>
                  <a:cubicBezTo>
                    <a:pt x="819" y="15"/>
                    <a:pt x="706" y="0"/>
                    <a:pt x="6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29"/>
            <p:cNvSpPr/>
            <p:nvPr/>
          </p:nvSpPr>
          <p:spPr>
            <a:xfrm>
              <a:off x="14364036" y="2755839"/>
              <a:ext cx="109412" cy="94701"/>
            </a:xfrm>
            <a:custGeom>
              <a:avLst/>
              <a:gdLst/>
              <a:ahLst/>
              <a:cxnLst/>
              <a:rect l="l" t="t" r="r" b="b"/>
              <a:pathLst>
                <a:path w="4879" h="4223" extrusionOk="0">
                  <a:moveTo>
                    <a:pt x="3130" y="1"/>
                  </a:moveTo>
                  <a:cubicBezTo>
                    <a:pt x="3074" y="1"/>
                    <a:pt x="3023" y="3"/>
                    <a:pt x="2979" y="7"/>
                  </a:cubicBezTo>
                  <a:cubicBezTo>
                    <a:pt x="2304" y="77"/>
                    <a:pt x="1350" y="53"/>
                    <a:pt x="745" y="379"/>
                  </a:cubicBezTo>
                  <a:cubicBezTo>
                    <a:pt x="1" y="774"/>
                    <a:pt x="187" y="937"/>
                    <a:pt x="443" y="1565"/>
                  </a:cubicBezTo>
                  <a:cubicBezTo>
                    <a:pt x="629" y="2007"/>
                    <a:pt x="792" y="2194"/>
                    <a:pt x="815" y="2705"/>
                  </a:cubicBezTo>
                  <a:cubicBezTo>
                    <a:pt x="838" y="3101"/>
                    <a:pt x="699" y="3473"/>
                    <a:pt x="862" y="3845"/>
                  </a:cubicBezTo>
                  <a:cubicBezTo>
                    <a:pt x="946" y="4064"/>
                    <a:pt x="1189" y="4222"/>
                    <a:pt x="1413" y="4222"/>
                  </a:cubicBezTo>
                  <a:cubicBezTo>
                    <a:pt x="1499" y="4222"/>
                    <a:pt x="1582" y="4199"/>
                    <a:pt x="1653" y="4148"/>
                  </a:cubicBezTo>
                  <a:cubicBezTo>
                    <a:pt x="1653" y="3729"/>
                    <a:pt x="1653" y="3310"/>
                    <a:pt x="1653" y="2891"/>
                  </a:cubicBezTo>
                  <a:cubicBezTo>
                    <a:pt x="1653" y="2682"/>
                    <a:pt x="1653" y="2449"/>
                    <a:pt x="1816" y="2310"/>
                  </a:cubicBezTo>
                  <a:cubicBezTo>
                    <a:pt x="1909" y="2248"/>
                    <a:pt x="2022" y="2227"/>
                    <a:pt x="2136" y="2227"/>
                  </a:cubicBezTo>
                  <a:cubicBezTo>
                    <a:pt x="2193" y="2227"/>
                    <a:pt x="2250" y="2232"/>
                    <a:pt x="2304" y="2240"/>
                  </a:cubicBezTo>
                  <a:cubicBezTo>
                    <a:pt x="2420" y="2240"/>
                    <a:pt x="2537" y="2240"/>
                    <a:pt x="2653" y="2310"/>
                  </a:cubicBezTo>
                  <a:cubicBezTo>
                    <a:pt x="2862" y="2426"/>
                    <a:pt x="2909" y="2705"/>
                    <a:pt x="3002" y="2915"/>
                  </a:cubicBezTo>
                  <a:cubicBezTo>
                    <a:pt x="3123" y="3178"/>
                    <a:pt x="3403" y="3370"/>
                    <a:pt x="3673" y="3370"/>
                  </a:cubicBezTo>
                  <a:cubicBezTo>
                    <a:pt x="3713" y="3370"/>
                    <a:pt x="3753" y="3366"/>
                    <a:pt x="3793" y="3357"/>
                  </a:cubicBezTo>
                  <a:cubicBezTo>
                    <a:pt x="4119" y="3287"/>
                    <a:pt x="4351" y="2891"/>
                    <a:pt x="4188" y="2612"/>
                  </a:cubicBezTo>
                  <a:cubicBezTo>
                    <a:pt x="4049" y="2333"/>
                    <a:pt x="3677" y="2287"/>
                    <a:pt x="3444" y="2124"/>
                  </a:cubicBezTo>
                  <a:cubicBezTo>
                    <a:pt x="3142" y="1914"/>
                    <a:pt x="3025" y="1472"/>
                    <a:pt x="3165" y="1147"/>
                  </a:cubicBezTo>
                  <a:lnTo>
                    <a:pt x="3165" y="1147"/>
                  </a:lnTo>
                  <a:cubicBezTo>
                    <a:pt x="3253" y="1167"/>
                    <a:pt x="3345" y="1177"/>
                    <a:pt x="3437" y="1177"/>
                  </a:cubicBezTo>
                  <a:cubicBezTo>
                    <a:pt x="3661" y="1177"/>
                    <a:pt x="3884" y="1116"/>
                    <a:pt x="4049" y="984"/>
                  </a:cubicBezTo>
                  <a:cubicBezTo>
                    <a:pt x="4878" y="239"/>
                    <a:pt x="3725" y="1"/>
                    <a:pt x="313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29"/>
            <p:cNvSpPr/>
            <p:nvPr/>
          </p:nvSpPr>
          <p:spPr>
            <a:xfrm>
              <a:off x="14395341" y="2715228"/>
              <a:ext cx="105936" cy="26170"/>
            </a:xfrm>
            <a:custGeom>
              <a:avLst/>
              <a:gdLst/>
              <a:ahLst/>
              <a:cxnLst/>
              <a:rect l="l" t="t" r="r" b="b"/>
              <a:pathLst>
                <a:path w="4724" h="1167" extrusionOk="0">
                  <a:moveTo>
                    <a:pt x="3980" y="1"/>
                  </a:moveTo>
                  <a:cubicBezTo>
                    <a:pt x="3654" y="1"/>
                    <a:pt x="3328" y="147"/>
                    <a:pt x="3002" y="213"/>
                  </a:cubicBezTo>
                  <a:cubicBezTo>
                    <a:pt x="2852" y="244"/>
                    <a:pt x="2699" y="255"/>
                    <a:pt x="2544" y="255"/>
                  </a:cubicBezTo>
                  <a:cubicBezTo>
                    <a:pt x="2160" y="255"/>
                    <a:pt x="1764" y="187"/>
                    <a:pt x="1377" y="187"/>
                  </a:cubicBezTo>
                  <a:cubicBezTo>
                    <a:pt x="1337" y="187"/>
                    <a:pt x="1297" y="188"/>
                    <a:pt x="1257" y="189"/>
                  </a:cubicBezTo>
                  <a:cubicBezTo>
                    <a:pt x="675" y="213"/>
                    <a:pt x="1" y="561"/>
                    <a:pt x="1" y="1166"/>
                  </a:cubicBezTo>
                  <a:cubicBezTo>
                    <a:pt x="280" y="1050"/>
                    <a:pt x="582" y="1027"/>
                    <a:pt x="908" y="1027"/>
                  </a:cubicBezTo>
                  <a:cubicBezTo>
                    <a:pt x="1908" y="1003"/>
                    <a:pt x="2932" y="957"/>
                    <a:pt x="3956" y="934"/>
                  </a:cubicBezTo>
                  <a:cubicBezTo>
                    <a:pt x="4142" y="934"/>
                    <a:pt x="4374" y="910"/>
                    <a:pt x="4491" y="748"/>
                  </a:cubicBezTo>
                  <a:cubicBezTo>
                    <a:pt x="4723" y="468"/>
                    <a:pt x="4398" y="50"/>
                    <a:pt x="4049" y="3"/>
                  </a:cubicBezTo>
                  <a:cubicBezTo>
                    <a:pt x="4026" y="2"/>
                    <a:pt x="4003" y="1"/>
                    <a:pt x="398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29"/>
            <p:cNvSpPr/>
            <p:nvPr/>
          </p:nvSpPr>
          <p:spPr>
            <a:xfrm>
              <a:off x="14528165" y="2702760"/>
              <a:ext cx="35185" cy="55479"/>
            </a:xfrm>
            <a:custGeom>
              <a:avLst/>
              <a:gdLst/>
              <a:ahLst/>
              <a:cxnLst/>
              <a:rect l="l" t="t" r="r" b="b"/>
              <a:pathLst>
                <a:path w="1569" h="2474" extrusionOk="0">
                  <a:moveTo>
                    <a:pt x="196" y="629"/>
                  </a:moveTo>
                  <a:cubicBezTo>
                    <a:pt x="194" y="646"/>
                    <a:pt x="191" y="664"/>
                    <a:pt x="189" y="681"/>
                  </a:cubicBezTo>
                  <a:lnTo>
                    <a:pt x="189" y="681"/>
                  </a:lnTo>
                  <a:lnTo>
                    <a:pt x="173" y="629"/>
                  </a:lnTo>
                  <a:close/>
                  <a:moveTo>
                    <a:pt x="568" y="1"/>
                  </a:moveTo>
                  <a:cubicBezTo>
                    <a:pt x="336" y="1"/>
                    <a:pt x="126" y="140"/>
                    <a:pt x="57" y="350"/>
                  </a:cubicBezTo>
                  <a:cubicBezTo>
                    <a:pt x="0" y="518"/>
                    <a:pt x="50" y="717"/>
                    <a:pt x="168" y="849"/>
                  </a:cubicBezTo>
                  <a:lnTo>
                    <a:pt x="168" y="849"/>
                  </a:lnTo>
                  <a:cubicBezTo>
                    <a:pt x="138" y="1109"/>
                    <a:pt x="116" y="1381"/>
                    <a:pt x="80" y="1653"/>
                  </a:cubicBezTo>
                  <a:cubicBezTo>
                    <a:pt x="57" y="1839"/>
                    <a:pt x="33" y="2048"/>
                    <a:pt x="126" y="2234"/>
                  </a:cubicBezTo>
                  <a:cubicBezTo>
                    <a:pt x="199" y="2361"/>
                    <a:pt x="342" y="2473"/>
                    <a:pt x="489" y="2473"/>
                  </a:cubicBezTo>
                  <a:cubicBezTo>
                    <a:pt x="531" y="2473"/>
                    <a:pt x="574" y="2464"/>
                    <a:pt x="615" y="2444"/>
                  </a:cubicBezTo>
                  <a:cubicBezTo>
                    <a:pt x="964" y="2257"/>
                    <a:pt x="615" y="1629"/>
                    <a:pt x="894" y="1327"/>
                  </a:cubicBezTo>
                  <a:cubicBezTo>
                    <a:pt x="1034" y="1187"/>
                    <a:pt x="1313" y="1187"/>
                    <a:pt x="1452" y="1024"/>
                  </a:cubicBezTo>
                  <a:cubicBezTo>
                    <a:pt x="1569" y="885"/>
                    <a:pt x="1545" y="652"/>
                    <a:pt x="1429" y="513"/>
                  </a:cubicBezTo>
                  <a:cubicBezTo>
                    <a:pt x="1313" y="350"/>
                    <a:pt x="1150" y="257"/>
                    <a:pt x="987" y="164"/>
                  </a:cubicBezTo>
                  <a:cubicBezTo>
                    <a:pt x="848" y="94"/>
                    <a:pt x="708" y="24"/>
                    <a:pt x="56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29"/>
            <p:cNvSpPr/>
            <p:nvPr/>
          </p:nvSpPr>
          <p:spPr>
            <a:xfrm>
              <a:off x="14537763" y="2784543"/>
              <a:ext cx="64719" cy="26888"/>
            </a:xfrm>
            <a:custGeom>
              <a:avLst/>
              <a:gdLst/>
              <a:ahLst/>
              <a:cxnLst/>
              <a:rect l="l" t="t" r="r" b="b"/>
              <a:pathLst>
                <a:path w="2886" h="1199" extrusionOk="0">
                  <a:moveTo>
                    <a:pt x="861" y="1"/>
                  </a:moveTo>
                  <a:cubicBezTo>
                    <a:pt x="643" y="1"/>
                    <a:pt x="424" y="25"/>
                    <a:pt x="210" y="76"/>
                  </a:cubicBezTo>
                  <a:lnTo>
                    <a:pt x="210" y="99"/>
                  </a:lnTo>
                  <a:cubicBezTo>
                    <a:pt x="280" y="355"/>
                    <a:pt x="1" y="681"/>
                    <a:pt x="187" y="844"/>
                  </a:cubicBezTo>
                  <a:cubicBezTo>
                    <a:pt x="257" y="890"/>
                    <a:pt x="303" y="890"/>
                    <a:pt x="373" y="914"/>
                  </a:cubicBezTo>
                  <a:cubicBezTo>
                    <a:pt x="675" y="960"/>
                    <a:pt x="955" y="1007"/>
                    <a:pt x="1257" y="1053"/>
                  </a:cubicBezTo>
                  <a:cubicBezTo>
                    <a:pt x="1490" y="1100"/>
                    <a:pt x="1699" y="1123"/>
                    <a:pt x="1932" y="1169"/>
                  </a:cubicBezTo>
                  <a:cubicBezTo>
                    <a:pt x="2060" y="1181"/>
                    <a:pt x="2188" y="1198"/>
                    <a:pt x="2313" y="1198"/>
                  </a:cubicBezTo>
                  <a:cubicBezTo>
                    <a:pt x="2438" y="1198"/>
                    <a:pt x="2560" y="1181"/>
                    <a:pt x="2676" y="1123"/>
                  </a:cubicBezTo>
                  <a:cubicBezTo>
                    <a:pt x="2792" y="1076"/>
                    <a:pt x="2886" y="937"/>
                    <a:pt x="2839" y="820"/>
                  </a:cubicBezTo>
                  <a:cubicBezTo>
                    <a:pt x="2816" y="774"/>
                    <a:pt x="2792" y="727"/>
                    <a:pt x="2746" y="704"/>
                  </a:cubicBezTo>
                  <a:cubicBezTo>
                    <a:pt x="2234" y="245"/>
                    <a:pt x="1548" y="1"/>
                    <a:pt x="86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29"/>
            <p:cNvSpPr/>
            <p:nvPr/>
          </p:nvSpPr>
          <p:spPr>
            <a:xfrm>
              <a:off x="14428732" y="2514345"/>
              <a:ext cx="27672" cy="46218"/>
            </a:xfrm>
            <a:custGeom>
              <a:avLst/>
              <a:gdLst/>
              <a:ahLst/>
              <a:cxnLst/>
              <a:rect l="l" t="t" r="r" b="b"/>
              <a:pathLst>
                <a:path w="1234" h="2061" extrusionOk="0">
                  <a:moveTo>
                    <a:pt x="312" y="1"/>
                  </a:moveTo>
                  <a:cubicBezTo>
                    <a:pt x="186" y="1"/>
                    <a:pt x="79" y="49"/>
                    <a:pt x="47" y="167"/>
                  </a:cubicBezTo>
                  <a:lnTo>
                    <a:pt x="164" y="144"/>
                  </a:lnTo>
                  <a:lnTo>
                    <a:pt x="164" y="144"/>
                  </a:lnTo>
                  <a:cubicBezTo>
                    <a:pt x="1" y="726"/>
                    <a:pt x="24" y="1331"/>
                    <a:pt x="210" y="1866"/>
                  </a:cubicBezTo>
                  <a:cubicBezTo>
                    <a:pt x="257" y="1959"/>
                    <a:pt x="280" y="2029"/>
                    <a:pt x="350" y="2052"/>
                  </a:cubicBezTo>
                  <a:cubicBezTo>
                    <a:pt x="368" y="2058"/>
                    <a:pt x="387" y="2061"/>
                    <a:pt x="405" y="2061"/>
                  </a:cubicBezTo>
                  <a:cubicBezTo>
                    <a:pt x="455" y="2061"/>
                    <a:pt x="502" y="2039"/>
                    <a:pt x="536" y="2005"/>
                  </a:cubicBezTo>
                  <a:cubicBezTo>
                    <a:pt x="1141" y="1633"/>
                    <a:pt x="1234" y="679"/>
                    <a:pt x="745" y="167"/>
                  </a:cubicBezTo>
                  <a:cubicBezTo>
                    <a:pt x="632" y="67"/>
                    <a:pt x="459" y="1"/>
                    <a:pt x="3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29"/>
            <p:cNvSpPr/>
            <p:nvPr/>
          </p:nvSpPr>
          <p:spPr>
            <a:xfrm>
              <a:off x="14475690" y="2508245"/>
              <a:ext cx="30790" cy="53798"/>
            </a:xfrm>
            <a:custGeom>
              <a:avLst/>
              <a:gdLst/>
              <a:ahLst/>
              <a:cxnLst/>
              <a:rect l="l" t="t" r="r" b="b"/>
              <a:pathLst>
                <a:path w="1373" h="2399" extrusionOk="0">
                  <a:moveTo>
                    <a:pt x="652" y="44"/>
                  </a:moveTo>
                  <a:cubicBezTo>
                    <a:pt x="652" y="80"/>
                    <a:pt x="651" y="116"/>
                    <a:pt x="650" y="153"/>
                  </a:cubicBezTo>
                  <a:lnTo>
                    <a:pt x="650" y="153"/>
                  </a:lnTo>
                  <a:lnTo>
                    <a:pt x="629" y="44"/>
                  </a:lnTo>
                  <a:close/>
                  <a:moveTo>
                    <a:pt x="520" y="1"/>
                  </a:moveTo>
                  <a:cubicBezTo>
                    <a:pt x="435" y="1"/>
                    <a:pt x="372" y="30"/>
                    <a:pt x="349" y="114"/>
                  </a:cubicBezTo>
                  <a:cubicBezTo>
                    <a:pt x="313" y="240"/>
                    <a:pt x="501" y="310"/>
                    <a:pt x="630" y="411"/>
                  </a:cubicBezTo>
                  <a:lnTo>
                    <a:pt x="630" y="411"/>
                  </a:lnTo>
                  <a:cubicBezTo>
                    <a:pt x="613" y="541"/>
                    <a:pt x="584" y="668"/>
                    <a:pt x="535" y="788"/>
                  </a:cubicBezTo>
                  <a:cubicBezTo>
                    <a:pt x="442" y="1044"/>
                    <a:pt x="256" y="1277"/>
                    <a:pt x="140" y="1533"/>
                  </a:cubicBezTo>
                  <a:cubicBezTo>
                    <a:pt x="47" y="1765"/>
                    <a:pt x="0" y="2091"/>
                    <a:pt x="187" y="2301"/>
                  </a:cubicBezTo>
                  <a:cubicBezTo>
                    <a:pt x="210" y="2347"/>
                    <a:pt x="256" y="2370"/>
                    <a:pt x="303" y="2394"/>
                  </a:cubicBezTo>
                  <a:cubicBezTo>
                    <a:pt x="315" y="2397"/>
                    <a:pt x="327" y="2398"/>
                    <a:pt x="339" y="2398"/>
                  </a:cubicBezTo>
                  <a:cubicBezTo>
                    <a:pt x="415" y="2398"/>
                    <a:pt x="475" y="2338"/>
                    <a:pt x="535" y="2277"/>
                  </a:cubicBezTo>
                  <a:cubicBezTo>
                    <a:pt x="1117" y="1765"/>
                    <a:pt x="1373" y="881"/>
                    <a:pt x="1140" y="137"/>
                  </a:cubicBezTo>
                  <a:cubicBezTo>
                    <a:pt x="953" y="121"/>
                    <a:pt x="692" y="1"/>
                    <a:pt x="520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29"/>
            <p:cNvSpPr/>
            <p:nvPr/>
          </p:nvSpPr>
          <p:spPr>
            <a:xfrm>
              <a:off x="14448556" y="2547287"/>
              <a:ext cx="16191" cy="32494"/>
            </a:xfrm>
            <a:custGeom>
              <a:avLst/>
              <a:gdLst/>
              <a:ahLst/>
              <a:cxnLst/>
              <a:rect l="l" t="t" r="r" b="b"/>
              <a:pathLst>
                <a:path w="722" h="1449" extrusionOk="0">
                  <a:moveTo>
                    <a:pt x="586" y="0"/>
                  </a:moveTo>
                  <a:cubicBezTo>
                    <a:pt x="499" y="0"/>
                    <a:pt x="410" y="26"/>
                    <a:pt x="350" y="71"/>
                  </a:cubicBezTo>
                  <a:lnTo>
                    <a:pt x="210" y="164"/>
                  </a:lnTo>
                  <a:lnTo>
                    <a:pt x="233" y="164"/>
                  </a:lnTo>
                  <a:cubicBezTo>
                    <a:pt x="233" y="350"/>
                    <a:pt x="140" y="536"/>
                    <a:pt x="94" y="699"/>
                  </a:cubicBezTo>
                  <a:cubicBezTo>
                    <a:pt x="24" y="885"/>
                    <a:pt x="1" y="1071"/>
                    <a:pt x="70" y="1234"/>
                  </a:cubicBezTo>
                  <a:cubicBezTo>
                    <a:pt x="119" y="1364"/>
                    <a:pt x="247" y="1448"/>
                    <a:pt x="367" y="1448"/>
                  </a:cubicBezTo>
                  <a:cubicBezTo>
                    <a:pt x="419" y="1448"/>
                    <a:pt x="470" y="1432"/>
                    <a:pt x="513" y="1397"/>
                  </a:cubicBezTo>
                  <a:cubicBezTo>
                    <a:pt x="466" y="932"/>
                    <a:pt x="536" y="443"/>
                    <a:pt x="722" y="24"/>
                  </a:cubicBezTo>
                  <a:cubicBezTo>
                    <a:pt x="681" y="8"/>
                    <a:pt x="634" y="0"/>
                    <a:pt x="586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29"/>
            <p:cNvSpPr/>
            <p:nvPr/>
          </p:nvSpPr>
          <p:spPr>
            <a:xfrm>
              <a:off x="14904008" y="2819011"/>
              <a:ext cx="80865" cy="43415"/>
            </a:xfrm>
            <a:custGeom>
              <a:avLst/>
              <a:gdLst/>
              <a:ahLst/>
              <a:cxnLst/>
              <a:rect l="l" t="t" r="r" b="b"/>
              <a:pathLst>
                <a:path w="3606" h="1936" extrusionOk="0">
                  <a:moveTo>
                    <a:pt x="2811" y="1"/>
                  </a:moveTo>
                  <a:cubicBezTo>
                    <a:pt x="2524" y="1"/>
                    <a:pt x="2233" y="354"/>
                    <a:pt x="2233" y="354"/>
                  </a:cubicBezTo>
                  <a:cubicBezTo>
                    <a:pt x="2210" y="563"/>
                    <a:pt x="2024" y="703"/>
                    <a:pt x="1815" y="749"/>
                  </a:cubicBezTo>
                  <a:cubicBezTo>
                    <a:pt x="1735" y="767"/>
                    <a:pt x="1655" y="774"/>
                    <a:pt x="1575" y="774"/>
                  </a:cubicBezTo>
                  <a:cubicBezTo>
                    <a:pt x="1445" y="774"/>
                    <a:pt x="1316" y="755"/>
                    <a:pt x="1187" y="726"/>
                  </a:cubicBezTo>
                  <a:cubicBezTo>
                    <a:pt x="1070" y="714"/>
                    <a:pt x="954" y="703"/>
                    <a:pt x="838" y="703"/>
                  </a:cubicBezTo>
                  <a:cubicBezTo>
                    <a:pt x="721" y="703"/>
                    <a:pt x="605" y="714"/>
                    <a:pt x="489" y="749"/>
                  </a:cubicBezTo>
                  <a:cubicBezTo>
                    <a:pt x="256" y="819"/>
                    <a:pt x="70" y="1005"/>
                    <a:pt x="47" y="1238"/>
                  </a:cubicBezTo>
                  <a:cubicBezTo>
                    <a:pt x="0" y="1656"/>
                    <a:pt x="512" y="1912"/>
                    <a:pt x="931" y="1936"/>
                  </a:cubicBezTo>
                  <a:cubicBezTo>
                    <a:pt x="1884" y="1936"/>
                    <a:pt x="2722" y="1331"/>
                    <a:pt x="3420" y="703"/>
                  </a:cubicBezTo>
                  <a:cubicBezTo>
                    <a:pt x="3513" y="633"/>
                    <a:pt x="3606" y="493"/>
                    <a:pt x="3559" y="377"/>
                  </a:cubicBezTo>
                  <a:cubicBezTo>
                    <a:pt x="3536" y="330"/>
                    <a:pt x="3490" y="284"/>
                    <a:pt x="3420" y="261"/>
                  </a:cubicBezTo>
                  <a:cubicBezTo>
                    <a:pt x="3420" y="261"/>
                    <a:pt x="3187" y="74"/>
                    <a:pt x="2862" y="5"/>
                  </a:cubicBezTo>
                  <a:cubicBezTo>
                    <a:pt x="2845" y="2"/>
                    <a:pt x="2828" y="1"/>
                    <a:pt x="2811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29"/>
            <p:cNvSpPr/>
            <p:nvPr/>
          </p:nvSpPr>
          <p:spPr>
            <a:xfrm>
              <a:off x="15014070" y="2830560"/>
              <a:ext cx="56376" cy="38638"/>
            </a:xfrm>
            <a:custGeom>
              <a:avLst/>
              <a:gdLst/>
              <a:ahLst/>
              <a:cxnLst/>
              <a:rect l="l" t="t" r="r" b="b"/>
              <a:pathLst>
                <a:path w="2514" h="1723" extrusionOk="0">
                  <a:moveTo>
                    <a:pt x="131" y="0"/>
                  </a:moveTo>
                  <a:cubicBezTo>
                    <a:pt x="103" y="0"/>
                    <a:pt x="72" y="8"/>
                    <a:pt x="47" y="25"/>
                  </a:cubicBezTo>
                  <a:cubicBezTo>
                    <a:pt x="1" y="71"/>
                    <a:pt x="1" y="164"/>
                    <a:pt x="1" y="234"/>
                  </a:cubicBezTo>
                  <a:cubicBezTo>
                    <a:pt x="47" y="653"/>
                    <a:pt x="117" y="1141"/>
                    <a:pt x="466" y="1351"/>
                  </a:cubicBezTo>
                  <a:cubicBezTo>
                    <a:pt x="838" y="1560"/>
                    <a:pt x="1304" y="1723"/>
                    <a:pt x="1652" y="1723"/>
                  </a:cubicBezTo>
                  <a:cubicBezTo>
                    <a:pt x="2513" y="1630"/>
                    <a:pt x="978" y="1374"/>
                    <a:pt x="1164" y="653"/>
                  </a:cubicBezTo>
                  <a:cubicBezTo>
                    <a:pt x="1187" y="583"/>
                    <a:pt x="1141" y="490"/>
                    <a:pt x="1094" y="420"/>
                  </a:cubicBezTo>
                  <a:cubicBezTo>
                    <a:pt x="1024" y="374"/>
                    <a:pt x="955" y="327"/>
                    <a:pt x="861" y="304"/>
                  </a:cubicBezTo>
                  <a:lnTo>
                    <a:pt x="210" y="71"/>
                  </a:lnTo>
                  <a:cubicBezTo>
                    <a:pt x="225" y="26"/>
                    <a:pt x="182" y="0"/>
                    <a:pt x="13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29"/>
            <p:cNvSpPr/>
            <p:nvPr/>
          </p:nvSpPr>
          <p:spPr>
            <a:xfrm>
              <a:off x="14947288" y="2787279"/>
              <a:ext cx="43774" cy="39244"/>
            </a:xfrm>
            <a:custGeom>
              <a:avLst/>
              <a:gdLst/>
              <a:ahLst/>
              <a:cxnLst/>
              <a:rect l="l" t="t" r="r" b="b"/>
              <a:pathLst>
                <a:path w="1952" h="1750" extrusionOk="0">
                  <a:moveTo>
                    <a:pt x="94" y="1"/>
                  </a:moveTo>
                  <a:cubicBezTo>
                    <a:pt x="94" y="1"/>
                    <a:pt x="1" y="24"/>
                    <a:pt x="47" y="233"/>
                  </a:cubicBezTo>
                  <a:cubicBezTo>
                    <a:pt x="94" y="419"/>
                    <a:pt x="1327" y="1071"/>
                    <a:pt x="1536" y="1350"/>
                  </a:cubicBezTo>
                  <a:cubicBezTo>
                    <a:pt x="1722" y="1652"/>
                    <a:pt x="1629" y="1699"/>
                    <a:pt x="1722" y="1745"/>
                  </a:cubicBezTo>
                  <a:cubicBezTo>
                    <a:pt x="1728" y="1748"/>
                    <a:pt x="1733" y="1749"/>
                    <a:pt x="1738" y="1749"/>
                  </a:cubicBezTo>
                  <a:cubicBezTo>
                    <a:pt x="1830" y="1749"/>
                    <a:pt x="1951" y="1384"/>
                    <a:pt x="1885" y="1164"/>
                  </a:cubicBezTo>
                  <a:cubicBezTo>
                    <a:pt x="1792" y="931"/>
                    <a:pt x="722" y="326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29"/>
            <p:cNvSpPr/>
            <p:nvPr/>
          </p:nvSpPr>
          <p:spPr>
            <a:xfrm>
              <a:off x="11940791" y="461493"/>
              <a:ext cx="3711338" cy="2943438"/>
            </a:xfrm>
            <a:custGeom>
              <a:avLst/>
              <a:gdLst/>
              <a:ahLst/>
              <a:cxnLst/>
              <a:rect l="l" t="t" r="r" b="b"/>
              <a:pathLst>
                <a:path w="165500" h="131257" extrusionOk="0">
                  <a:moveTo>
                    <a:pt x="44923" y="58978"/>
                  </a:moveTo>
                  <a:cubicBezTo>
                    <a:pt x="45551" y="58978"/>
                    <a:pt x="44923" y="59281"/>
                    <a:pt x="44783" y="59374"/>
                  </a:cubicBezTo>
                  <a:cubicBezTo>
                    <a:pt x="44667" y="59444"/>
                    <a:pt x="44225" y="60072"/>
                    <a:pt x="43876" y="60653"/>
                  </a:cubicBezTo>
                  <a:cubicBezTo>
                    <a:pt x="43550" y="61258"/>
                    <a:pt x="43783" y="61793"/>
                    <a:pt x="44132" y="61886"/>
                  </a:cubicBezTo>
                  <a:cubicBezTo>
                    <a:pt x="44458" y="61956"/>
                    <a:pt x="45458" y="63049"/>
                    <a:pt x="46505" y="63724"/>
                  </a:cubicBezTo>
                  <a:cubicBezTo>
                    <a:pt x="47575" y="64399"/>
                    <a:pt x="46900" y="65376"/>
                    <a:pt x="46691" y="65585"/>
                  </a:cubicBezTo>
                  <a:cubicBezTo>
                    <a:pt x="46582" y="65694"/>
                    <a:pt x="45962" y="65772"/>
                    <a:pt x="45245" y="65772"/>
                  </a:cubicBezTo>
                  <a:cubicBezTo>
                    <a:pt x="44585" y="65772"/>
                    <a:pt x="43843" y="65706"/>
                    <a:pt x="43341" y="65539"/>
                  </a:cubicBezTo>
                  <a:cubicBezTo>
                    <a:pt x="42317" y="65166"/>
                    <a:pt x="41131" y="64841"/>
                    <a:pt x="40456" y="64841"/>
                  </a:cubicBezTo>
                  <a:cubicBezTo>
                    <a:pt x="39782" y="64841"/>
                    <a:pt x="39549" y="65259"/>
                    <a:pt x="39084" y="65608"/>
                  </a:cubicBezTo>
                  <a:cubicBezTo>
                    <a:pt x="38917" y="65741"/>
                    <a:pt x="38683" y="65788"/>
                    <a:pt x="38426" y="65788"/>
                  </a:cubicBezTo>
                  <a:cubicBezTo>
                    <a:pt x="37963" y="65788"/>
                    <a:pt x="37427" y="65637"/>
                    <a:pt x="37083" y="65562"/>
                  </a:cubicBezTo>
                  <a:cubicBezTo>
                    <a:pt x="37083" y="65562"/>
                    <a:pt x="36571" y="65259"/>
                    <a:pt x="36362" y="64934"/>
                  </a:cubicBezTo>
                  <a:cubicBezTo>
                    <a:pt x="36152" y="64631"/>
                    <a:pt x="36059" y="64468"/>
                    <a:pt x="36222" y="63724"/>
                  </a:cubicBezTo>
                  <a:cubicBezTo>
                    <a:pt x="36408" y="62980"/>
                    <a:pt x="36734" y="62747"/>
                    <a:pt x="36780" y="62351"/>
                  </a:cubicBezTo>
                  <a:cubicBezTo>
                    <a:pt x="36827" y="61956"/>
                    <a:pt x="37339" y="61886"/>
                    <a:pt x="37525" y="61421"/>
                  </a:cubicBezTo>
                  <a:cubicBezTo>
                    <a:pt x="37711" y="60956"/>
                    <a:pt x="37781" y="60909"/>
                    <a:pt x="37944" y="60630"/>
                  </a:cubicBezTo>
                  <a:cubicBezTo>
                    <a:pt x="38107" y="60351"/>
                    <a:pt x="38618" y="59769"/>
                    <a:pt x="39200" y="59630"/>
                  </a:cubicBezTo>
                  <a:cubicBezTo>
                    <a:pt x="39270" y="59609"/>
                    <a:pt x="39327" y="59600"/>
                    <a:pt x="39373" y="59600"/>
                  </a:cubicBezTo>
                  <a:cubicBezTo>
                    <a:pt x="39699" y="59600"/>
                    <a:pt x="39511" y="60045"/>
                    <a:pt x="39572" y="60188"/>
                  </a:cubicBezTo>
                  <a:cubicBezTo>
                    <a:pt x="39665" y="60351"/>
                    <a:pt x="40456" y="60234"/>
                    <a:pt x="40735" y="60351"/>
                  </a:cubicBezTo>
                  <a:cubicBezTo>
                    <a:pt x="40991" y="60467"/>
                    <a:pt x="40014" y="60723"/>
                    <a:pt x="39968" y="60793"/>
                  </a:cubicBezTo>
                  <a:cubicBezTo>
                    <a:pt x="39921" y="60863"/>
                    <a:pt x="40596" y="61212"/>
                    <a:pt x="40735" y="61770"/>
                  </a:cubicBezTo>
                  <a:cubicBezTo>
                    <a:pt x="40786" y="62024"/>
                    <a:pt x="40868" y="62109"/>
                    <a:pt x="40977" y="62109"/>
                  </a:cubicBezTo>
                  <a:cubicBezTo>
                    <a:pt x="41118" y="62109"/>
                    <a:pt x="41304" y="61968"/>
                    <a:pt x="41526" y="61863"/>
                  </a:cubicBezTo>
                  <a:cubicBezTo>
                    <a:pt x="41903" y="61686"/>
                    <a:pt x="42323" y="61466"/>
                    <a:pt x="42704" y="61466"/>
                  </a:cubicBezTo>
                  <a:cubicBezTo>
                    <a:pt x="42722" y="61466"/>
                    <a:pt x="42741" y="61466"/>
                    <a:pt x="42759" y="61467"/>
                  </a:cubicBezTo>
                  <a:cubicBezTo>
                    <a:pt x="42772" y="61468"/>
                    <a:pt x="42784" y="61469"/>
                    <a:pt x="42795" y="61469"/>
                  </a:cubicBezTo>
                  <a:cubicBezTo>
                    <a:pt x="43116" y="61469"/>
                    <a:pt x="42897" y="61160"/>
                    <a:pt x="42852" y="61025"/>
                  </a:cubicBezTo>
                  <a:cubicBezTo>
                    <a:pt x="42806" y="60886"/>
                    <a:pt x="42201" y="60909"/>
                    <a:pt x="41899" y="60886"/>
                  </a:cubicBezTo>
                  <a:cubicBezTo>
                    <a:pt x="41573" y="60863"/>
                    <a:pt x="41480" y="60397"/>
                    <a:pt x="41573" y="60118"/>
                  </a:cubicBezTo>
                  <a:cubicBezTo>
                    <a:pt x="41689" y="59816"/>
                    <a:pt x="42457" y="59653"/>
                    <a:pt x="42969" y="59467"/>
                  </a:cubicBezTo>
                  <a:cubicBezTo>
                    <a:pt x="43504" y="59281"/>
                    <a:pt x="44295" y="58978"/>
                    <a:pt x="44923" y="58978"/>
                  </a:cubicBezTo>
                  <a:close/>
                  <a:moveTo>
                    <a:pt x="55025" y="59351"/>
                  </a:moveTo>
                  <a:cubicBezTo>
                    <a:pt x="55276" y="59351"/>
                    <a:pt x="55546" y="59386"/>
                    <a:pt x="55834" y="59467"/>
                  </a:cubicBezTo>
                  <a:cubicBezTo>
                    <a:pt x="55834" y="59467"/>
                    <a:pt x="56159" y="59816"/>
                    <a:pt x="56183" y="60095"/>
                  </a:cubicBezTo>
                  <a:cubicBezTo>
                    <a:pt x="56229" y="60351"/>
                    <a:pt x="55996" y="60770"/>
                    <a:pt x="55880" y="60839"/>
                  </a:cubicBezTo>
                  <a:cubicBezTo>
                    <a:pt x="55554" y="61049"/>
                    <a:pt x="55205" y="61025"/>
                    <a:pt x="54903" y="61072"/>
                  </a:cubicBezTo>
                  <a:cubicBezTo>
                    <a:pt x="54619" y="61116"/>
                    <a:pt x="54725" y="61755"/>
                    <a:pt x="54449" y="61755"/>
                  </a:cubicBezTo>
                  <a:cubicBezTo>
                    <a:pt x="54432" y="61755"/>
                    <a:pt x="54412" y="61752"/>
                    <a:pt x="54391" y="61747"/>
                  </a:cubicBezTo>
                  <a:cubicBezTo>
                    <a:pt x="54331" y="61725"/>
                    <a:pt x="54280" y="61716"/>
                    <a:pt x="54239" y="61716"/>
                  </a:cubicBezTo>
                  <a:cubicBezTo>
                    <a:pt x="54055" y="61716"/>
                    <a:pt x="54045" y="61902"/>
                    <a:pt x="54159" y="62072"/>
                  </a:cubicBezTo>
                  <a:cubicBezTo>
                    <a:pt x="54321" y="62282"/>
                    <a:pt x="54601" y="63282"/>
                    <a:pt x="54857" y="63352"/>
                  </a:cubicBezTo>
                  <a:cubicBezTo>
                    <a:pt x="55089" y="63422"/>
                    <a:pt x="55694" y="63864"/>
                    <a:pt x="55717" y="64050"/>
                  </a:cubicBezTo>
                  <a:cubicBezTo>
                    <a:pt x="55757" y="64208"/>
                    <a:pt x="55662" y="64939"/>
                    <a:pt x="56005" y="64939"/>
                  </a:cubicBezTo>
                  <a:cubicBezTo>
                    <a:pt x="56065" y="64939"/>
                    <a:pt x="56139" y="64916"/>
                    <a:pt x="56229" y="64864"/>
                  </a:cubicBezTo>
                  <a:cubicBezTo>
                    <a:pt x="56347" y="64789"/>
                    <a:pt x="56453" y="64756"/>
                    <a:pt x="56549" y="64756"/>
                  </a:cubicBezTo>
                  <a:cubicBezTo>
                    <a:pt x="56929" y="64756"/>
                    <a:pt x="57155" y="65261"/>
                    <a:pt x="57322" y="65632"/>
                  </a:cubicBezTo>
                  <a:cubicBezTo>
                    <a:pt x="57459" y="65989"/>
                    <a:pt x="57321" y="66123"/>
                    <a:pt x="56917" y="66123"/>
                  </a:cubicBezTo>
                  <a:cubicBezTo>
                    <a:pt x="56770" y="66123"/>
                    <a:pt x="56587" y="66105"/>
                    <a:pt x="56369" y="66074"/>
                  </a:cubicBezTo>
                  <a:cubicBezTo>
                    <a:pt x="56313" y="66067"/>
                    <a:pt x="56262" y="66064"/>
                    <a:pt x="56217" y="66064"/>
                  </a:cubicBezTo>
                  <a:cubicBezTo>
                    <a:pt x="55613" y="66064"/>
                    <a:pt x="55847" y="66602"/>
                    <a:pt x="56020" y="66818"/>
                  </a:cubicBezTo>
                  <a:cubicBezTo>
                    <a:pt x="56183" y="67051"/>
                    <a:pt x="56578" y="67749"/>
                    <a:pt x="56787" y="68354"/>
                  </a:cubicBezTo>
                  <a:cubicBezTo>
                    <a:pt x="56997" y="68982"/>
                    <a:pt x="57067" y="69982"/>
                    <a:pt x="56578" y="70238"/>
                  </a:cubicBezTo>
                  <a:cubicBezTo>
                    <a:pt x="56484" y="70287"/>
                    <a:pt x="56350" y="70310"/>
                    <a:pt x="56188" y="70310"/>
                  </a:cubicBezTo>
                  <a:cubicBezTo>
                    <a:pt x="55512" y="70310"/>
                    <a:pt x="54356" y="69916"/>
                    <a:pt x="53624" y="69447"/>
                  </a:cubicBezTo>
                  <a:cubicBezTo>
                    <a:pt x="52716" y="68889"/>
                    <a:pt x="52972" y="68586"/>
                    <a:pt x="53182" y="67376"/>
                  </a:cubicBezTo>
                  <a:cubicBezTo>
                    <a:pt x="53391" y="66190"/>
                    <a:pt x="52856" y="65190"/>
                    <a:pt x="52367" y="64771"/>
                  </a:cubicBezTo>
                  <a:cubicBezTo>
                    <a:pt x="51902" y="64375"/>
                    <a:pt x="51855" y="63608"/>
                    <a:pt x="51832" y="63049"/>
                  </a:cubicBezTo>
                  <a:cubicBezTo>
                    <a:pt x="51809" y="62468"/>
                    <a:pt x="51437" y="62026"/>
                    <a:pt x="51437" y="61677"/>
                  </a:cubicBezTo>
                  <a:cubicBezTo>
                    <a:pt x="51437" y="61351"/>
                    <a:pt x="52623" y="60490"/>
                    <a:pt x="53205" y="60025"/>
                  </a:cubicBezTo>
                  <a:cubicBezTo>
                    <a:pt x="53660" y="59675"/>
                    <a:pt x="54260" y="59351"/>
                    <a:pt x="55025" y="59351"/>
                  </a:cubicBezTo>
                  <a:close/>
                  <a:moveTo>
                    <a:pt x="96817" y="1"/>
                  </a:moveTo>
                  <a:cubicBezTo>
                    <a:pt x="96686" y="1"/>
                    <a:pt x="96562" y="16"/>
                    <a:pt x="96452" y="51"/>
                  </a:cubicBezTo>
                  <a:cubicBezTo>
                    <a:pt x="95615" y="307"/>
                    <a:pt x="94987" y="1610"/>
                    <a:pt x="94777" y="2657"/>
                  </a:cubicBezTo>
                  <a:cubicBezTo>
                    <a:pt x="94591" y="3703"/>
                    <a:pt x="94265" y="4099"/>
                    <a:pt x="93544" y="4425"/>
                  </a:cubicBezTo>
                  <a:cubicBezTo>
                    <a:pt x="92823" y="4727"/>
                    <a:pt x="92753" y="5448"/>
                    <a:pt x="91613" y="5518"/>
                  </a:cubicBezTo>
                  <a:cubicBezTo>
                    <a:pt x="90473" y="5565"/>
                    <a:pt x="89334" y="5820"/>
                    <a:pt x="88659" y="6076"/>
                  </a:cubicBezTo>
                  <a:cubicBezTo>
                    <a:pt x="87984" y="6332"/>
                    <a:pt x="87519" y="6960"/>
                    <a:pt x="86170" y="6960"/>
                  </a:cubicBezTo>
                  <a:cubicBezTo>
                    <a:pt x="84797" y="6960"/>
                    <a:pt x="83611" y="8566"/>
                    <a:pt x="82680" y="9729"/>
                  </a:cubicBezTo>
                  <a:cubicBezTo>
                    <a:pt x="81750" y="10869"/>
                    <a:pt x="83355" y="11636"/>
                    <a:pt x="83006" y="12404"/>
                  </a:cubicBezTo>
                  <a:cubicBezTo>
                    <a:pt x="82634" y="13195"/>
                    <a:pt x="78330" y="13032"/>
                    <a:pt x="78074" y="13707"/>
                  </a:cubicBezTo>
                  <a:cubicBezTo>
                    <a:pt x="77818" y="14382"/>
                    <a:pt x="78958" y="16312"/>
                    <a:pt x="79423" y="16987"/>
                  </a:cubicBezTo>
                  <a:cubicBezTo>
                    <a:pt x="79888" y="17662"/>
                    <a:pt x="79516" y="18080"/>
                    <a:pt x="79004" y="18080"/>
                  </a:cubicBezTo>
                  <a:cubicBezTo>
                    <a:pt x="78469" y="18080"/>
                    <a:pt x="77446" y="16778"/>
                    <a:pt x="77027" y="16522"/>
                  </a:cubicBezTo>
                  <a:cubicBezTo>
                    <a:pt x="76987" y="16498"/>
                    <a:pt x="76937" y="16486"/>
                    <a:pt x="76878" y="16486"/>
                  </a:cubicBezTo>
                  <a:cubicBezTo>
                    <a:pt x="76308" y="16486"/>
                    <a:pt x="74891" y="17521"/>
                    <a:pt x="73817" y="18174"/>
                  </a:cubicBezTo>
                  <a:cubicBezTo>
                    <a:pt x="72607" y="18895"/>
                    <a:pt x="72979" y="22221"/>
                    <a:pt x="73235" y="23873"/>
                  </a:cubicBezTo>
                  <a:cubicBezTo>
                    <a:pt x="73399" y="24950"/>
                    <a:pt x="73093" y="25142"/>
                    <a:pt x="72717" y="25142"/>
                  </a:cubicBezTo>
                  <a:cubicBezTo>
                    <a:pt x="72508" y="25142"/>
                    <a:pt x="72278" y="25083"/>
                    <a:pt x="72095" y="25083"/>
                  </a:cubicBezTo>
                  <a:cubicBezTo>
                    <a:pt x="71583" y="25083"/>
                    <a:pt x="71932" y="21593"/>
                    <a:pt x="72002" y="20616"/>
                  </a:cubicBezTo>
                  <a:cubicBezTo>
                    <a:pt x="72048" y="19639"/>
                    <a:pt x="71374" y="19430"/>
                    <a:pt x="71839" y="17406"/>
                  </a:cubicBezTo>
                  <a:cubicBezTo>
                    <a:pt x="72304" y="15382"/>
                    <a:pt x="70955" y="15056"/>
                    <a:pt x="70118" y="14847"/>
                  </a:cubicBezTo>
                  <a:cubicBezTo>
                    <a:pt x="70004" y="14821"/>
                    <a:pt x="69903" y="14807"/>
                    <a:pt x="69812" y="14807"/>
                  </a:cubicBezTo>
                  <a:cubicBezTo>
                    <a:pt x="69252" y="14807"/>
                    <a:pt x="69076" y="15330"/>
                    <a:pt x="68675" y="16731"/>
                  </a:cubicBezTo>
                  <a:cubicBezTo>
                    <a:pt x="68210" y="18336"/>
                    <a:pt x="67326" y="20035"/>
                    <a:pt x="67000" y="20826"/>
                  </a:cubicBezTo>
                  <a:cubicBezTo>
                    <a:pt x="66698" y="21593"/>
                    <a:pt x="67489" y="23222"/>
                    <a:pt x="68466" y="24571"/>
                  </a:cubicBezTo>
                  <a:cubicBezTo>
                    <a:pt x="69466" y="25920"/>
                    <a:pt x="68466" y="26130"/>
                    <a:pt x="68163" y="26130"/>
                  </a:cubicBezTo>
                  <a:cubicBezTo>
                    <a:pt x="67861" y="26130"/>
                    <a:pt x="67117" y="25339"/>
                    <a:pt x="66186" y="24315"/>
                  </a:cubicBezTo>
                  <a:cubicBezTo>
                    <a:pt x="65255" y="23268"/>
                    <a:pt x="63790" y="23105"/>
                    <a:pt x="62696" y="22640"/>
                  </a:cubicBezTo>
                  <a:cubicBezTo>
                    <a:pt x="62384" y="22504"/>
                    <a:pt x="62117" y="22452"/>
                    <a:pt x="61910" y="22452"/>
                  </a:cubicBezTo>
                  <a:cubicBezTo>
                    <a:pt x="61405" y="22452"/>
                    <a:pt x="61247" y="22761"/>
                    <a:pt x="61626" y="22943"/>
                  </a:cubicBezTo>
                  <a:cubicBezTo>
                    <a:pt x="62138" y="23222"/>
                    <a:pt x="62603" y="24501"/>
                    <a:pt x="61719" y="24873"/>
                  </a:cubicBezTo>
                  <a:cubicBezTo>
                    <a:pt x="60835" y="25246"/>
                    <a:pt x="59905" y="25292"/>
                    <a:pt x="58974" y="25385"/>
                  </a:cubicBezTo>
                  <a:cubicBezTo>
                    <a:pt x="58435" y="25451"/>
                    <a:pt x="58156" y="25591"/>
                    <a:pt x="57788" y="25591"/>
                  </a:cubicBezTo>
                  <a:cubicBezTo>
                    <a:pt x="57505" y="25591"/>
                    <a:pt x="57170" y="25509"/>
                    <a:pt x="56625" y="25246"/>
                  </a:cubicBezTo>
                  <a:cubicBezTo>
                    <a:pt x="56440" y="25152"/>
                    <a:pt x="56242" y="25109"/>
                    <a:pt x="56033" y="25109"/>
                  </a:cubicBezTo>
                  <a:cubicBezTo>
                    <a:pt x="54842" y="25109"/>
                    <a:pt x="53313" y="26502"/>
                    <a:pt x="52204" y="27828"/>
                  </a:cubicBezTo>
                  <a:cubicBezTo>
                    <a:pt x="51363" y="28853"/>
                    <a:pt x="51206" y="29164"/>
                    <a:pt x="51018" y="29164"/>
                  </a:cubicBezTo>
                  <a:cubicBezTo>
                    <a:pt x="50920" y="29164"/>
                    <a:pt x="50814" y="29079"/>
                    <a:pt x="50599" y="28968"/>
                  </a:cubicBezTo>
                  <a:cubicBezTo>
                    <a:pt x="49994" y="28665"/>
                    <a:pt x="50390" y="27665"/>
                    <a:pt x="51064" y="27316"/>
                  </a:cubicBezTo>
                  <a:cubicBezTo>
                    <a:pt x="51762" y="26944"/>
                    <a:pt x="50297" y="25804"/>
                    <a:pt x="49994" y="25595"/>
                  </a:cubicBezTo>
                  <a:cubicBezTo>
                    <a:pt x="49966" y="25576"/>
                    <a:pt x="49936" y="25568"/>
                    <a:pt x="49904" y="25568"/>
                  </a:cubicBezTo>
                  <a:cubicBezTo>
                    <a:pt x="49574" y="25568"/>
                    <a:pt x="49096" y="26518"/>
                    <a:pt x="48947" y="27409"/>
                  </a:cubicBezTo>
                  <a:cubicBezTo>
                    <a:pt x="48785" y="28410"/>
                    <a:pt x="49320" y="29340"/>
                    <a:pt x="49320" y="29922"/>
                  </a:cubicBezTo>
                  <a:cubicBezTo>
                    <a:pt x="49320" y="30206"/>
                    <a:pt x="49209" y="30323"/>
                    <a:pt x="49003" y="30323"/>
                  </a:cubicBezTo>
                  <a:cubicBezTo>
                    <a:pt x="48788" y="30323"/>
                    <a:pt x="48468" y="30194"/>
                    <a:pt x="48063" y="29992"/>
                  </a:cubicBezTo>
                  <a:cubicBezTo>
                    <a:pt x="47988" y="29955"/>
                    <a:pt x="47910" y="29939"/>
                    <a:pt x="47828" y="29939"/>
                  </a:cubicBezTo>
                  <a:cubicBezTo>
                    <a:pt x="47075" y="29939"/>
                    <a:pt x="46087" y="31356"/>
                    <a:pt x="45667" y="31713"/>
                  </a:cubicBezTo>
                  <a:cubicBezTo>
                    <a:pt x="45202" y="32109"/>
                    <a:pt x="45667" y="32295"/>
                    <a:pt x="46086" y="33039"/>
                  </a:cubicBezTo>
                  <a:cubicBezTo>
                    <a:pt x="46257" y="33327"/>
                    <a:pt x="46080" y="33438"/>
                    <a:pt x="45754" y="33438"/>
                  </a:cubicBezTo>
                  <a:cubicBezTo>
                    <a:pt x="45240" y="33438"/>
                    <a:pt x="44355" y="33161"/>
                    <a:pt x="43899" y="32876"/>
                  </a:cubicBezTo>
                  <a:cubicBezTo>
                    <a:pt x="43705" y="32751"/>
                    <a:pt x="43547" y="32698"/>
                    <a:pt x="43427" y="32698"/>
                  </a:cubicBezTo>
                  <a:cubicBezTo>
                    <a:pt x="43102" y="32698"/>
                    <a:pt x="43050" y="33084"/>
                    <a:pt x="43271" y="33458"/>
                  </a:cubicBezTo>
                  <a:cubicBezTo>
                    <a:pt x="43597" y="33970"/>
                    <a:pt x="44062" y="34249"/>
                    <a:pt x="44178" y="34621"/>
                  </a:cubicBezTo>
                  <a:cubicBezTo>
                    <a:pt x="44272" y="34939"/>
                    <a:pt x="43959" y="35001"/>
                    <a:pt x="43615" y="35001"/>
                  </a:cubicBezTo>
                  <a:cubicBezTo>
                    <a:pt x="43531" y="35001"/>
                    <a:pt x="43446" y="34998"/>
                    <a:pt x="43364" y="34993"/>
                  </a:cubicBezTo>
                  <a:cubicBezTo>
                    <a:pt x="42922" y="34947"/>
                    <a:pt x="42038" y="34202"/>
                    <a:pt x="41875" y="33690"/>
                  </a:cubicBezTo>
                  <a:cubicBezTo>
                    <a:pt x="41736" y="33202"/>
                    <a:pt x="41643" y="31713"/>
                    <a:pt x="41596" y="31131"/>
                  </a:cubicBezTo>
                  <a:cubicBezTo>
                    <a:pt x="41573" y="30550"/>
                    <a:pt x="40549" y="30154"/>
                    <a:pt x="40061" y="29410"/>
                  </a:cubicBezTo>
                  <a:cubicBezTo>
                    <a:pt x="39771" y="28988"/>
                    <a:pt x="39720" y="28873"/>
                    <a:pt x="39772" y="28873"/>
                  </a:cubicBezTo>
                  <a:cubicBezTo>
                    <a:pt x="39812" y="28873"/>
                    <a:pt x="39913" y="28941"/>
                    <a:pt x="40014" y="28991"/>
                  </a:cubicBezTo>
                  <a:cubicBezTo>
                    <a:pt x="40247" y="29107"/>
                    <a:pt x="41247" y="29619"/>
                    <a:pt x="43038" y="30434"/>
                  </a:cubicBezTo>
                  <a:cubicBezTo>
                    <a:pt x="43758" y="30761"/>
                    <a:pt x="44263" y="30900"/>
                    <a:pt x="44665" y="30900"/>
                  </a:cubicBezTo>
                  <a:cubicBezTo>
                    <a:pt x="45264" y="30900"/>
                    <a:pt x="45631" y="30590"/>
                    <a:pt x="46133" y="30131"/>
                  </a:cubicBezTo>
                  <a:cubicBezTo>
                    <a:pt x="46947" y="29340"/>
                    <a:pt x="46714" y="29154"/>
                    <a:pt x="46668" y="28084"/>
                  </a:cubicBezTo>
                  <a:cubicBezTo>
                    <a:pt x="46621" y="27037"/>
                    <a:pt x="44760" y="26432"/>
                    <a:pt x="43620" y="25339"/>
                  </a:cubicBezTo>
                  <a:cubicBezTo>
                    <a:pt x="42503" y="24245"/>
                    <a:pt x="41736" y="24083"/>
                    <a:pt x="40712" y="24013"/>
                  </a:cubicBezTo>
                  <a:cubicBezTo>
                    <a:pt x="39712" y="23943"/>
                    <a:pt x="38037" y="22873"/>
                    <a:pt x="37711" y="22640"/>
                  </a:cubicBezTo>
                  <a:cubicBezTo>
                    <a:pt x="37409" y="22408"/>
                    <a:pt x="37897" y="22059"/>
                    <a:pt x="38502" y="21826"/>
                  </a:cubicBezTo>
                  <a:cubicBezTo>
                    <a:pt x="39084" y="21593"/>
                    <a:pt x="38176" y="21012"/>
                    <a:pt x="37897" y="20942"/>
                  </a:cubicBezTo>
                  <a:cubicBezTo>
                    <a:pt x="37641" y="20849"/>
                    <a:pt x="36013" y="20104"/>
                    <a:pt x="35617" y="20104"/>
                  </a:cubicBezTo>
                  <a:cubicBezTo>
                    <a:pt x="35222" y="20104"/>
                    <a:pt x="33710" y="20337"/>
                    <a:pt x="33035" y="20733"/>
                  </a:cubicBezTo>
                  <a:cubicBezTo>
                    <a:pt x="32384" y="21128"/>
                    <a:pt x="31407" y="21593"/>
                    <a:pt x="29894" y="22012"/>
                  </a:cubicBezTo>
                  <a:cubicBezTo>
                    <a:pt x="28382" y="22454"/>
                    <a:pt x="27242" y="24594"/>
                    <a:pt x="26940" y="25339"/>
                  </a:cubicBezTo>
                  <a:cubicBezTo>
                    <a:pt x="26614" y="26060"/>
                    <a:pt x="26219" y="26804"/>
                    <a:pt x="25614" y="28084"/>
                  </a:cubicBezTo>
                  <a:cubicBezTo>
                    <a:pt x="24986" y="29387"/>
                    <a:pt x="22566" y="33900"/>
                    <a:pt x="21915" y="34900"/>
                  </a:cubicBezTo>
                  <a:cubicBezTo>
                    <a:pt x="21240" y="35924"/>
                    <a:pt x="19449" y="36854"/>
                    <a:pt x="19449" y="36854"/>
                  </a:cubicBezTo>
                  <a:cubicBezTo>
                    <a:pt x="18239" y="37948"/>
                    <a:pt x="17774" y="38320"/>
                    <a:pt x="17983" y="38762"/>
                  </a:cubicBezTo>
                  <a:cubicBezTo>
                    <a:pt x="18169" y="39181"/>
                    <a:pt x="18053" y="41251"/>
                    <a:pt x="18076" y="43043"/>
                  </a:cubicBezTo>
                  <a:cubicBezTo>
                    <a:pt x="18108" y="44253"/>
                    <a:pt x="19011" y="44571"/>
                    <a:pt x="19722" y="44571"/>
                  </a:cubicBezTo>
                  <a:cubicBezTo>
                    <a:pt x="20063" y="44571"/>
                    <a:pt x="20360" y="44498"/>
                    <a:pt x="20496" y="44415"/>
                  </a:cubicBezTo>
                  <a:cubicBezTo>
                    <a:pt x="20938" y="44136"/>
                    <a:pt x="21426" y="43554"/>
                    <a:pt x="22171" y="42810"/>
                  </a:cubicBezTo>
                  <a:cubicBezTo>
                    <a:pt x="22320" y="42660"/>
                    <a:pt x="22433" y="42598"/>
                    <a:pt x="22520" y="42598"/>
                  </a:cubicBezTo>
                  <a:cubicBezTo>
                    <a:pt x="22865" y="42598"/>
                    <a:pt x="22794" y="43583"/>
                    <a:pt x="22962" y="43973"/>
                  </a:cubicBezTo>
                  <a:cubicBezTo>
                    <a:pt x="23148" y="44485"/>
                    <a:pt x="23799" y="45695"/>
                    <a:pt x="23962" y="46672"/>
                  </a:cubicBezTo>
                  <a:cubicBezTo>
                    <a:pt x="24125" y="47625"/>
                    <a:pt x="24311" y="48463"/>
                    <a:pt x="24939" y="48463"/>
                  </a:cubicBezTo>
                  <a:cubicBezTo>
                    <a:pt x="25567" y="48463"/>
                    <a:pt x="25637" y="47719"/>
                    <a:pt x="26498" y="47393"/>
                  </a:cubicBezTo>
                  <a:cubicBezTo>
                    <a:pt x="27359" y="47090"/>
                    <a:pt x="27196" y="45299"/>
                    <a:pt x="27196" y="44718"/>
                  </a:cubicBezTo>
                  <a:cubicBezTo>
                    <a:pt x="27196" y="44136"/>
                    <a:pt x="27777" y="43485"/>
                    <a:pt x="28592" y="43043"/>
                  </a:cubicBezTo>
                  <a:cubicBezTo>
                    <a:pt x="29429" y="42601"/>
                    <a:pt x="28824" y="41205"/>
                    <a:pt x="28405" y="40832"/>
                  </a:cubicBezTo>
                  <a:cubicBezTo>
                    <a:pt x="27987" y="40437"/>
                    <a:pt x="27498" y="40041"/>
                    <a:pt x="27545" y="39181"/>
                  </a:cubicBezTo>
                  <a:cubicBezTo>
                    <a:pt x="27591" y="38320"/>
                    <a:pt x="28638" y="36575"/>
                    <a:pt x="29545" y="35807"/>
                  </a:cubicBezTo>
                  <a:cubicBezTo>
                    <a:pt x="30429" y="35017"/>
                    <a:pt x="30755" y="34132"/>
                    <a:pt x="30848" y="33504"/>
                  </a:cubicBezTo>
                  <a:cubicBezTo>
                    <a:pt x="30988" y="32876"/>
                    <a:pt x="31360" y="31899"/>
                    <a:pt x="31802" y="31364"/>
                  </a:cubicBezTo>
                  <a:cubicBezTo>
                    <a:pt x="31912" y="31224"/>
                    <a:pt x="32060" y="31165"/>
                    <a:pt x="32232" y="31165"/>
                  </a:cubicBezTo>
                  <a:cubicBezTo>
                    <a:pt x="32718" y="31165"/>
                    <a:pt x="33399" y="31633"/>
                    <a:pt x="33966" y="32062"/>
                  </a:cubicBezTo>
                  <a:cubicBezTo>
                    <a:pt x="34757" y="32644"/>
                    <a:pt x="33756" y="33342"/>
                    <a:pt x="33314" y="33737"/>
                  </a:cubicBezTo>
                  <a:cubicBezTo>
                    <a:pt x="32895" y="34132"/>
                    <a:pt x="31686" y="35761"/>
                    <a:pt x="31058" y="36273"/>
                  </a:cubicBezTo>
                  <a:cubicBezTo>
                    <a:pt x="30429" y="36785"/>
                    <a:pt x="30778" y="37320"/>
                    <a:pt x="30941" y="37901"/>
                  </a:cubicBezTo>
                  <a:cubicBezTo>
                    <a:pt x="31104" y="38483"/>
                    <a:pt x="31011" y="39693"/>
                    <a:pt x="31058" y="40507"/>
                  </a:cubicBezTo>
                  <a:cubicBezTo>
                    <a:pt x="31104" y="41344"/>
                    <a:pt x="31942" y="41716"/>
                    <a:pt x="32500" y="41996"/>
                  </a:cubicBezTo>
                  <a:cubicBezTo>
                    <a:pt x="32568" y="42031"/>
                    <a:pt x="32640" y="42047"/>
                    <a:pt x="32717" y="42047"/>
                  </a:cubicBezTo>
                  <a:cubicBezTo>
                    <a:pt x="33249" y="42047"/>
                    <a:pt x="34017" y="41288"/>
                    <a:pt x="35175" y="40902"/>
                  </a:cubicBezTo>
                  <a:cubicBezTo>
                    <a:pt x="35570" y="40778"/>
                    <a:pt x="35867" y="40731"/>
                    <a:pt x="36094" y="40731"/>
                  </a:cubicBezTo>
                  <a:cubicBezTo>
                    <a:pt x="36629" y="40731"/>
                    <a:pt x="36769" y="40990"/>
                    <a:pt x="36850" y="41088"/>
                  </a:cubicBezTo>
                  <a:cubicBezTo>
                    <a:pt x="36967" y="41251"/>
                    <a:pt x="37641" y="41344"/>
                    <a:pt x="37827" y="41530"/>
                  </a:cubicBezTo>
                  <a:cubicBezTo>
                    <a:pt x="38013" y="41716"/>
                    <a:pt x="37478" y="41716"/>
                    <a:pt x="37129" y="41716"/>
                  </a:cubicBezTo>
                  <a:cubicBezTo>
                    <a:pt x="36800" y="41716"/>
                    <a:pt x="36533" y="42422"/>
                    <a:pt x="35818" y="42422"/>
                  </a:cubicBezTo>
                  <a:cubicBezTo>
                    <a:pt x="35776" y="42422"/>
                    <a:pt x="35732" y="42420"/>
                    <a:pt x="35687" y="42414"/>
                  </a:cubicBezTo>
                  <a:cubicBezTo>
                    <a:pt x="35463" y="42395"/>
                    <a:pt x="35209" y="42387"/>
                    <a:pt x="34949" y="42387"/>
                  </a:cubicBezTo>
                  <a:cubicBezTo>
                    <a:pt x="34263" y="42387"/>
                    <a:pt x="33535" y="42446"/>
                    <a:pt x="33198" y="42531"/>
                  </a:cubicBezTo>
                  <a:cubicBezTo>
                    <a:pt x="32733" y="42670"/>
                    <a:pt x="32523" y="43159"/>
                    <a:pt x="32616" y="43740"/>
                  </a:cubicBezTo>
                  <a:cubicBezTo>
                    <a:pt x="32686" y="44345"/>
                    <a:pt x="33314" y="44345"/>
                    <a:pt x="33361" y="44578"/>
                  </a:cubicBezTo>
                  <a:cubicBezTo>
                    <a:pt x="33384" y="44787"/>
                    <a:pt x="33268" y="45974"/>
                    <a:pt x="33035" y="46044"/>
                  </a:cubicBezTo>
                  <a:cubicBezTo>
                    <a:pt x="32998" y="46055"/>
                    <a:pt x="32961" y="46060"/>
                    <a:pt x="32923" y="46060"/>
                  </a:cubicBezTo>
                  <a:cubicBezTo>
                    <a:pt x="32725" y="46060"/>
                    <a:pt x="32514" y="45900"/>
                    <a:pt x="32221" y="45508"/>
                  </a:cubicBezTo>
                  <a:cubicBezTo>
                    <a:pt x="32078" y="45318"/>
                    <a:pt x="31897" y="45249"/>
                    <a:pt x="31719" y="45249"/>
                  </a:cubicBezTo>
                  <a:cubicBezTo>
                    <a:pt x="31462" y="45249"/>
                    <a:pt x="31214" y="45394"/>
                    <a:pt x="31104" y="45532"/>
                  </a:cubicBezTo>
                  <a:cubicBezTo>
                    <a:pt x="30895" y="45764"/>
                    <a:pt x="30499" y="46555"/>
                    <a:pt x="30592" y="47765"/>
                  </a:cubicBezTo>
                  <a:cubicBezTo>
                    <a:pt x="30662" y="48975"/>
                    <a:pt x="30848" y="48882"/>
                    <a:pt x="30476" y="48928"/>
                  </a:cubicBezTo>
                  <a:cubicBezTo>
                    <a:pt x="30476" y="48928"/>
                    <a:pt x="30360" y="49021"/>
                    <a:pt x="30243" y="49021"/>
                  </a:cubicBezTo>
                  <a:cubicBezTo>
                    <a:pt x="30150" y="49021"/>
                    <a:pt x="29801" y="49114"/>
                    <a:pt x="29778" y="49347"/>
                  </a:cubicBezTo>
                  <a:cubicBezTo>
                    <a:pt x="29755" y="49580"/>
                    <a:pt x="29732" y="49859"/>
                    <a:pt x="29127" y="49998"/>
                  </a:cubicBezTo>
                  <a:cubicBezTo>
                    <a:pt x="29057" y="50018"/>
                    <a:pt x="28997" y="50027"/>
                    <a:pt x="28945" y="50027"/>
                  </a:cubicBezTo>
                  <a:cubicBezTo>
                    <a:pt x="28565" y="50027"/>
                    <a:pt x="28630" y="49554"/>
                    <a:pt x="28568" y="49370"/>
                  </a:cubicBezTo>
                  <a:cubicBezTo>
                    <a:pt x="28526" y="49274"/>
                    <a:pt x="28419" y="49242"/>
                    <a:pt x="28279" y="49242"/>
                  </a:cubicBezTo>
                  <a:cubicBezTo>
                    <a:pt x="28116" y="49242"/>
                    <a:pt x="27909" y="49286"/>
                    <a:pt x="27708" y="49324"/>
                  </a:cubicBezTo>
                  <a:cubicBezTo>
                    <a:pt x="27335" y="49417"/>
                    <a:pt x="26195" y="50161"/>
                    <a:pt x="25963" y="50301"/>
                  </a:cubicBezTo>
                  <a:cubicBezTo>
                    <a:pt x="25834" y="50393"/>
                    <a:pt x="25686" y="50434"/>
                    <a:pt x="25531" y="50434"/>
                  </a:cubicBezTo>
                  <a:cubicBezTo>
                    <a:pt x="25294" y="50434"/>
                    <a:pt x="25038" y="50339"/>
                    <a:pt x="24800" y="50185"/>
                  </a:cubicBezTo>
                  <a:cubicBezTo>
                    <a:pt x="24404" y="49929"/>
                    <a:pt x="24776" y="49649"/>
                    <a:pt x="24590" y="49580"/>
                  </a:cubicBezTo>
                  <a:cubicBezTo>
                    <a:pt x="24584" y="49578"/>
                    <a:pt x="24578" y="49577"/>
                    <a:pt x="24570" y="49577"/>
                  </a:cubicBezTo>
                  <a:cubicBezTo>
                    <a:pt x="24334" y="49577"/>
                    <a:pt x="23253" y="50259"/>
                    <a:pt x="22915" y="50417"/>
                  </a:cubicBezTo>
                  <a:cubicBezTo>
                    <a:pt x="22873" y="50436"/>
                    <a:pt x="22839" y="50444"/>
                    <a:pt x="22811" y="50444"/>
                  </a:cubicBezTo>
                  <a:cubicBezTo>
                    <a:pt x="22593" y="50444"/>
                    <a:pt x="22778" y="49933"/>
                    <a:pt x="22799" y="49789"/>
                  </a:cubicBezTo>
                  <a:cubicBezTo>
                    <a:pt x="22805" y="49754"/>
                    <a:pt x="22792" y="49741"/>
                    <a:pt x="22764" y="49741"/>
                  </a:cubicBezTo>
                  <a:cubicBezTo>
                    <a:pt x="22680" y="49741"/>
                    <a:pt x="22462" y="49859"/>
                    <a:pt x="22217" y="49859"/>
                  </a:cubicBezTo>
                  <a:cubicBezTo>
                    <a:pt x="21915" y="49859"/>
                    <a:pt x="21706" y="49114"/>
                    <a:pt x="21706" y="48998"/>
                  </a:cubicBezTo>
                  <a:cubicBezTo>
                    <a:pt x="21706" y="48858"/>
                    <a:pt x="21589" y="48416"/>
                    <a:pt x="21682" y="48416"/>
                  </a:cubicBezTo>
                  <a:cubicBezTo>
                    <a:pt x="21775" y="48416"/>
                    <a:pt x="21868" y="48626"/>
                    <a:pt x="21961" y="48882"/>
                  </a:cubicBezTo>
                  <a:cubicBezTo>
                    <a:pt x="22000" y="48966"/>
                    <a:pt x="22073" y="49000"/>
                    <a:pt x="22156" y="49000"/>
                  </a:cubicBezTo>
                  <a:cubicBezTo>
                    <a:pt x="22326" y="49000"/>
                    <a:pt x="22535" y="48859"/>
                    <a:pt x="22566" y="48719"/>
                  </a:cubicBezTo>
                  <a:cubicBezTo>
                    <a:pt x="22613" y="48510"/>
                    <a:pt x="22357" y="48207"/>
                    <a:pt x="22217" y="48207"/>
                  </a:cubicBezTo>
                  <a:cubicBezTo>
                    <a:pt x="22136" y="48207"/>
                    <a:pt x="21986" y="48287"/>
                    <a:pt x="21904" y="48287"/>
                  </a:cubicBezTo>
                  <a:cubicBezTo>
                    <a:pt x="21868" y="48287"/>
                    <a:pt x="21845" y="48272"/>
                    <a:pt x="21845" y="48230"/>
                  </a:cubicBezTo>
                  <a:cubicBezTo>
                    <a:pt x="21845" y="48114"/>
                    <a:pt x="22310" y="47858"/>
                    <a:pt x="22403" y="47649"/>
                  </a:cubicBezTo>
                  <a:cubicBezTo>
                    <a:pt x="22520" y="47439"/>
                    <a:pt x="22636" y="47021"/>
                    <a:pt x="22636" y="47021"/>
                  </a:cubicBezTo>
                  <a:cubicBezTo>
                    <a:pt x="22566" y="47021"/>
                    <a:pt x="22217" y="46648"/>
                    <a:pt x="22101" y="46532"/>
                  </a:cubicBezTo>
                  <a:cubicBezTo>
                    <a:pt x="21985" y="46416"/>
                    <a:pt x="22310" y="45695"/>
                    <a:pt x="22287" y="45253"/>
                  </a:cubicBezTo>
                  <a:cubicBezTo>
                    <a:pt x="22287" y="45171"/>
                    <a:pt x="22250" y="45137"/>
                    <a:pt x="22187" y="45137"/>
                  </a:cubicBezTo>
                  <a:cubicBezTo>
                    <a:pt x="21911" y="45137"/>
                    <a:pt x="21142" y="45799"/>
                    <a:pt x="20915" y="45950"/>
                  </a:cubicBezTo>
                  <a:cubicBezTo>
                    <a:pt x="20612" y="46137"/>
                    <a:pt x="20473" y="46276"/>
                    <a:pt x="20356" y="46695"/>
                  </a:cubicBezTo>
                  <a:cubicBezTo>
                    <a:pt x="20240" y="47090"/>
                    <a:pt x="20333" y="47812"/>
                    <a:pt x="20356" y="48044"/>
                  </a:cubicBezTo>
                  <a:cubicBezTo>
                    <a:pt x="20356" y="48254"/>
                    <a:pt x="20705" y="48463"/>
                    <a:pt x="20752" y="48672"/>
                  </a:cubicBezTo>
                  <a:cubicBezTo>
                    <a:pt x="20821" y="48882"/>
                    <a:pt x="20961" y="50254"/>
                    <a:pt x="20798" y="50533"/>
                  </a:cubicBezTo>
                  <a:cubicBezTo>
                    <a:pt x="20635" y="50836"/>
                    <a:pt x="19682" y="50999"/>
                    <a:pt x="19402" y="51069"/>
                  </a:cubicBezTo>
                  <a:cubicBezTo>
                    <a:pt x="19146" y="51138"/>
                    <a:pt x="18472" y="51185"/>
                    <a:pt x="18286" y="51348"/>
                  </a:cubicBezTo>
                  <a:cubicBezTo>
                    <a:pt x="18076" y="51487"/>
                    <a:pt x="18286" y="51813"/>
                    <a:pt x="18309" y="51999"/>
                  </a:cubicBezTo>
                  <a:cubicBezTo>
                    <a:pt x="18332" y="52185"/>
                    <a:pt x="18332" y="52348"/>
                    <a:pt x="18100" y="52348"/>
                  </a:cubicBezTo>
                  <a:cubicBezTo>
                    <a:pt x="17890" y="52348"/>
                    <a:pt x="17937" y="51813"/>
                    <a:pt x="17820" y="51743"/>
                  </a:cubicBezTo>
                  <a:cubicBezTo>
                    <a:pt x="17806" y="51732"/>
                    <a:pt x="17793" y="51727"/>
                    <a:pt x="17779" y="51727"/>
                  </a:cubicBezTo>
                  <a:cubicBezTo>
                    <a:pt x="17682" y="51727"/>
                    <a:pt x="17603" y="52001"/>
                    <a:pt x="17541" y="52185"/>
                  </a:cubicBezTo>
                  <a:cubicBezTo>
                    <a:pt x="17495" y="52395"/>
                    <a:pt x="16913" y="53395"/>
                    <a:pt x="16611" y="53721"/>
                  </a:cubicBezTo>
                  <a:cubicBezTo>
                    <a:pt x="16332" y="54046"/>
                    <a:pt x="15610" y="54232"/>
                    <a:pt x="15308" y="54395"/>
                  </a:cubicBezTo>
                  <a:cubicBezTo>
                    <a:pt x="15029" y="54558"/>
                    <a:pt x="15122" y="55233"/>
                    <a:pt x="14796" y="55442"/>
                  </a:cubicBezTo>
                  <a:cubicBezTo>
                    <a:pt x="14494" y="55675"/>
                    <a:pt x="13935" y="56256"/>
                    <a:pt x="13703" y="56396"/>
                  </a:cubicBezTo>
                  <a:cubicBezTo>
                    <a:pt x="13657" y="56417"/>
                    <a:pt x="13610" y="56426"/>
                    <a:pt x="13560" y="56426"/>
                  </a:cubicBezTo>
                  <a:cubicBezTo>
                    <a:pt x="13329" y="56426"/>
                    <a:pt x="13047" y="56218"/>
                    <a:pt x="12702" y="55931"/>
                  </a:cubicBezTo>
                  <a:cubicBezTo>
                    <a:pt x="12648" y="55886"/>
                    <a:pt x="12607" y="55866"/>
                    <a:pt x="12576" y="55866"/>
                  </a:cubicBezTo>
                  <a:cubicBezTo>
                    <a:pt x="12369" y="55866"/>
                    <a:pt x="12639" y="56763"/>
                    <a:pt x="12679" y="56884"/>
                  </a:cubicBezTo>
                  <a:cubicBezTo>
                    <a:pt x="12745" y="57039"/>
                    <a:pt x="12519" y="57235"/>
                    <a:pt x="12217" y="57235"/>
                  </a:cubicBezTo>
                  <a:cubicBezTo>
                    <a:pt x="12201" y="57235"/>
                    <a:pt x="12184" y="57235"/>
                    <a:pt x="12167" y="57233"/>
                  </a:cubicBezTo>
                  <a:cubicBezTo>
                    <a:pt x="11946" y="57216"/>
                    <a:pt x="11376" y="57112"/>
                    <a:pt x="10849" y="57112"/>
                  </a:cubicBezTo>
                  <a:cubicBezTo>
                    <a:pt x="10656" y="57112"/>
                    <a:pt x="10468" y="57126"/>
                    <a:pt x="10306" y="57164"/>
                  </a:cubicBezTo>
                  <a:cubicBezTo>
                    <a:pt x="9701" y="57303"/>
                    <a:pt x="10143" y="57931"/>
                    <a:pt x="10236" y="58187"/>
                  </a:cubicBezTo>
                  <a:cubicBezTo>
                    <a:pt x="10329" y="58466"/>
                    <a:pt x="11237" y="58373"/>
                    <a:pt x="11656" y="58536"/>
                  </a:cubicBezTo>
                  <a:cubicBezTo>
                    <a:pt x="12051" y="58722"/>
                    <a:pt x="12795" y="59444"/>
                    <a:pt x="13051" y="60793"/>
                  </a:cubicBezTo>
                  <a:cubicBezTo>
                    <a:pt x="13307" y="62165"/>
                    <a:pt x="12330" y="63212"/>
                    <a:pt x="12028" y="63236"/>
                  </a:cubicBezTo>
                  <a:cubicBezTo>
                    <a:pt x="12006" y="63237"/>
                    <a:pt x="11975" y="63238"/>
                    <a:pt x="11935" y="63238"/>
                  </a:cubicBezTo>
                  <a:cubicBezTo>
                    <a:pt x="11366" y="63238"/>
                    <a:pt x="9018" y="63090"/>
                    <a:pt x="8236" y="63003"/>
                  </a:cubicBezTo>
                  <a:cubicBezTo>
                    <a:pt x="8140" y="62992"/>
                    <a:pt x="8048" y="62987"/>
                    <a:pt x="7958" y="62987"/>
                  </a:cubicBezTo>
                  <a:cubicBezTo>
                    <a:pt x="7285" y="62987"/>
                    <a:pt x="6789" y="63279"/>
                    <a:pt x="6584" y="63608"/>
                  </a:cubicBezTo>
                  <a:cubicBezTo>
                    <a:pt x="6375" y="63980"/>
                    <a:pt x="6677" y="64073"/>
                    <a:pt x="6840" y="64236"/>
                  </a:cubicBezTo>
                  <a:cubicBezTo>
                    <a:pt x="6956" y="64399"/>
                    <a:pt x="6933" y="65376"/>
                    <a:pt x="7003" y="65771"/>
                  </a:cubicBezTo>
                  <a:cubicBezTo>
                    <a:pt x="7073" y="66167"/>
                    <a:pt x="6537" y="67423"/>
                    <a:pt x="6351" y="67725"/>
                  </a:cubicBezTo>
                  <a:cubicBezTo>
                    <a:pt x="6189" y="68005"/>
                    <a:pt x="6561" y="68703"/>
                    <a:pt x="6677" y="69261"/>
                  </a:cubicBezTo>
                  <a:cubicBezTo>
                    <a:pt x="6801" y="69705"/>
                    <a:pt x="7021" y="69824"/>
                    <a:pt x="7232" y="69824"/>
                  </a:cubicBezTo>
                  <a:cubicBezTo>
                    <a:pt x="7297" y="69824"/>
                    <a:pt x="7361" y="69812"/>
                    <a:pt x="7421" y="69796"/>
                  </a:cubicBezTo>
                  <a:cubicBezTo>
                    <a:pt x="7476" y="69779"/>
                    <a:pt x="7564" y="69768"/>
                    <a:pt x="7669" y="69768"/>
                  </a:cubicBezTo>
                  <a:cubicBezTo>
                    <a:pt x="8012" y="69768"/>
                    <a:pt x="8551" y="69887"/>
                    <a:pt x="8817" y="70331"/>
                  </a:cubicBezTo>
                  <a:cubicBezTo>
                    <a:pt x="9051" y="70721"/>
                    <a:pt x="9316" y="70881"/>
                    <a:pt x="9501" y="70881"/>
                  </a:cubicBezTo>
                  <a:cubicBezTo>
                    <a:pt x="9592" y="70881"/>
                    <a:pt x="9663" y="70842"/>
                    <a:pt x="9701" y="70773"/>
                  </a:cubicBezTo>
                  <a:cubicBezTo>
                    <a:pt x="9818" y="70540"/>
                    <a:pt x="10585" y="70308"/>
                    <a:pt x="11376" y="70261"/>
                  </a:cubicBezTo>
                  <a:cubicBezTo>
                    <a:pt x="12191" y="70215"/>
                    <a:pt x="12423" y="69982"/>
                    <a:pt x="13261" y="69191"/>
                  </a:cubicBezTo>
                  <a:cubicBezTo>
                    <a:pt x="14098" y="68423"/>
                    <a:pt x="13889" y="67912"/>
                    <a:pt x="13726" y="67725"/>
                  </a:cubicBezTo>
                  <a:cubicBezTo>
                    <a:pt x="13540" y="67516"/>
                    <a:pt x="13842" y="66934"/>
                    <a:pt x="14308" y="66306"/>
                  </a:cubicBezTo>
                  <a:cubicBezTo>
                    <a:pt x="14773" y="65701"/>
                    <a:pt x="15192" y="65655"/>
                    <a:pt x="15494" y="65632"/>
                  </a:cubicBezTo>
                  <a:cubicBezTo>
                    <a:pt x="15796" y="65608"/>
                    <a:pt x="16378" y="64957"/>
                    <a:pt x="16378" y="64957"/>
                  </a:cubicBezTo>
                  <a:cubicBezTo>
                    <a:pt x="16657" y="64678"/>
                    <a:pt x="16355" y="64143"/>
                    <a:pt x="16611" y="63445"/>
                  </a:cubicBezTo>
                  <a:cubicBezTo>
                    <a:pt x="16682" y="63231"/>
                    <a:pt x="16854" y="63155"/>
                    <a:pt x="17075" y="63155"/>
                  </a:cubicBezTo>
                  <a:cubicBezTo>
                    <a:pt x="17575" y="63155"/>
                    <a:pt x="18325" y="63543"/>
                    <a:pt x="18728" y="63608"/>
                  </a:cubicBezTo>
                  <a:cubicBezTo>
                    <a:pt x="18770" y="63614"/>
                    <a:pt x="18811" y="63618"/>
                    <a:pt x="18850" y="63618"/>
                  </a:cubicBezTo>
                  <a:cubicBezTo>
                    <a:pt x="19353" y="63618"/>
                    <a:pt x="19630" y="63097"/>
                    <a:pt x="19868" y="62817"/>
                  </a:cubicBezTo>
                  <a:cubicBezTo>
                    <a:pt x="20046" y="62622"/>
                    <a:pt x="20543" y="62461"/>
                    <a:pt x="21048" y="62461"/>
                  </a:cubicBezTo>
                  <a:cubicBezTo>
                    <a:pt x="21266" y="62461"/>
                    <a:pt x="21486" y="62491"/>
                    <a:pt x="21682" y="62561"/>
                  </a:cubicBezTo>
                  <a:cubicBezTo>
                    <a:pt x="22334" y="62817"/>
                    <a:pt x="22543" y="63840"/>
                    <a:pt x="22683" y="64096"/>
                  </a:cubicBezTo>
                  <a:cubicBezTo>
                    <a:pt x="22799" y="64352"/>
                    <a:pt x="24195" y="65376"/>
                    <a:pt x="24660" y="65678"/>
                  </a:cubicBezTo>
                  <a:cubicBezTo>
                    <a:pt x="25125" y="65957"/>
                    <a:pt x="26498" y="67097"/>
                    <a:pt x="26661" y="67470"/>
                  </a:cubicBezTo>
                  <a:cubicBezTo>
                    <a:pt x="26777" y="67865"/>
                    <a:pt x="26661" y="68284"/>
                    <a:pt x="26475" y="68540"/>
                  </a:cubicBezTo>
                  <a:cubicBezTo>
                    <a:pt x="26288" y="68819"/>
                    <a:pt x="26358" y="68958"/>
                    <a:pt x="26498" y="69075"/>
                  </a:cubicBezTo>
                  <a:cubicBezTo>
                    <a:pt x="26515" y="69089"/>
                    <a:pt x="26535" y="69095"/>
                    <a:pt x="26558" y="69095"/>
                  </a:cubicBezTo>
                  <a:cubicBezTo>
                    <a:pt x="26725" y="69095"/>
                    <a:pt x="27035" y="68745"/>
                    <a:pt x="27219" y="68377"/>
                  </a:cubicBezTo>
                  <a:cubicBezTo>
                    <a:pt x="27428" y="67935"/>
                    <a:pt x="27545" y="67563"/>
                    <a:pt x="27335" y="67214"/>
                  </a:cubicBezTo>
                  <a:cubicBezTo>
                    <a:pt x="27103" y="66841"/>
                    <a:pt x="27452" y="66562"/>
                    <a:pt x="27545" y="66469"/>
                  </a:cubicBezTo>
                  <a:cubicBezTo>
                    <a:pt x="27551" y="66463"/>
                    <a:pt x="27560" y="66459"/>
                    <a:pt x="27570" y="66459"/>
                  </a:cubicBezTo>
                  <a:cubicBezTo>
                    <a:pt x="27700" y="66459"/>
                    <a:pt x="28100" y="66991"/>
                    <a:pt x="28359" y="67121"/>
                  </a:cubicBezTo>
                  <a:cubicBezTo>
                    <a:pt x="28396" y="67142"/>
                    <a:pt x="28429" y="67152"/>
                    <a:pt x="28457" y="67152"/>
                  </a:cubicBezTo>
                  <a:cubicBezTo>
                    <a:pt x="28638" y="67152"/>
                    <a:pt x="28638" y="66750"/>
                    <a:pt x="28638" y="66609"/>
                  </a:cubicBezTo>
                  <a:cubicBezTo>
                    <a:pt x="28615" y="66423"/>
                    <a:pt x="27079" y="65585"/>
                    <a:pt x="26754" y="65376"/>
                  </a:cubicBezTo>
                  <a:cubicBezTo>
                    <a:pt x="26451" y="65166"/>
                    <a:pt x="26521" y="64934"/>
                    <a:pt x="26521" y="64934"/>
                  </a:cubicBezTo>
                  <a:cubicBezTo>
                    <a:pt x="26521" y="64934"/>
                    <a:pt x="26033" y="64887"/>
                    <a:pt x="25777" y="64794"/>
                  </a:cubicBezTo>
                  <a:cubicBezTo>
                    <a:pt x="25544" y="64701"/>
                    <a:pt x="24427" y="63189"/>
                    <a:pt x="24102" y="62840"/>
                  </a:cubicBezTo>
                  <a:cubicBezTo>
                    <a:pt x="23799" y="62491"/>
                    <a:pt x="23729" y="61979"/>
                    <a:pt x="23683" y="61723"/>
                  </a:cubicBezTo>
                  <a:cubicBezTo>
                    <a:pt x="23636" y="61467"/>
                    <a:pt x="23869" y="61025"/>
                    <a:pt x="24358" y="60770"/>
                  </a:cubicBezTo>
                  <a:cubicBezTo>
                    <a:pt x="24495" y="60695"/>
                    <a:pt x="24582" y="60663"/>
                    <a:pt x="24636" y="60663"/>
                  </a:cubicBezTo>
                  <a:cubicBezTo>
                    <a:pt x="24783" y="60663"/>
                    <a:pt x="24683" y="60897"/>
                    <a:pt x="24683" y="61119"/>
                  </a:cubicBezTo>
                  <a:cubicBezTo>
                    <a:pt x="24683" y="61418"/>
                    <a:pt x="24958" y="61540"/>
                    <a:pt x="25129" y="61540"/>
                  </a:cubicBezTo>
                  <a:cubicBezTo>
                    <a:pt x="25144" y="61540"/>
                    <a:pt x="25159" y="61539"/>
                    <a:pt x="25172" y="61537"/>
                  </a:cubicBezTo>
                  <a:cubicBezTo>
                    <a:pt x="25306" y="61515"/>
                    <a:pt x="25311" y="61257"/>
                    <a:pt x="25394" y="61257"/>
                  </a:cubicBezTo>
                  <a:cubicBezTo>
                    <a:pt x="25397" y="61257"/>
                    <a:pt x="25401" y="61257"/>
                    <a:pt x="25404" y="61258"/>
                  </a:cubicBezTo>
                  <a:cubicBezTo>
                    <a:pt x="25567" y="61328"/>
                    <a:pt x="25684" y="61467"/>
                    <a:pt x="25753" y="61630"/>
                  </a:cubicBezTo>
                  <a:cubicBezTo>
                    <a:pt x="25940" y="62142"/>
                    <a:pt x="26079" y="62445"/>
                    <a:pt x="26242" y="62654"/>
                  </a:cubicBezTo>
                  <a:cubicBezTo>
                    <a:pt x="26591" y="63119"/>
                    <a:pt x="27079" y="63026"/>
                    <a:pt x="27638" y="63654"/>
                  </a:cubicBezTo>
                  <a:cubicBezTo>
                    <a:pt x="28057" y="64143"/>
                    <a:pt x="29476" y="63840"/>
                    <a:pt x="29359" y="65678"/>
                  </a:cubicBezTo>
                  <a:cubicBezTo>
                    <a:pt x="29290" y="66446"/>
                    <a:pt x="29336" y="67446"/>
                    <a:pt x="29499" y="67865"/>
                  </a:cubicBezTo>
                  <a:cubicBezTo>
                    <a:pt x="29558" y="67998"/>
                    <a:pt x="29654" y="68039"/>
                    <a:pt x="29762" y="68039"/>
                  </a:cubicBezTo>
                  <a:cubicBezTo>
                    <a:pt x="29943" y="68039"/>
                    <a:pt x="30155" y="67923"/>
                    <a:pt x="30278" y="67923"/>
                  </a:cubicBezTo>
                  <a:cubicBezTo>
                    <a:pt x="30314" y="67923"/>
                    <a:pt x="30342" y="67933"/>
                    <a:pt x="30360" y="67958"/>
                  </a:cubicBezTo>
                  <a:cubicBezTo>
                    <a:pt x="30499" y="68121"/>
                    <a:pt x="30569" y="68377"/>
                    <a:pt x="30802" y="68540"/>
                  </a:cubicBezTo>
                  <a:cubicBezTo>
                    <a:pt x="31034" y="68679"/>
                    <a:pt x="31174" y="68679"/>
                    <a:pt x="31174" y="68679"/>
                  </a:cubicBezTo>
                  <a:cubicBezTo>
                    <a:pt x="31174" y="68679"/>
                    <a:pt x="30941" y="68865"/>
                    <a:pt x="30709" y="68865"/>
                  </a:cubicBezTo>
                  <a:cubicBezTo>
                    <a:pt x="30476" y="68865"/>
                    <a:pt x="30918" y="69447"/>
                    <a:pt x="31151" y="69866"/>
                  </a:cubicBezTo>
                  <a:cubicBezTo>
                    <a:pt x="31383" y="70261"/>
                    <a:pt x="31918" y="70424"/>
                    <a:pt x="32244" y="70471"/>
                  </a:cubicBezTo>
                  <a:cubicBezTo>
                    <a:pt x="32261" y="70474"/>
                    <a:pt x="32276" y="70476"/>
                    <a:pt x="32290" y="70476"/>
                  </a:cubicBezTo>
                  <a:cubicBezTo>
                    <a:pt x="32519" y="70476"/>
                    <a:pt x="32289" y="69947"/>
                    <a:pt x="32267" y="69749"/>
                  </a:cubicBezTo>
                  <a:cubicBezTo>
                    <a:pt x="32244" y="69540"/>
                    <a:pt x="32500" y="69331"/>
                    <a:pt x="32337" y="69191"/>
                  </a:cubicBezTo>
                  <a:cubicBezTo>
                    <a:pt x="32219" y="69073"/>
                    <a:pt x="32223" y="68991"/>
                    <a:pt x="32297" y="68991"/>
                  </a:cubicBezTo>
                  <a:cubicBezTo>
                    <a:pt x="32325" y="68991"/>
                    <a:pt x="32362" y="69003"/>
                    <a:pt x="32407" y="69028"/>
                  </a:cubicBezTo>
                  <a:cubicBezTo>
                    <a:pt x="32497" y="69073"/>
                    <a:pt x="32603" y="69113"/>
                    <a:pt x="32744" y="69113"/>
                  </a:cubicBezTo>
                  <a:cubicBezTo>
                    <a:pt x="32895" y="69113"/>
                    <a:pt x="33085" y="69067"/>
                    <a:pt x="33337" y="68935"/>
                  </a:cubicBezTo>
                  <a:cubicBezTo>
                    <a:pt x="33849" y="68656"/>
                    <a:pt x="33175" y="68354"/>
                    <a:pt x="32965" y="68191"/>
                  </a:cubicBezTo>
                  <a:cubicBezTo>
                    <a:pt x="32756" y="68051"/>
                    <a:pt x="32267" y="67470"/>
                    <a:pt x="32035" y="66841"/>
                  </a:cubicBezTo>
                  <a:cubicBezTo>
                    <a:pt x="31930" y="66558"/>
                    <a:pt x="31957" y="66478"/>
                    <a:pt x="32049" y="66478"/>
                  </a:cubicBezTo>
                  <a:cubicBezTo>
                    <a:pt x="32161" y="66478"/>
                    <a:pt x="32368" y="66596"/>
                    <a:pt x="32546" y="66609"/>
                  </a:cubicBezTo>
                  <a:cubicBezTo>
                    <a:pt x="32564" y="66610"/>
                    <a:pt x="32582" y="66611"/>
                    <a:pt x="32599" y="66611"/>
                  </a:cubicBezTo>
                  <a:cubicBezTo>
                    <a:pt x="32909" y="66611"/>
                    <a:pt x="33029" y="66414"/>
                    <a:pt x="32919" y="66260"/>
                  </a:cubicBezTo>
                  <a:cubicBezTo>
                    <a:pt x="32811" y="66116"/>
                    <a:pt x="33205" y="66027"/>
                    <a:pt x="33670" y="66027"/>
                  </a:cubicBezTo>
                  <a:cubicBezTo>
                    <a:pt x="33805" y="66027"/>
                    <a:pt x="33946" y="66035"/>
                    <a:pt x="34082" y="66050"/>
                  </a:cubicBezTo>
                  <a:cubicBezTo>
                    <a:pt x="35175" y="66143"/>
                    <a:pt x="34757" y="67656"/>
                    <a:pt x="34757" y="68005"/>
                  </a:cubicBezTo>
                  <a:cubicBezTo>
                    <a:pt x="34757" y="68354"/>
                    <a:pt x="35222" y="68540"/>
                    <a:pt x="35501" y="69331"/>
                  </a:cubicBezTo>
                  <a:cubicBezTo>
                    <a:pt x="35770" y="70118"/>
                    <a:pt x="36894" y="70636"/>
                    <a:pt x="37658" y="70636"/>
                  </a:cubicBezTo>
                  <a:cubicBezTo>
                    <a:pt x="37820" y="70636"/>
                    <a:pt x="37965" y="70612"/>
                    <a:pt x="38083" y="70564"/>
                  </a:cubicBezTo>
                  <a:cubicBezTo>
                    <a:pt x="38362" y="70454"/>
                    <a:pt x="38572" y="70396"/>
                    <a:pt x="38773" y="70396"/>
                  </a:cubicBezTo>
                  <a:cubicBezTo>
                    <a:pt x="39042" y="70396"/>
                    <a:pt x="39292" y="70500"/>
                    <a:pt x="39665" y="70726"/>
                  </a:cubicBezTo>
                  <a:cubicBezTo>
                    <a:pt x="39942" y="70889"/>
                    <a:pt x="40125" y="70957"/>
                    <a:pt x="40276" y="70957"/>
                  </a:cubicBezTo>
                  <a:cubicBezTo>
                    <a:pt x="40494" y="70957"/>
                    <a:pt x="40647" y="70816"/>
                    <a:pt x="40921" y="70610"/>
                  </a:cubicBezTo>
                  <a:cubicBezTo>
                    <a:pt x="41147" y="70441"/>
                    <a:pt x="41449" y="70354"/>
                    <a:pt x="41750" y="70354"/>
                  </a:cubicBezTo>
                  <a:cubicBezTo>
                    <a:pt x="42071" y="70354"/>
                    <a:pt x="42392" y="70453"/>
                    <a:pt x="42620" y="70657"/>
                  </a:cubicBezTo>
                  <a:cubicBezTo>
                    <a:pt x="43108" y="71052"/>
                    <a:pt x="41922" y="73518"/>
                    <a:pt x="41782" y="74123"/>
                  </a:cubicBezTo>
                  <a:cubicBezTo>
                    <a:pt x="41643" y="74622"/>
                    <a:pt x="41366" y="75428"/>
                    <a:pt x="40630" y="75428"/>
                  </a:cubicBezTo>
                  <a:cubicBezTo>
                    <a:pt x="40508" y="75428"/>
                    <a:pt x="40373" y="75406"/>
                    <a:pt x="40224" y="75356"/>
                  </a:cubicBezTo>
                  <a:cubicBezTo>
                    <a:pt x="39955" y="75266"/>
                    <a:pt x="39677" y="75230"/>
                    <a:pt x="39403" y="75230"/>
                  </a:cubicBezTo>
                  <a:cubicBezTo>
                    <a:pt x="38608" y="75230"/>
                    <a:pt x="37841" y="75532"/>
                    <a:pt x="37409" y="75705"/>
                  </a:cubicBezTo>
                  <a:cubicBezTo>
                    <a:pt x="37333" y="75735"/>
                    <a:pt x="37235" y="75750"/>
                    <a:pt x="37116" y="75750"/>
                  </a:cubicBezTo>
                  <a:cubicBezTo>
                    <a:pt x="36315" y="75750"/>
                    <a:pt x="34555" y="75095"/>
                    <a:pt x="32267" y="74123"/>
                  </a:cubicBezTo>
                  <a:cubicBezTo>
                    <a:pt x="31742" y="73893"/>
                    <a:pt x="31332" y="73801"/>
                    <a:pt x="31012" y="73801"/>
                  </a:cubicBezTo>
                  <a:cubicBezTo>
                    <a:pt x="29746" y="73801"/>
                    <a:pt x="29894" y="75240"/>
                    <a:pt x="29894" y="75240"/>
                  </a:cubicBezTo>
                  <a:cubicBezTo>
                    <a:pt x="29935" y="75922"/>
                    <a:pt x="29628" y="76241"/>
                    <a:pt x="29215" y="76241"/>
                  </a:cubicBezTo>
                  <a:cubicBezTo>
                    <a:pt x="29149" y="76241"/>
                    <a:pt x="29081" y="76233"/>
                    <a:pt x="29010" y="76217"/>
                  </a:cubicBezTo>
                  <a:cubicBezTo>
                    <a:pt x="28499" y="76100"/>
                    <a:pt x="28499" y="75705"/>
                    <a:pt x="27731" y="75682"/>
                  </a:cubicBezTo>
                  <a:cubicBezTo>
                    <a:pt x="26940" y="75635"/>
                    <a:pt x="26428" y="75193"/>
                    <a:pt x="26195" y="74612"/>
                  </a:cubicBezTo>
                  <a:cubicBezTo>
                    <a:pt x="25963" y="74030"/>
                    <a:pt x="23683" y="73890"/>
                    <a:pt x="22962" y="73518"/>
                  </a:cubicBezTo>
                  <a:cubicBezTo>
                    <a:pt x="22264" y="73169"/>
                    <a:pt x="22613" y="72378"/>
                    <a:pt x="22659" y="71075"/>
                  </a:cubicBezTo>
                  <a:cubicBezTo>
                    <a:pt x="22706" y="69796"/>
                    <a:pt x="22264" y="69633"/>
                    <a:pt x="21775" y="69633"/>
                  </a:cubicBezTo>
                  <a:cubicBezTo>
                    <a:pt x="21263" y="69633"/>
                    <a:pt x="18728" y="69866"/>
                    <a:pt x="16471" y="70215"/>
                  </a:cubicBezTo>
                  <a:cubicBezTo>
                    <a:pt x="14215" y="70564"/>
                    <a:pt x="12586" y="71704"/>
                    <a:pt x="11330" y="71750"/>
                  </a:cubicBezTo>
                  <a:cubicBezTo>
                    <a:pt x="11310" y="71750"/>
                    <a:pt x="11291" y="71751"/>
                    <a:pt x="11272" y="71751"/>
                  </a:cubicBezTo>
                  <a:cubicBezTo>
                    <a:pt x="10098" y="71751"/>
                    <a:pt x="9550" y="71075"/>
                    <a:pt x="9184" y="71075"/>
                  </a:cubicBezTo>
                  <a:cubicBezTo>
                    <a:pt x="9178" y="71075"/>
                    <a:pt x="9172" y="71075"/>
                    <a:pt x="9166" y="71075"/>
                  </a:cubicBezTo>
                  <a:cubicBezTo>
                    <a:pt x="8771" y="71122"/>
                    <a:pt x="9283" y="72518"/>
                    <a:pt x="8096" y="73030"/>
                  </a:cubicBezTo>
                  <a:cubicBezTo>
                    <a:pt x="6049" y="73914"/>
                    <a:pt x="6189" y="75914"/>
                    <a:pt x="6119" y="76659"/>
                  </a:cubicBezTo>
                  <a:cubicBezTo>
                    <a:pt x="6049" y="77380"/>
                    <a:pt x="3443" y="78683"/>
                    <a:pt x="3187" y="79125"/>
                  </a:cubicBezTo>
                  <a:cubicBezTo>
                    <a:pt x="2955" y="79613"/>
                    <a:pt x="931" y="82451"/>
                    <a:pt x="559" y="83149"/>
                  </a:cubicBezTo>
                  <a:cubicBezTo>
                    <a:pt x="163" y="83847"/>
                    <a:pt x="117" y="84033"/>
                    <a:pt x="791" y="86267"/>
                  </a:cubicBezTo>
                  <a:cubicBezTo>
                    <a:pt x="1443" y="88477"/>
                    <a:pt x="0" y="89617"/>
                    <a:pt x="0" y="89803"/>
                  </a:cubicBezTo>
                  <a:cubicBezTo>
                    <a:pt x="0" y="89989"/>
                    <a:pt x="210" y="91780"/>
                    <a:pt x="1606" y="92734"/>
                  </a:cubicBezTo>
                  <a:cubicBezTo>
                    <a:pt x="3001" y="93665"/>
                    <a:pt x="3118" y="94595"/>
                    <a:pt x="3281" y="95060"/>
                  </a:cubicBezTo>
                  <a:cubicBezTo>
                    <a:pt x="3426" y="95475"/>
                    <a:pt x="6272" y="98239"/>
                    <a:pt x="7827" y="98239"/>
                  </a:cubicBezTo>
                  <a:cubicBezTo>
                    <a:pt x="8015" y="98239"/>
                    <a:pt x="8185" y="98199"/>
                    <a:pt x="8329" y="98108"/>
                  </a:cubicBezTo>
                  <a:cubicBezTo>
                    <a:pt x="8920" y="97724"/>
                    <a:pt x="9867" y="97618"/>
                    <a:pt x="10735" y="97618"/>
                  </a:cubicBezTo>
                  <a:cubicBezTo>
                    <a:pt x="11815" y="97618"/>
                    <a:pt x="12772" y="97782"/>
                    <a:pt x="12772" y="97782"/>
                  </a:cubicBezTo>
                  <a:cubicBezTo>
                    <a:pt x="14200" y="97076"/>
                    <a:pt x="15455" y="96824"/>
                    <a:pt x="16388" y="96824"/>
                  </a:cubicBezTo>
                  <a:cubicBezTo>
                    <a:pt x="16991" y="96824"/>
                    <a:pt x="17458" y="96929"/>
                    <a:pt x="17751" y="97084"/>
                  </a:cubicBezTo>
                  <a:cubicBezTo>
                    <a:pt x="18409" y="97434"/>
                    <a:pt x="17884" y="98294"/>
                    <a:pt x="19092" y="98294"/>
                  </a:cubicBezTo>
                  <a:cubicBezTo>
                    <a:pt x="19249" y="98294"/>
                    <a:pt x="19436" y="98280"/>
                    <a:pt x="19658" y="98248"/>
                  </a:cubicBezTo>
                  <a:cubicBezTo>
                    <a:pt x="19820" y="98225"/>
                    <a:pt x="19968" y="98214"/>
                    <a:pt x="20106" y="98214"/>
                  </a:cubicBezTo>
                  <a:cubicBezTo>
                    <a:pt x="22381" y="98214"/>
                    <a:pt x="21450" y="101132"/>
                    <a:pt x="21450" y="101132"/>
                  </a:cubicBezTo>
                  <a:cubicBezTo>
                    <a:pt x="21217" y="102179"/>
                    <a:pt x="20589" y="102389"/>
                    <a:pt x="21217" y="103133"/>
                  </a:cubicBezTo>
                  <a:cubicBezTo>
                    <a:pt x="23450" y="105762"/>
                    <a:pt x="24032" y="107274"/>
                    <a:pt x="24520" y="109437"/>
                  </a:cubicBezTo>
                  <a:cubicBezTo>
                    <a:pt x="25032" y="111554"/>
                    <a:pt x="23753" y="112811"/>
                    <a:pt x="23311" y="115067"/>
                  </a:cubicBezTo>
                  <a:cubicBezTo>
                    <a:pt x="22892" y="117324"/>
                    <a:pt x="25032" y="119278"/>
                    <a:pt x="25311" y="119929"/>
                  </a:cubicBezTo>
                  <a:cubicBezTo>
                    <a:pt x="25567" y="120604"/>
                    <a:pt x="25428" y="123396"/>
                    <a:pt x="26126" y="124489"/>
                  </a:cubicBezTo>
                  <a:cubicBezTo>
                    <a:pt x="26824" y="125583"/>
                    <a:pt x="28382" y="128258"/>
                    <a:pt x="28429" y="130096"/>
                  </a:cubicBezTo>
                  <a:cubicBezTo>
                    <a:pt x="28451" y="130990"/>
                    <a:pt x="29163" y="131257"/>
                    <a:pt x="30196" y="131257"/>
                  </a:cubicBezTo>
                  <a:cubicBezTo>
                    <a:pt x="31286" y="131257"/>
                    <a:pt x="32732" y="130961"/>
                    <a:pt x="34105" y="130794"/>
                  </a:cubicBezTo>
                  <a:cubicBezTo>
                    <a:pt x="36804" y="130491"/>
                    <a:pt x="38735" y="126676"/>
                    <a:pt x="39595" y="125629"/>
                  </a:cubicBezTo>
                  <a:cubicBezTo>
                    <a:pt x="41247" y="123582"/>
                    <a:pt x="39084" y="123117"/>
                    <a:pt x="41224" y="122395"/>
                  </a:cubicBezTo>
                  <a:cubicBezTo>
                    <a:pt x="42573" y="121930"/>
                    <a:pt x="42178" y="120860"/>
                    <a:pt x="42015" y="118743"/>
                  </a:cubicBezTo>
                  <a:cubicBezTo>
                    <a:pt x="41852" y="116579"/>
                    <a:pt x="45039" y="115695"/>
                    <a:pt x="46179" y="114137"/>
                  </a:cubicBezTo>
                  <a:cubicBezTo>
                    <a:pt x="47296" y="112578"/>
                    <a:pt x="45086" y="109112"/>
                    <a:pt x="45272" y="105459"/>
                  </a:cubicBezTo>
                  <a:cubicBezTo>
                    <a:pt x="45365" y="104017"/>
                    <a:pt x="50343" y="99899"/>
                    <a:pt x="51855" y="98597"/>
                  </a:cubicBezTo>
                  <a:cubicBezTo>
                    <a:pt x="53368" y="97317"/>
                    <a:pt x="54508" y="94060"/>
                    <a:pt x="54694" y="92757"/>
                  </a:cubicBezTo>
                  <a:cubicBezTo>
                    <a:pt x="54768" y="92305"/>
                    <a:pt x="54650" y="92140"/>
                    <a:pt x="54392" y="92140"/>
                  </a:cubicBezTo>
                  <a:cubicBezTo>
                    <a:pt x="53922" y="92140"/>
                    <a:pt x="52985" y="92691"/>
                    <a:pt x="51902" y="93036"/>
                  </a:cubicBezTo>
                  <a:cubicBezTo>
                    <a:pt x="51337" y="93225"/>
                    <a:pt x="50816" y="93331"/>
                    <a:pt x="50345" y="93331"/>
                  </a:cubicBezTo>
                  <a:cubicBezTo>
                    <a:pt x="49419" y="93331"/>
                    <a:pt x="48681" y="92922"/>
                    <a:pt x="48157" y="91920"/>
                  </a:cubicBezTo>
                  <a:cubicBezTo>
                    <a:pt x="47389" y="90384"/>
                    <a:pt x="46063" y="89849"/>
                    <a:pt x="45365" y="88849"/>
                  </a:cubicBezTo>
                  <a:cubicBezTo>
                    <a:pt x="44644" y="87825"/>
                    <a:pt x="43922" y="86430"/>
                    <a:pt x="43527" y="84824"/>
                  </a:cubicBezTo>
                  <a:cubicBezTo>
                    <a:pt x="43132" y="83242"/>
                    <a:pt x="41899" y="81358"/>
                    <a:pt x="41270" y="80311"/>
                  </a:cubicBezTo>
                  <a:cubicBezTo>
                    <a:pt x="40642" y="79264"/>
                    <a:pt x="40293" y="78962"/>
                    <a:pt x="39782" y="77729"/>
                  </a:cubicBezTo>
                  <a:cubicBezTo>
                    <a:pt x="39612" y="77336"/>
                    <a:pt x="39606" y="77193"/>
                    <a:pt x="39681" y="77193"/>
                  </a:cubicBezTo>
                  <a:cubicBezTo>
                    <a:pt x="39833" y="77193"/>
                    <a:pt x="40316" y="77775"/>
                    <a:pt x="40456" y="78055"/>
                  </a:cubicBezTo>
                  <a:cubicBezTo>
                    <a:pt x="40599" y="78377"/>
                    <a:pt x="40839" y="78506"/>
                    <a:pt x="41314" y="78506"/>
                  </a:cubicBezTo>
                  <a:cubicBezTo>
                    <a:pt x="41455" y="78506"/>
                    <a:pt x="41618" y="78495"/>
                    <a:pt x="41805" y="78473"/>
                  </a:cubicBezTo>
                  <a:cubicBezTo>
                    <a:pt x="41814" y="78473"/>
                    <a:pt x="41822" y="78472"/>
                    <a:pt x="41831" y="78472"/>
                  </a:cubicBezTo>
                  <a:cubicBezTo>
                    <a:pt x="42643" y="78472"/>
                    <a:pt x="43775" y="81781"/>
                    <a:pt x="45272" y="84406"/>
                  </a:cubicBezTo>
                  <a:cubicBezTo>
                    <a:pt x="46807" y="87034"/>
                    <a:pt x="48087" y="88453"/>
                    <a:pt x="48343" y="90664"/>
                  </a:cubicBezTo>
                  <a:cubicBezTo>
                    <a:pt x="48424" y="91313"/>
                    <a:pt x="48852" y="91559"/>
                    <a:pt x="49467" y="91559"/>
                  </a:cubicBezTo>
                  <a:cubicBezTo>
                    <a:pt x="50968" y="91559"/>
                    <a:pt x="53584" y="90097"/>
                    <a:pt x="55019" y="89454"/>
                  </a:cubicBezTo>
                  <a:cubicBezTo>
                    <a:pt x="57043" y="88570"/>
                    <a:pt x="59370" y="86453"/>
                    <a:pt x="60812" y="84708"/>
                  </a:cubicBezTo>
                  <a:cubicBezTo>
                    <a:pt x="62254" y="82963"/>
                    <a:pt x="61394" y="82614"/>
                    <a:pt x="60533" y="82498"/>
                  </a:cubicBezTo>
                  <a:cubicBezTo>
                    <a:pt x="59672" y="82382"/>
                    <a:pt x="59207" y="81754"/>
                    <a:pt x="58974" y="81172"/>
                  </a:cubicBezTo>
                  <a:cubicBezTo>
                    <a:pt x="58794" y="80721"/>
                    <a:pt x="58711" y="80550"/>
                    <a:pt x="58575" y="80550"/>
                  </a:cubicBezTo>
                  <a:cubicBezTo>
                    <a:pt x="58535" y="80550"/>
                    <a:pt x="58491" y="80564"/>
                    <a:pt x="58439" y="80590"/>
                  </a:cubicBezTo>
                  <a:cubicBezTo>
                    <a:pt x="58206" y="80707"/>
                    <a:pt x="57229" y="81916"/>
                    <a:pt x="55950" y="81986"/>
                  </a:cubicBezTo>
                  <a:cubicBezTo>
                    <a:pt x="55913" y="81989"/>
                    <a:pt x="55876" y="81990"/>
                    <a:pt x="55841" y="81990"/>
                  </a:cubicBezTo>
                  <a:cubicBezTo>
                    <a:pt x="54647" y="81990"/>
                    <a:pt x="54253" y="80507"/>
                    <a:pt x="53530" y="79264"/>
                  </a:cubicBezTo>
                  <a:cubicBezTo>
                    <a:pt x="52786" y="77985"/>
                    <a:pt x="51902" y="77194"/>
                    <a:pt x="53019" y="76612"/>
                  </a:cubicBezTo>
                  <a:cubicBezTo>
                    <a:pt x="53184" y="76528"/>
                    <a:pt x="53333" y="76491"/>
                    <a:pt x="53465" y="76491"/>
                  </a:cubicBezTo>
                  <a:cubicBezTo>
                    <a:pt x="54241" y="76491"/>
                    <a:pt x="54468" y="77763"/>
                    <a:pt x="54508" y="78101"/>
                  </a:cubicBezTo>
                  <a:cubicBezTo>
                    <a:pt x="54531" y="78497"/>
                    <a:pt x="56322" y="79381"/>
                    <a:pt x="56485" y="79543"/>
                  </a:cubicBezTo>
                  <a:cubicBezTo>
                    <a:pt x="56648" y="79706"/>
                    <a:pt x="58904" y="79567"/>
                    <a:pt x="59253" y="80358"/>
                  </a:cubicBezTo>
                  <a:cubicBezTo>
                    <a:pt x="59495" y="80904"/>
                    <a:pt x="61025" y="81051"/>
                    <a:pt x="62508" y="81051"/>
                  </a:cubicBezTo>
                  <a:cubicBezTo>
                    <a:pt x="63171" y="81051"/>
                    <a:pt x="63824" y="81022"/>
                    <a:pt x="64348" y="80986"/>
                  </a:cubicBezTo>
                  <a:cubicBezTo>
                    <a:pt x="64935" y="80948"/>
                    <a:pt x="65507" y="80817"/>
                    <a:pt x="66040" y="80817"/>
                  </a:cubicBezTo>
                  <a:cubicBezTo>
                    <a:pt x="66816" y="80817"/>
                    <a:pt x="67509" y="81094"/>
                    <a:pt x="68047" y="82335"/>
                  </a:cubicBezTo>
                  <a:cubicBezTo>
                    <a:pt x="68906" y="84372"/>
                    <a:pt x="69809" y="84776"/>
                    <a:pt x="70443" y="84776"/>
                  </a:cubicBezTo>
                  <a:cubicBezTo>
                    <a:pt x="70736" y="84776"/>
                    <a:pt x="70971" y="84690"/>
                    <a:pt x="71118" y="84638"/>
                  </a:cubicBezTo>
                  <a:cubicBezTo>
                    <a:pt x="71479" y="84512"/>
                    <a:pt x="71630" y="84133"/>
                    <a:pt x="71679" y="84133"/>
                  </a:cubicBezTo>
                  <a:cubicBezTo>
                    <a:pt x="71694" y="84133"/>
                    <a:pt x="71700" y="84165"/>
                    <a:pt x="71700" y="84243"/>
                  </a:cubicBezTo>
                  <a:cubicBezTo>
                    <a:pt x="71700" y="84592"/>
                    <a:pt x="71932" y="87081"/>
                    <a:pt x="72304" y="88570"/>
                  </a:cubicBezTo>
                  <a:cubicBezTo>
                    <a:pt x="72653" y="90059"/>
                    <a:pt x="75050" y="94688"/>
                    <a:pt x="75492" y="95223"/>
                  </a:cubicBezTo>
                  <a:cubicBezTo>
                    <a:pt x="75549" y="95300"/>
                    <a:pt x="75627" y="95335"/>
                    <a:pt x="75718" y="95335"/>
                  </a:cubicBezTo>
                  <a:cubicBezTo>
                    <a:pt x="76285" y="95335"/>
                    <a:pt x="77385" y="93988"/>
                    <a:pt x="77585" y="93246"/>
                  </a:cubicBezTo>
                  <a:cubicBezTo>
                    <a:pt x="77818" y="92385"/>
                    <a:pt x="77702" y="91175"/>
                    <a:pt x="77702" y="90012"/>
                  </a:cubicBezTo>
                  <a:cubicBezTo>
                    <a:pt x="77702" y="88849"/>
                    <a:pt x="79097" y="88616"/>
                    <a:pt x="80354" y="87337"/>
                  </a:cubicBezTo>
                  <a:cubicBezTo>
                    <a:pt x="81587" y="86034"/>
                    <a:pt x="83890" y="84452"/>
                    <a:pt x="85960" y="83708"/>
                  </a:cubicBezTo>
                  <a:cubicBezTo>
                    <a:pt x="86345" y="83569"/>
                    <a:pt x="86637" y="83513"/>
                    <a:pt x="86857" y="83513"/>
                  </a:cubicBezTo>
                  <a:cubicBezTo>
                    <a:pt x="87819" y="83513"/>
                    <a:pt x="87403" y="84592"/>
                    <a:pt x="87403" y="84592"/>
                  </a:cubicBezTo>
                  <a:cubicBezTo>
                    <a:pt x="87519" y="85290"/>
                    <a:pt x="89380" y="86546"/>
                    <a:pt x="89217" y="87476"/>
                  </a:cubicBezTo>
                  <a:cubicBezTo>
                    <a:pt x="89054" y="88512"/>
                    <a:pt x="89299" y="88855"/>
                    <a:pt x="89683" y="88855"/>
                  </a:cubicBezTo>
                  <a:cubicBezTo>
                    <a:pt x="90066" y="88855"/>
                    <a:pt x="90590" y="88512"/>
                    <a:pt x="90985" y="88174"/>
                  </a:cubicBezTo>
                  <a:cubicBezTo>
                    <a:pt x="91189" y="88001"/>
                    <a:pt x="91298" y="87904"/>
                    <a:pt x="91365" y="87904"/>
                  </a:cubicBezTo>
                  <a:cubicBezTo>
                    <a:pt x="91549" y="87904"/>
                    <a:pt x="91413" y="88647"/>
                    <a:pt x="92079" y="90594"/>
                  </a:cubicBezTo>
                  <a:cubicBezTo>
                    <a:pt x="92963" y="93246"/>
                    <a:pt x="91869" y="94572"/>
                    <a:pt x="92544" y="94921"/>
                  </a:cubicBezTo>
                  <a:cubicBezTo>
                    <a:pt x="93195" y="95270"/>
                    <a:pt x="93707" y="96968"/>
                    <a:pt x="93707" y="98131"/>
                  </a:cubicBezTo>
                  <a:cubicBezTo>
                    <a:pt x="93707" y="99318"/>
                    <a:pt x="95964" y="100411"/>
                    <a:pt x="96708" y="100830"/>
                  </a:cubicBezTo>
                  <a:cubicBezTo>
                    <a:pt x="96815" y="100890"/>
                    <a:pt x="96897" y="100917"/>
                    <a:pt x="96958" y="100917"/>
                  </a:cubicBezTo>
                  <a:cubicBezTo>
                    <a:pt x="97324" y="100917"/>
                    <a:pt x="96934" y="99949"/>
                    <a:pt x="96476" y="99271"/>
                  </a:cubicBezTo>
                  <a:cubicBezTo>
                    <a:pt x="95917" y="98503"/>
                    <a:pt x="96476" y="98154"/>
                    <a:pt x="96196" y="97480"/>
                  </a:cubicBezTo>
                  <a:cubicBezTo>
                    <a:pt x="95917" y="96828"/>
                    <a:pt x="94870" y="96503"/>
                    <a:pt x="93870" y="95386"/>
                  </a:cubicBezTo>
                  <a:cubicBezTo>
                    <a:pt x="92846" y="94246"/>
                    <a:pt x="93405" y="93758"/>
                    <a:pt x="93358" y="92734"/>
                  </a:cubicBezTo>
                  <a:cubicBezTo>
                    <a:pt x="93312" y="91734"/>
                    <a:pt x="93823" y="91222"/>
                    <a:pt x="94452" y="91222"/>
                  </a:cubicBezTo>
                  <a:cubicBezTo>
                    <a:pt x="95056" y="91222"/>
                    <a:pt x="96010" y="91920"/>
                    <a:pt x="96778" y="93362"/>
                  </a:cubicBezTo>
                  <a:cubicBezTo>
                    <a:pt x="97207" y="94169"/>
                    <a:pt x="97193" y="94721"/>
                    <a:pt x="97553" y="94721"/>
                  </a:cubicBezTo>
                  <a:cubicBezTo>
                    <a:pt x="97836" y="94721"/>
                    <a:pt x="98352" y="94379"/>
                    <a:pt x="99500" y="93548"/>
                  </a:cubicBezTo>
                  <a:cubicBezTo>
                    <a:pt x="102129" y="91687"/>
                    <a:pt x="100989" y="89896"/>
                    <a:pt x="99570" y="88198"/>
                  </a:cubicBezTo>
                  <a:cubicBezTo>
                    <a:pt x="98174" y="86476"/>
                    <a:pt x="98383" y="86616"/>
                    <a:pt x="98965" y="85220"/>
                  </a:cubicBezTo>
                  <a:cubicBezTo>
                    <a:pt x="99298" y="84419"/>
                    <a:pt x="99954" y="84284"/>
                    <a:pt x="100865" y="84284"/>
                  </a:cubicBezTo>
                  <a:cubicBezTo>
                    <a:pt x="101326" y="84284"/>
                    <a:pt x="101853" y="84319"/>
                    <a:pt x="102437" y="84319"/>
                  </a:cubicBezTo>
                  <a:cubicBezTo>
                    <a:pt x="102710" y="84319"/>
                    <a:pt x="102995" y="84311"/>
                    <a:pt x="103292" y="84289"/>
                  </a:cubicBezTo>
                  <a:cubicBezTo>
                    <a:pt x="105455" y="84150"/>
                    <a:pt x="106432" y="83312"/>
                    <a:pt x="109550" y="80009"/>
                  </a:cubicBezTo>
                  <a:cubicBezTo>
                    <a:pt x="112667" y="76705"/>
                    <a:pt x="110829" y="74751"/>
                    <a:pt x="109806" y="73076"/>
                  </a:cubicBezTo>
                  <a:cubicBezTo>
                    <a:pt x="108805" y="71401"/>
                    <a:pt x="109271" y="71471"/>
                    <a:pt x="110783" y="70354"/>
                  </a:cubicBezTo>
                  <a:cubicBezTo>
                    <a:pt x="111855" y="69558"/>
                    <a:pt x="111078" y="69307"/>
                    <a:pt x="110060" y="69307"/>
                  </a:cubicBezTo>
                  <a:cubicBezTo>
                    <a:pt x="109620" y="69307"/>
                    <a:pt x="109136" y="69354"/>
                    <a:pt x="108736" y="69424"/>
                  </a:cubicBezTo>
                  <a:cubicBezTo>
                    <a:pt x="108643" y="69440"/>
                    <a:pt x="108558" y="69448"/>
                    <a:pt x="108482" y="69448"/>
                  </a:cubicBezTo>
                  <a:cubicBezTo>
                    <a:pt x="107469" y="69448"/>
                    <a:pt x="107919" y="68065"/>
                    <a:pt x="109736" y="66702"/>
                  </a:cubicBezTo>
                  <a:cubicBezTo>
                    <a:pt x="110187" y="66358"/>
                    <a:pt x="110467" y="66223"/>
                    <a:pt x="110634" y="66223"/>
                  </a:cubicBezTo>
                  <a:cubicBezTo>
                    <a:pt x="111188" y="66223"/>
                    <a:pt x="110482" y="67724"/>
                    <a:pt x="110643" y="68028"/>
                  </a:cubicBezTo>
                  <a:cubicBezTo>
                    <a:pt x="110669" y="68079"/>
                    <a:pt x="110713" y="68101"/>
                    <a:pt x="110773" y="68101"/>
                  </a:cubicBezTo>
                  <a:cubicBezTo>
                    <a:pt x="111153" y="68101"/>
                    <a:pt x="112157" y="67215"/>
                    <a:pt x="112900" y="67074"/>
                  </a:cubicBezTo>
                  <a:cubicBezTo>
                    <a:pt x="112963" y="67064"/>
                    <a:pt x="113020" y="67059"/>
                    <a:pt x="113073" y="67059"/>
                  </a:cubicBezTo>
                  <a:cubicBezTo>
                    <a:pt x="113743" y="67059"/>
                    <a:pt x="113629" y="67846"/>
                    <a:pt x="113435" y="68493"/>
                  </a:cubicBezTo>
                  <a:cubicBezTo>
                    <a:pt x="113249" y="69191"/>
                    <a:pt x="114063" y="69261"/>
                    <a:pt x="114807" y="69493"/>
                  </a:cubicBezTo>
                  <a:cubicBezTo>
                    <a:pt x="115552" y="69726"/>
                    <a:pt x="114598" y="71680"/>
                    <a:pt x="114482" y="72448"/>
                  </a:cubicBezTo>
                  <a:cubicBezTo>
                    <a:pt x="114451" y="72708"/>
                    <a:pt x="114468" y="72812"/>
                    <a:pt x="114566" y="72812"/>
                  </a:cubicBezTo>
                  <a:cubicBezTo>
                    <a:pt x="114765" y="72812"/>
                    <a:pt x="115297" y="72381"/>
                    <a:pt x="116436" y="71959"/>
                  </a:cubicBezTo>
                  <a:cubicBezTo>
                    <a:pt x="118157" y="71331"/>
                    <a:pt x="117250" y="69889"/>
                    <a:pt x="116831" y="69075"/>
                  </a:cubicBezTo>
                  <a:cubicBezTo>
                    <a:pt x="116413" y="68260"/>
                    <a:pt x="115691" y="67470"/>
                    <a:pt x="116250" y="66632"/>
                  </a:cubicBezTo>
                  <a:cubicBezTo>
                    <a:pt x="116734" y="65854"/>
                    <a:pt x="118434" y="63935"/>
                    <a:pt x="119272" y="63935"/>
                  </a:cubicBezTo>
                  <a:cubicBezTo>
                    <a:pt x="119361" y="63935"/>
                    <a:pt x="119440" y="63956"/>
                    <a:pt x="119507" y="64003"/>
                  </a:cubicBezTo>
                  <a:cubicBezTo>
                    <a:pt x="119664" y="64119"/>
                    <a:pt x="119803" y="64182"/>
                    <a:pt x="119953" y="64182"/>
                  </a:cubicBezTo>
                  <a:cubicBezTo>
                    <a:pt x="120468" y="64182"/>
                    <a:pt x="121118" y="63436"/>
                    <a:pt x="123136" y="61491"/>
                  </a:cubicBezTo>
                  <a:cubicBezTo>
                    <a:pt x="125741" y="58955"/>
                    <a:pt x="126719" y="52999"/>
                    <a:pt x="126602" y="51231"/>
                  </a:cubicBezTo>
                  <a:cubicBezTo>
                    <a:pt x="126542" y="50329"/>
                    <a:pt x="126115" y="50155"/>
                    <a:pt x="125469" y="50155"/>
                  </a:cubicBezTo>
                  <a:cubicBezTo>
                    <a:pt x="125061" y="50155"/>
                    <a:pt x="124566" y="50225"/>
                    <a:pt x="124020" y="50225"/>
                  </a:cubicBezTo>
                  <a:cubicBezTo>
                    <a:pt x="123759" y="50225"/>
                    <a:pt x="123486" y="50209"/>
                    <a:pt x="123206" y="50161"/>
                  </a:cubicBezTo>
                  <a:cubicBezTo>
                    <a:pt x="121438" y="49836"/>
                    <a:pt x="122391" y="49091"/>
                    <a:pt x="125137" y="45718"/>
                  </a:cubicBezTo>
                  <a:cubicBezTo>
                    <a:pt x="127287" y="43035"/>
                    <a:pt x="128435" y="42616"/>
                    <a:pt x="130325" y="42616"/>
                  </a:cubicBezTo>
                  <a:cubicBezTo>
                    <a:pt x="130828" y="42616"/>
                    <a:pt x="131383" y="42646"/>
                    <a:pt x="132023" y="42670"/>
                  </a:cubicBezTo>
                  <a:cubicBezTo>
                    <a:pt x="134601" y="42769"/>
                    <a:pt x="135268" y="43021"/>
                    <a:pt x="136231" y="43021"/>
                  </a:cubicBezTo>
                  <a:cubicBezTo>
                    <a:pt x="136397" y="43021"/>
                    <a:pt x="136573" y="43013"/>
                    <a:pt x="136769" y="42996"/>
                  </a:cubicBezTo>
                  <a:cubicBezTo>
                    <a:pt x="138095" y="42880"/>
                    <a:pt x="136838" y="42182"/>
                    <a:pt x="137350" y="41391"/>
                  </a:cubicBezTo>
                  <a:cubicBezTo>
                    <a:pt x="137862" y="40623"/>
                    <a:pt x="139932" y="38622"/>
                    <a:pt x="140933" y="38622"/>
                  </a:cubicBezTo>
                  <a:cubicBezTo>
                    <a:pt x="141933" y="38622"/>
                    <a:pt x="141514" y="40065"/>
                    <a:pt x="141631" y="40693"/>
                  </a:cubicBezTo>
                  <a:cubicBezTo>
                    <a:pt x="141665" y="40879"/>
                    <a:pt x="141683" y="40974"/>
                    <a:pt x="141724" y="40974"/>
                  </a:cubicBezTo>
                  <a:cubicBezTo>
                    <a:pt x="141821" y="40974"/>
                    <a:pt x="142044" y="40446"/>
                    <a:pt x="142910" y="39367"/>
                  </a:cubicBezTo>
                  <a:cubicBezTo>
                    <a:pt x="144166" y="37855"/>
                    <a:pt x="143701" y="37576"/>
                    <a:pt x="144748" y="37157"/>
                  </a:cubicBezTo>
                  <a:cubicBezTo>
                    <a:pt x="144920" y="37084"/>
                    <a:pt x="145048" y="37051"/>
                    <a:pt x="145141" y="37051"/>
                  </a:cubicBezTo>
                  <a:cubicBezTo>
                    <a:pt x="145610" y="37051"/>
                    <a:pt x="145156" y="37903"/>
                    <a:pt x="144864" y="38739"/>
                  </a:cubicBezTo>
                  <a:cubicBezTo>
                    <a:pt x="144515" y="39762"/>
                    <a:pt x="143027" y="40879"/>
                    <a:pt x="142259" y="41833"/>
                  </a:cubicBezTo>
                  <a:cubicBezTo>
                    <a:pt x="141468" y="42763"/>
                    <a:pt x="138676" y="45904"/>
                    <a:pt x="137932" y="47067"/>
                  </a:cubicBezTo>
                  <a:cubicBezTo>
                    <a:pt x="137187" y="48254"/>
                    <a:pt x="138583" y="54581"/>
                    <a:pt x="138932" y="54581"/>
                  </a:cubicBezTo>
                  <a:cubicBezTo>
                    <a:pt x="139304" y="54581"/>
                    <a:pt x="141398" y="52302"/>
                    <a:pt x="141468" y="51231"/>
                  </a:cubicBezTo>
                  <a:cubicBezTo>
                    <a:pt x="141561" y="50185"/>
                    <a:pt x="141910" y="49998"/>
                    <a:pt x="142561" y="49719"/>
                  </a:cubicBezTo>
                  <a:cubicBezTo>
                    <a:pt x="143236" y="49440"/>
                    <a:pt x="143073" y="49068"/>
                    <a:pt x="142957" y="48486"/>
                  </a:cubicBezTo>
                  <a:cubicBezTo>
                    <a:pt x="142840" y="47881"/>
                    <a:pt x="143422" y="47788"/>
                    <a:pt x="144050" y="47393"/>
                  </a:cubicBezTo>
                  <a:cubicBezTo>
                    <a:pt x="144678" y="46997"/>
                    <a:pt x="143771" y="45276"/>
                    <a:pt x="143376" y="44880"/>
                  </a:cubicBezTo>
                  <a:cubicBezTo>
                    <a:pt x="143003" y="44508"/>
                    <a:pt x="143655" y="42996"/>
                    <a:pt x="144422" y="41972"/>
                  </a:cubicBezTo>
                  <a:cubicBezTo>
                    <a:pt x="144714" y="41595"/>
                    <a:pt x="144976" y="41471"/>
                    <a:pt x="145224" y="41471"/>
                  </a:cubicBezTo>
                  <a:cubicBezTo>
                    <a:pt x="145648" y="41471"/>
                    <a:pt x="146026" y="41838"/>
                    <a:pt x="146423" y="41926"/>
                  </a:cubicBezTo>
                  <a:cubicBezTo>
                    <a:pt x="146442" y="41931"/>
                    <a:pt x="146461" y="41933"/>
                    <a:pt x="146481" y="41933"/>
                  </a:cubicBezTo>
                  <a:cubicBezTo>
                    <a:pt x="146986" y="41933"/>
                    <a:pt x="147753" y="40378"/>
                    <a:pt x="148363" y="40378"/>
                  </a:cubicBezTo>
                  <a:cubicBezTo>
                    <a:pt x="148520" y="40378"/>
                    <a:pt x="148667" y="40481"/>
                    <a:pt x="148796" y="40739"/>
                  </a:cubicBezTo>
                  <a:cubicBezTo>
                    <a:pt x="149087" y="41311"/>
                    <a:pt x="149345" y="41516"/>
                    <a:pt x="149544" y="41516"/>
                  </a:cubicBezTo>
                  <a:cubicBezTo>
                    <a:pt x="149791" y="41516"/>
                    <a:pt x="149946" y="41201"/>
                    <a:pt x="149959" y="40879"/>
                  </a:cubicBezTo>
                  <a:cubicBezTo>
                    <a:pt x="150006" y="40297"/>
                    <a:pt x="154519" y="37645"/>
                    <a:pt x="155031" y="37413"/>
                  </a:cubicBezTo>
                  <a:cubicBezTo>
                    <a:pt x="155114" y="37375"/>
                    <a:pt x="155212" y="37360"/>
                    <a:pt x="155320" y="37360"/>
                  </a:cubicBezTo>
                  <a:cubicBezTo>
                    <a:pt x="155752" y="37360"/>
                    <a:pt x="156339" y="37602"/>
                    <a:pt x="156717" y="37602"/>
                  </a:cubicBezTo>
                  <a:cubicBezTo>
                    <a:pt x="156827" y="37602"/>
                    <a:pt x="156919" y="37582"/>
                    <a:pt x="156985" y="37529"/>
                  </a:cubicBezTo>
                  <a:cubicBezTo>
                    <a:pt x="157334" y="37250"/>
                    <a:pt x="156892" y="36203"/>
                    <a:pt x="156543" y="35831"/>
                  </a:cubicBezTo>
                  <a:cubicBezTo>
                    <a:pt x="156194" y="35435"/>
                    <a:pt x="156310" y="35040"/>
                    <a:pt x="155961" y="34621"/>
                  </a:cubicBezTo>
                  <a:cubicBezTo>
                    <a:pt x="155612" y="34202"/>
                    <a:pt x="155217" y="34063"/>
                    <a:pt x="154961" y="33644"/>
                  </a:cubicBezTo>
                  <a:cubicBezTo>
                    <a:pt x="154826" y="33431"/>
                    <a:pt x="154908" y="33353"/>
                    <a:pt x="155068" y="33353"/>
                  </a:cubicBezTo>
                  <a:cubicBezTo>
                    <a:pt x="155240" y="33353"/>
                    <a:pt x="155501" y="33443"/>
                    <a:pt x="155682" y="33551"/>
                  </a:cubicBezTo>
                  <a:cubicBezTo>
                    <a:pt x="155746" y="33598"/>
                    <a:pt x="155832" y="33619"/>
                    <a:pt x="155934" y="33619"/>
                  </a:cubicBezTo>
                  <a:cubicBezTo>
                    <a:pt x="156389" y="33619"/>
                    <a:pt x="157153" y="33197"/>
                    <a:pt x="157590" y="32760"/>
                  </a:cubicBezTo>
                  <a:cubicBezTo>
                    <a:pt x="158148" y="32202"/>
                    <a:pt x="157590" y="31225"/>
                    <a:pt x="157683" y="30806"/>
                  </a:cubicBezTo>
                  <a:cubicBezTo>
                    <a:pt x="157704" y="30669"/>
                    <a:pt x="157781" y="30617"/>
                    <a:pt x="157876" y="30617"/>
                  </a:cubicBezTo>
                  <a:cubicBezTo>
                    <a:pt x="158086" y="30617"/>
                    <a:pt x="158382" y="30878"/>
                    <a:pt x="158334" y="31038"/>
                  </a:cubicBezTo>
                  <a:cubicBezTo>
                    <a:pt x="158270" y="31253"/>
                    <a:pt x="158718" y="32058"/>
                    <a:pt x="159334" y="32058"/>
                  </a:cubicBezTo>
                  <a:cubicBezTo>
                    <a:pt x="159387" y="32058"/>
                    <a:pt x="159442" y="32052"/>
                    <a:pt x="159497" y="32039"/>
                  </a:cubicBezTo>
                  <a:cubicBezTo>
                    <a:pt x="159551" y="32028"/>
                    <a:pt x="159605" y="32023"/>
                    <a:pt x="159657" y="32023"/>
                  </a:cubicBezTo>
                  <a:cubicBezTo>
                    <a:pt x="160279" y="32023"/>
                    <a:pt x="160755" y="32746"/>
                    <a:pt x="160777" y="33132"/>
                  </a:cubicBezTo>
                  <a:cubicBezTo>
                    <a:pt x="160823" y="33574"/>
                    <a:pt x="162847" y="34342"/>
                    <a:pt x="163080" y="34435"/>
                  </a:cubicBezTo>
                  <a:cubicBezTo>
                    <a:pt x="163084" y="34436"/>
                    <a:pt x="163088" y="34437"/>
                    <a:pt x="163092" y="34437"/>
                  </a:cubicBezTo>
                  <a:cubicBezTo>
                    <a:pt x="163327" y="34437"/>
                    <a:pt x="163735" y="32544"/>
                    <a:pt x="163964" y="32202"/>
                  </a:cubicBezTo>
                  <a:cubicBezTo>
                    <a:pt x="164220" y="31853"/>
                    <a:pt x="164941" y="31783"/>
                    <a:pt x="164918" y="31620"/>
                  </a:cubicBezTo>
                  <a:cubicBezTo>
                    <a:pt x="164871" y="31457"/>
                    <a:pt x="165197" y="31341"/>
                    <a:pt x="165499" y="30852"/>
                  </a:cubicBezTo>
                  <a:cubicBezTo>
                    <a:pt x="165499" y="30852"/>
                    <a:pt x="164104" y="29294"/>
                    <a:pt x="163964" y="29084"/>
                  </a:cubicBezTo>
                  <a:lnTo>
                    <a:pt x="163964" y="29061"/>
                  </a:lnTo>
                  <a:cubicBezTo>
                    <a:pt x="163917" y="28968"/>
                    <a:pt x="162568" y="28828"/>
                    <a:pt x="162336" y="28828"/>
                  </a:cubicBezTo>
                  <a:cubicBezTo>
                    <a:pt x="162336" y="28828"/>
                    <a:pt x="162056" y="29480"/>
                    <a:pt x="161684" y="29480"/>
                  </a:cubicBezTo>
                  <a:cubicBezTo>
                    <a:pt x="161335" y="29480"/>
                    <a:pt x="161545" y="28293"/>
                    <a:pt x="161545" y="27944"/>
                  </a:cubicBezTo>
                  <a:cubicBezTo>
                    <a:pt x="161545" y="27572"/>
                    <a:pt x="160661" y="27153"/>
                    <a:pt x="159241" y="26223"/>
                  </a:cubicBezTo>
                  <a:cubicBezTo>
                    <a:pt x="157846" y="25292"/>
                    <a:pt x="155263" y="23361"/>
                    <a:pt x="153170" y="22594"/>
                  </a:cubicBezTo>
                  <a:cubicBezTo>
                    <a:pt x="152623" y="22385"/>
                    <a:pt x="152032" y="22307"/>
                    <a:pt x="151452" y="22307"/>
                  </a:cubicBezTo>
                  <a:cubicBezTo>
                    <a:pt x="149837" y="22307"/>
                    <a:pt x="148308" y="22908"/>
                    <a:pt x="148052" y="22943"/>
                  </a:cubicBezTo>
                  <a:cubicBezTo>
                    <a:pt x="147740" y="23001"/>
                    <a:pt x="147184" y="23548"/>
                    <a:pt x="146698" y="23548"/>
                  </a:cubicBezTo>
                  <a:cubicBezTo>
                    <a:pt x="146603" y="23548"/>
                    <a:pt x="146510" y="23527"/>
                    <a:pt x="146423" y="23478"/>
                  </a:cubicBezTo>
                  <a:cubicBezTo>
                    <a:pt x="146139" y="23297"/>
                    <a:pt x="145518" y="23216"/>
                    <a:pt x="144735" y="23216"/>
                  </a:cubicBezTo>
                  <a:cubicBezTo>
                    <a:pt x="144108" y="23216"/>
                    <a:pt x="143376" y="23268"/>
                    <a:pt x="142631" y="23361"/>
                  </a:cubicBezTo>
                  <a:cubicBezTo>
                    <a:pt x="142532" y="23374"/>
                    <a:pt x="142440" y="23380"/>
                    <a:pt x="142355" y="23380"/>
                  </a:cubicBezTo>
                  <a:cubicBezTo>
                    <a:pt x="141028" y="23380"/>
                    <a:pt x="141395" y="21903"/>
                    <a:pt x="141352" y="20919"/>
                  </a:cubicBezTo>
                  <a:cubicBezTo>
                    <a:pt x="141318" y="20187"/>
                    <a:pt x="139847" y="19919"/>
                    <a:pt x="138688" y="19919"/>
                  </a:cubicBezTo>
                  <a:cubicBezTo>
                    <a:pt x="138225" y="19919"/>
                    <a:pt x="137812" y="19962"/>
                    <a:pt x="137560" y="20035"/>
                  </a:cubicBezTo>
                  <a:cubicBezTo>
                    <a:pt x="137254" y="20131"/>
                    <a:pt x="136898" y="20194"/>
                    <a:pt x="136536" y="20194"/>
                  </a:cubicBezTo>
                  <a:cubicBezTo>
                    <a:pt x="135850" y="20194"/>
                    <a:pt x="135140" y="19968"/>
                    <a:pt x="134698" y="19313"/>
                  </a:cubicBezTo>
                  <a:cubicBezTo>
                    <a:pt x="134023" y="18336"/>
                    <a:pt x="133512" y="17825"/>
                    <a:pt x="132837" y="17034"/>
                  </a:cubicBezTo>
                  <a:cubicBezTo>
                    <a:pt x="132162" y="16266"/>
                    <a:pt x="129417" y="16150"/>
                    <a:pt x="127230" y="15847"/>
                  </a:cubicBezTo>
                  <a:cubicBezTo>
                    <a:pt x="127060" y="15822"/>
                    <a:pt x="126906" y="15810"/>
                    <a:pt x="126767" y="15810"/>
                  </a:cubicBezTo>
                  <a:cubicBezTo>
                    <a:pt x="125129" y="15810"/>
                    <a:pt x="125605" y="17475"/>
                    <a:pt x="125369" y="18290"/>
                  </a:cubicBezTo>
                  <a:cubicBezTo>
                    <a:pt x="125252" y="18696"/>
                    <a:pt x="124386" y="18881"/>
                    <a:pt x="123380" y="18881"/>
                  </a:cubicBezTo>
                  <a:cubicBezTo>
                    <a:pt x="122197" y="18881"/>
                    <a:pt x="120819" y="18626"/>
                    <a:pt x="120228" y="18174"/>
                  </a:cubicBezTo>
                  <a:cubicBezTo>
                    <a:pt x="119869" y="17898"/>
                    <a:pt x="119655" y="17754"/>
                    <a:pt x="119515" y="17754"/>
                  </a:cubicBezTo>
                  <a:cubicBezTo>
                    <a:pt x="119230" y="17754"/>
                    <a:pt x="119253" y="18358"/>
                    <a:pt x="118972" y="19686"/>
                  </a:cubicBezTo>
                  <a:cubicBezTo>
                    <a:pt x="118862" y="20195"/>
                    <a:pt x="118690" y="20393"/>
                    <a:pt x="118486" y="20393"/>
                  </a:cubicBezTo>
                  <a:cubicBezTo>
                    <a:pt x="117909" y="20393"/>
                    <a:pt x="117082" y="18805"/>
                    <a:pt x="116738" y="18220"/>
                  </a:cubicBezTo>
                  <a:cubicBezTo>
                    <a:pt x="116273" y="17452"/>
                    <a:pt x="116576" y="16708"/>
                    <a:pt x="116901" y="15940"/>
                  </a:cubicBezTo>
                  <a:cubicBezTo>
                    <a:pt x="117204" y="15172"/>
                    <a:pt x="116948" y="14684"/>
                    <a:pt x="114552" y="13660"/>
                  </a:cubicBezTo>
                  <a:cubicBezTo>
                    <a:pt x="113772" y="13316"/>
                    <a:pt x="113281" y="13171"/>
                    <a:pt x="112974" y="13171"/>
                  </a:cubicBezTo>
                  <a:cubicBezTo>
                    <a:pt x="112345" y="13171"/>
                    <a:pt x="112481" y="13779"/>
                    <a:pt x="112481" y="14544"/>
                  </a:cubicBezTo>
                  <a:cubicBezTo>
                    <a:pt x="112481" y="14879"/>
                    <a:pt x="112226" y="15013"/>
                    <a:pt x="111850" y="15013"/>
                  </a:cubicBezTo>
                  <a:cubicBezTo>
                    <a:pt x="110946" y="15013"/>
                    <a:pt x="109342" y="14238"/>
                    <a:pt x="108898" y="13614"/>
                  </a:cubicBezTo>
                  <a:cubicBezTo>
                    <a:pt x="108294" y="12730"/>
                    <a:pt x="105013" y="12823"/>
                    <a:pt x="103757" y="12613"/>
                  </a:cubicBezTo>
                  <a:cubicBezTo>
                    <a:pt x="102524" y="12404"/>
                    <a:pt x="101338" y="12520"/>
                    <a:pt x="101012" y="12102"/>
                  </a:cubicBezTo>
                  <a:cubicBezTo>
                    <a:pt x="100710" y="11683"/>
                    <a:pt x="103199" y="9566"/>
                    <a:pt x="104502" y="8007"/>
                  </a:cubicBezTo>
                  <a:cubicBezTo>
                    <a:pt x="105781" y="6449"/>
                    <a:pt x="103618" y="4006"/>
                    <a:pt x="103082" y="3494"/>
                  </a:cubicBezTo>
                  <a:cubicBezTo>
                    <a:pt x="102571" y="2959"/>
                    <a:pt x="99919" y="3424"/>
                    <a:pt x="99826" y="2866"/>
                  </a:cubicBezTo>
                  <a:cubicBezTo>
                    <a:pt x="99718" y="2329"/>
                    <a:pt x="98341" y="2070"/>
                    <a:pt x="97765" y="2070"/>
                  </a:cubicBezTo>
                  <a:cubicBezTo>
                    <a:pt x="97717" y="2070"/>
                    <a:pt x="97674" y="2071"/>
                    <a:pt x="97639" y="2075"/>
                  </a:cubicBezTo>
                  <a:cubicBezTo>
                    <a:pt x="97620" y="2078"/>
                    <a:pt x="97604" y="2079"/>
                    <a:pt x="97590" y="2079"/>
                  </a:cubicBezTo>
                  <a:cubicBezTo>
                    <a:pt x="97254" y="2079"/>
                    <a:pt x="98210" y="1292"/>
                    <a:pt x="98523" y="935"/>
                  </a:cubicBezTo>
                  <a:cubicBezTo>
                    <a:pt x="98784" y="633"/>
                    <a:pt x="97654" y="1"/>
                    <a:pt x="96817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29"/>
            <p:cNvSpPr/>
            <p:nvPr/>
          </p:nvSpPr>
          <p:spPr>
            <a:xfrm>
              <a:off x="14188762" y="2373067"/>
              <a:ext cx="53237" cy="36037"/>
            </a:xfrm>
            <a:custGeom>
              <a:avLst/>
              <a:gdLst/>
              <a:ahLst/>
              <a:cxnLst/>
              <a:rect l="l" t="t" r="r" b="b"/>
              <a:pathLst>
                <a:path w="2374" h="1607" extrusionOk="0">
                  <a:moveTo>
                    <a:pt x="977" y="0"/>
                  </a:moveTo>
                  <a:cubicBezTo>
                    <a:pt x="466" y="303"/>
                    <a:pt x="0" y="1093"/>
                    <a:pt x="210" y="1349"/>
                  </a:cubicBezTo>
                  <a:cubicBezTo>
                    <a:pt x="320" y="1484"/>
                    <a:pt x="644" y="1606"/>
                    <a:pt x="956" y="1606"/>
                  </a:cubicBezTo>
                  <a:cubicBezTo>
                    <a:pt x="1236" y="1606"/>
                    <a:pt x="1506" y="1508"/>
                    <a:pt x="1606" y="1233"/>
                  </a:cubicBezTo>
                  <a:cubicBezTo>
                    <a:pt x="1815" y="675"/>
                    <a:pt x="2373" y="256"/>
                    <a:pt x="1768" y="140"/>
                  </a:cubicBezTo>
                  <a:cubicBezTo>
                    <a:pt x="1140" y="47"/>
                    <a:pt x="977" y="0"/>
                    <a:pt x="977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29"/>
            <p:cNvSpPr/>
            <p:nvPr/>
          </p:nvSpPr>
          <p:spPr>
            <a:xfrm>
              <a:off x="13025376" y="2967105"/>
              <a:ext cx="128899" cy="249433"/>
            </a:xfrm>
            <a:custGeom>
              <a:avLst/>
              <a:gdLst/>
              <a:ahLst/>
              <a:cxnLst/>
              <a:rect l="l" t="t" r="r" b="b"/>
              <a:pathLst>
                <a:path w="5748" h="11123" extrusionOk="0">
                  <a:moveTo>
                    <a:pt x="4758" y="1"/>
                  </a:moveTo>
                  <a:cubicBezTo>
                    <a:pt x="4684" y="1"/>
                    <a:pt x="4612" y="37"/>
                    <a:pt x="4561" y="101"/>
                  </a:cubicBezTo>
                  <a:cubicBezTo>
                    <a:pt x="4212" y="612"/>
                    <a:pt x="3979" y="1613"/>
                    <a:pt x="3188" y="2148"/>
                  </a:cubicBezTo>
                  <a:cubicBezTo>
                    <a:pt x="2257" y="2776"/>
                    <a:pt x="1001" y="2613"/>
                    <a:pt x="862" y="3800"/>
                  </a:cubicBezTo>
                  <a:cubicBezTo>
                    <a:pt x="699" y="4963"/>
                    <a:pt x="862" y="5498"/>
                    <a:pt x="699" y="6428"/>
                  </a:cubicBezTo>
                  <a:cubicBezTo>
                    <a:pt x="536" y="7359"/>
                    <a:pt x="1" y="7289"/>
                    <a:pt x="1" y="8220"/>
                  </a:cubicBezTo>
                  <a:cubicBezTo>
                    <a:pt x="1" y="9150"/>
                    <a:pt x="71" y="10406"/>
                    <a:pt x="699" y="10872"/>
                  </a:cubicBezTo>
                  <a:cubicBezTo>
                    <a:pt x="900" y="11021"/>
                    <a:pt x="1221" y="11122"/>
                    <a:pt x="1581" y="11122"/>
                  </a:cubicBezTo>
                  <a:cubicBezTo>
                    <a:pt x="2346" y="11122"/>
                    <a:pt x="3290" y="10666"/>
                    <a:pt x="3653" y="9243"/>
                  </a:cubicBezTo>
                  <a:cubicBezTo>
                    <a:pt x="4188" y="7126"/>
                    <a:pt x="5212" y="4800"/>
                    <a:pt x="5212" y="3939"/>
                  </a:cubicBezTo>
                  <a:cubicBezTo>
                    <a:pt x="5212" y="3078"/>
                    <a:pt x="5212" y="2613"/>
                    <a:pt x="5445" y="2613"/>
                  </a:cubicBezTo>
                  <a:cubicBezTo>
                    <a:pt x="5677" y="2613"/>
                    <a:pt x="5747" y="2427"/>
                    <a:pt x="5514" y="1380"/>
                  </a:cubicBezTo>
                  <a:cubicBezTo>
                    <a:pt x="5375" y="705"/>
                    <a:pt x="5096" y="310"/>
                    <a:pt x="4933" y="77"/>
                  </a:cubicBezTo>
                  <a:cubicBezTo>
                    <a:pt x="4880" y="25"/>
                    <a:pt x="4819" y="1"/>
                    <a:pt x="4758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29"/>
            <p:cNvSpPr/>
            <p:nvPr/>
          </p:nvSpPr>
          <p:spPr>
            <a:xfrm>
              <a:off x="13675409" y="2567066"/>
              <a:ext cx="42809" cy="71356"/>
            </a:xfrm>
            <a:custGeom>
              <a:avLst/>
              <a:gdLst/>
              <a:ahLst/>
              <a:cxnLst/>
              <a:rect l="l" t="t" r="r" b="b"/>
              <a:pathLst>
                <a:path w="1909" h="3182" extrusionOk="0">
                  <a:moveTo>
                    <a:pt x="913" y="1"/>
                  </a:moveTo>
                  <a:cubicBezTo>
                    <a:pt x="904" y="1"/>
                    <a:pt x="894" y="1"/>
                    <a:pt x="885" y="3"/>
                  </a:cubicBezTo>
                  <a:cubicBezTo>
                    <a:pt x="629" y="73"/>
                    <a:pt x="466" y="166"/>
                    <a:pt x="466" y="166"/>
                  </a:cubicBezTo>
                  <a:cubicBezTo>
                    <a:pt x="303" y="1050"/>
                    <a:pt x="1" y="2190"/>
                    <a:pt x="419" y="2655"/>
                  </a:cubicBezTo>
                  <a:cubicBezTo>
                    <a:pt x="663" y="2927"/>
                    <a:pt x="1129" y="3182"/>
                    <a:pt x="1475" y="3182"/>
                  </a:cubicBezTo>
                  <a:cubicBezTo>
                    <a:pt x="1722" y="3182"/>
                    <a:pt x="1908" y="3051"/>
                    <a:pt x="1908" y="2702"/>
                  </a:cubicBezTo>
                  <a:cubicBezTo>
                    <a:pt x="1908" y="1888"/>
                    <a:pt x="1722" y="1259"/>
                    <a:pt x="1443" y="887"/>
                  </a:cubicBezTo>
                  <a:cubicBezTo>
                    <a:pt x="1197" y="552"/>
                    <a:pt x="1144" y="1"/>
                    <a:pt x="9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29"/>
            <p:cNvSpPr/>
            <p:nvPr/>
          </p:nvSpPr>
          <p:spPr>
            <a:xfrm>
              <a:off x="12404046" y="1896760"/>
              <a:ext cx="21416" cy="30476"/>
            </a:xfrm>
            <a:custGeom>
              <a:avLst/>
              <a:gdLst/>
              <a:ahLst/>
              <a:cxnLst/>
              <a:rect l="l" t="t" r="r" b="b"/>
              <a:pathLst>
                <a:path w="955" h="1359" extrusionOk="0">
                  <a:moveTo>
                    <a:pt x="629" y="0"/>
                  </a:moveTo>
                  <a:cubicBezTo>
                    <a:pt x="280" y="117"/>
                    <a:pt x="1" y="419"/>
                    <a:pt x="117" y="838"/>
                  </a:cubicBezTo>
                  <a:cubicBezTo>
                    <a:pt x="199" y="1206"/>
                    <a:pt x="334" y="1358"/>
                    <a:pt x="508" y="1358"/>
                  </a:cubicBezTo>
                  <a:cubicBezTo>
                    <a:pt x="532" y="1358"/>
                    <a:pt x="557" y="1355"/>
                    <a:pt x="582" y="1350"/>
                  </a:cubicBezTo>
                  <a:cubicBezTo>
                    <a:pt x="792" y="1303"/>
                    <a:pt x="954" y="582"/>
                    <a:pt x="954" y="372"/>
                  </a:cubicBezTo>
                  <a:cubicBezTo>
                    <a:pt x="954" y="163"/>
                    <a:pt x="629" y="0"/>
                    <a:pt x="629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29"/>
            <p:cNvSpPr/>
            <p:nvPr/>
          </p:nvSpPr>
          <p:spPr>
            <a:xfrm>
              <a:off x="12400929" y="1934053"/>
              <a:ext cx="31485" cy="51690"/>
            </a:xfrm>
            <a:custGeom>
              <a:avLst/>
              <a:gdLst/>
              <a:ahLst/>
              <a:cxnLst/>
              <a:rect l="l" t="t" r="r" b="b"/>
              <a:pathLst>
                <a:path w="1404" h="2305" extrusionOk="0">
                  <a:moveTo>
                    <a:pt x="802" y="1"/>
                  </a:moveTo>
                  <a:cubicBezTo>
                    <a:pt x="754" y="1"/>
                    <a:pt x="721" y="12"/>
                    <a:pt x="721" y="12"/>
                  </a:cubicBezTo>
                  <a:cubicBezTo>
                    <a:pt x="558" y="12"/>
                    <a:pt x="93" y="152"/>
                    <a:pt x="47" y="477"/>
                  </a:cubicBezTo>
                  <a:cubicBezTo>
                    <a:pt x="0" y="780"/>
                    <a:pt x="0" y="1664"/>
                    <a:pt x="163" y="1966"/>
                  </a:cubicBezTo>
                  <a:cubicBezTo>
                    <a:pt x="240" y="2146"/>
                    <a:pt x="438" y="2305"/>
                    <a:pt x="623" y="2305"/>
                  </a:cubicBezTo>
                  <a:cubicBezTo>
                    <a:pt x="773" y="2305"/>
                    <a:pt x="915" y="2201"/>
                    <a:pt x="977" y="1920"/>
                  </a:cubicBezTo>
                  <a:cubicBezTo>
                    <a:pt x="1403" y="178"/>
                    <a:pt x="988" y="1"/>
                    <a:pt x="80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29"/>
            <p:cNvSpPr/>
            <p:nvPr/>
          </p:nvSpPr>
          <p:spPr>
            <a:xfrm>
              <a:off x="12290845" y="1961703"/>
              <a:ext cx="25587" cy="15406"/>
            </a:xfrm>
            <a:custGeom>
              <a:avLst/>
              <a:gdLst/>
              <a:ahLst/>
              <a:cxnLst/>
              <a:rect l="l" t="t" r="r" b="b"/>
              <a:pathLst>
                <a:path w="1141" h="687" extrusionOk="0">
                  <a:moveTo>
                    <a:pt x="635" y="1"/>
                  </a:moveTo>
                  <a:cubicBezTo>
                    <a:pt x="402" y="1"/>
                    <a:pt x="163" y="222"/>
                    <a:pt x="163" y="222"/>
                  </a:cubicBezTo>
                  <a:cubicBezTo>
                    <a:pt x="0" y="384"/>
                    <a:pt x="326" y="687"/>
                    <a:pt x="722" y="687"/>
                  </a:cubicBezTo>
                  <a:cubicBezTo>
                    <a:pt x="1140" y="687"/>
                    <a:pt x="1001" y="59"/>
                    <a:pt x="722" y="12"/>
                  </a:cubicBezTo>
                  <a:cubicBezTo>
                    <a:pt x="693" y="4"/>
                    <a:pt x="664" y="1"/>
                    <a:pt x="635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29"/>
            <p:cNvSpPr/>
            <p:nvPr/>
          </p:nvSpPr>
          <p:spPr>
            <a:xfrm>
              <a:off x="12059979" y="1553433"/>
              <a:ext cx="100980" cy="112887"/>
            </a:xfrm>
            <a:custGeom>
              <a:avLst/>
              <a:gdLst/>
              <a:ahLst/>
              <a:cxnLst/>
              <a:rect l="l" t="t" r="r" b="b"/>
              <a:pathLst>
                <a:path w="4503" h="5034" extrusionOk="0">
                  <a:moveTo>
                    <a:pt x="2963" y="1"/>
                  </a:moveTo>
                  <a:cubicBezTo>
                    <a:pt x="2735" y="1"/>
                    <a:pt x="2516" y="44"/>
                    <a:pt x="2339" y="96"/>
                  </a:cubicBezTo>
                  <a:cubicBezTo>
                    <a:pt x="2083" y="165"/>
                    <a:pt x="1967" y="445"/>
                    <a:pt x="2060" y="677"/>
                  </a:cubicBezTo>
                  <a:cubicBezTo>
                    <a:pt x="2130" y="910"/>
                    <a:pt x="2130" y="1119"/>
                    <a:pt x="1595" y="1143"/>
                  </a:cubicBezTo>
                  <a:cubicBezTo>
                    <a:pt x="711" y="1189"/>
                    <a:pt x="83" y="1096"/>
                    <a:pt x="245" y="1398"/>
                  </a:cubicBezTo>
                  <a:cubicBezTo>
                    <a:pt x="408" y="1701"/>
                    <a:pt x="874" y="2655"/>
                    <a:pt x="827" y="3120"/>
                  </a:cubicBezTo>
                  <a:cubicBezTo>
                    <a:pt x="760" y="3569"/>
                    <a:pt x="0" y="5034"/>
                    <a:pt x="780" y="5034"/>
                  </a:cubicBezTo>
                  <a:cubicBezTo>
                    <a:pt x="809" y="5034"/>
                    <a:pt x="840" y="5032"/>
                    <a:pt x="874" y="5028"/>
                  </a:cubicBezTo>
                  <a:cubicBezTo>
                    <a:pt x="1804" y="4935"/>
                    <a:pt x="2688" y="4051"/>
                    <a:pt x="3107" y="4051"/>
                  </a:cubicBezTo>
                  <a:cubicBezTo>
                    <a:pt x="3526" y="4051"/>
                    <a:pt x="3944" y="3213"/>
                    <a:pt x="3828" y="2329"/>
                  </a:cubicBezTo>
                  <a:cubicBezTo>
                    <a:pt x="3735" y="1445"/>
                    <a:pt x="4503" y="840"/>
                    <a:pt x="3781" y="259"/>
                  </a:cubicBezTo>
                  <a:cubicBezTo>
                    <a:pt x="3537" y="66"/>
                    <a:pt x="3244" y="1"/>
                    <a:pt x="296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29"/>
            <p:cNvSpPr/>
            <p:nvPr/>
          </p:nvSpPr>
          <p:spPr>
            <a:xfrm>
              <a:off x="13897125" y="128482"/>
              <a:ext cx="112708" cy="116251"/>
            </a:xfrm>
            <a:custGeom>
              <a:avLst/>
              <a:gdLst/>
              <a:ahLst/>
              <a:cxnLst/>
              <a:rect l="l" t="t" r="r" b="b"/>
              <a:pathLst>
                <a:path w="5026" h="5184" extrusionOk="0">
                  <a:moveTo>
                    <a:pt x="3384" y="1"/>
                  </a:moveTo>
                  <a:cubicBezTo>
                    <a:pt x="2808" y="1"/>
                    <a:pt x="1466" y="222"/>
                    <a:pt x="1466" y="222"/>
                  </a:cubicBezTo>
                  <a:cubicBezTo>
                    <a:pt x="1" y="2245"/>
                    <a:pt x="210" y="2222"/>
                    <a:pt x="350" y="3478"/>
                  </a:cubicBezTo>
                  <a:cubicBezTo>
                    <a:pt x="474" y="4419"/>
                    <a:pt x="1180" y="5184"/>
                    <a:pt x="2035" y="5184"/>
                  </a:cubicBezTo>
                  <a:cubicBezTo>
                    <a:pt x="2301" y="5184"/>
                    <a:pt x="2581" y="5110"/>
                    <a:pt x="2862" y="4944"/>
                  </a:cubicBezTo>
                  <a:cubicBezTo>
                    <a:pt x="4025" y="4246"/>
                    <a:pt x="4886" y="4246"/>
                    <a:pt x="4956" y="2757"/>
                  </a:cubicBezTo>
                  <a:cubicBezTo>
                    <a:pt x="5026" y="1292"/>
                    <a:pt x="3932" y="105"/>
                    <a:pt x="3560" y="12"/>
                  </a:cubicBezTo>
                  <a:cubicBezTo>
                    <a:pt x="3516" y="4"/>
                    <a:pt x="3456" y="1"/>
                    <a:pt x="3384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29"/>
            <p:cNvSpPr/>
            <p:nvPr/>
          </p:nvSpPr>
          <p:spPr>
            <a:xfrm>
              <a:off x="14011896" y="314475"/>
              <a:ext cx="136187" cy="125849"/>
            </a:xfrm>
            <a:custGeom>
              <a:avLst/>
              <a:gdLst/>
              <a:ahLst/>
              <a:cxnLst/>
              <a:rect l="l" t="t" r="r" b="b"/>
              <a:pathLst>
                <a:path w="6073" h="5612" extrusionOk="0">
                  <a:moveTo>
                    <a:pt x="4351" y="0"/>
                  </a:moveTo>
                  <a:cubicBezTo>
                    <a:pt x="3421" y="0"/>
                    <a:pt x="2723" y="303"/>
                    <a:pt x="2723" y="303"/>
                  </a:cubicBezTo>
                  <a:cubicBezTo>
                    <a:pt x="1560" y="1954"/>
                    <a:pt x="1" y="5537"/>
                    <a:pt x="769" y="5607"/>
                  </a:cubicBezTo>
                  <a:cubicBezTo>
                    <a:pt x="802" y="5610"/>
                    <a:pt x="840" y="5611"/>
                    <a:pt x="881" y="5611"/>
                  </a:cubicBezTo>
                  <a:cubicBezTo>
                    <a:pt x="1819" y="5611"/>
                    <a:pt x="4706" y="4869"/>
                    <a:pt x="5375" y="3978"/>
                  </a:cubicBezTo>
                  <a:cubicBezTo>
                    <a:pt x="6073" y="3048"/>
                    <a:pt x="5282" y="0"/>
                    <a:pt x="435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29"/>
            <p:cNvSpPr/>
            <p:nvPr/>
          </p:nvSpPr>
          <p:spPr>
            <a:xfrm>
              <a:off x="13917487" y="239351"/>
              <a:ext cx="130962" cy="125288"/>
            </a:xfrm>
            <a:custGeom>
              <a:avLst/>
              <a:gdLst/>
              <a:ahLst/>
              <a:cxnLst/>
              <a:rect l="l" t="t" r="r" b="b"/>
              <a:pathLst>
                <a:path w="5840" h="5587" extrusionOk="0">
                  <a:moveTo>
                    <a:pt x="4281" y="0"/>
                  </a:moveTo>
                  <a:cubicBezTo>
                    <a:pt x="2792" y="0"/>
                    <a:pt x="931" y="698"/>
                    <a:pt x="931" y="698"/>
                  </a:cubicBezTo>
                  <a:cubicBezTo>
                    <a:pt x="628" y="1489"/>
                    <a:pt x="0" y="4211"/>
                    <a:pt x="1000" y="4676"/>
                  </a:cubicBezTo>
                  <a:cubicBezTo>
                    <a:pt x="1872" y="5072"/>
                    <a:pt x="3639" y="5587"/>
                    <a:pt x="4474" y="5587"/>
                  </a:cubicBezTo>
                  <a:cubicBezTo>
                    <a:pt x="4619" y="5587"/>
                    <a:pt x="4736" y="5571"/>
                    <a:pt x="4816" y="5537"/>
                  </a:cubicBezTo>
                  <a:cubicBezTo>
                    <a:pt x="5374" y="5304"/>
                    <a:pt x="5048" y="3978"/>
                    <a:pt x="5444" y="2652"/>
                  </a:cubicBezTo>
                  <a:cubicBezTo>
                    <a:pt x="5839" y="1326"/>
                    <a:pt x="5770" y="0"/>
                    <a:pt x="428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29"/>
            <p:cNvSpPr/>
            <p:nvPr/>
          </p:nvSpPr>
          <p:spPr>
            <a:xfrm>
              <a:off x="14697406" y="587992"/>
              <a:ext cx="166438" cy="94521"/>
            </a:xfrm>
            <a:custGeom>
              <a:avLst/>
              <a:gdLst/>
              <a:ahLst/>
              <a:cxnLst/>
              <a:rect l="l" t="t" r="r" b="b"/>
              <a:pathLst>
                <a:path w="7422" h="4215" extrusionOk="0">
                  <a:moveTo>
                    <a:pt x="1612" y="1"/>
                  </a:moveTo>
                  <a:cubicBezTo>
                    <a:pt x="1041" y="1"/>
                    <a:pt x="495" y="388"/>
                    <a:pt x="326" y="994"/>
                  </a:cubicBezTo>
                  <a:cubicBezTo>
                    <a:pt x="1" y="2320"/>
                    <a:pt x="47" y="3948"/>
                    <a:pt x="1117" y="4158"/>
                  </a:cubicBezTo>
                  <a:cubicBezTo>
                    <a:pt x="1322" y="4197"/>
                    <a:pt x="1524" y="4214"/>
                    <a:pt x="1723" y="4214"/>
                  </a:cubicBezTo>
                  <a:cubicBezTo>
                    <a:pt x="3040" y="4214"/>
                    <a:pt x="4234" y="3460"/>
                    <a:pt x="5305" y="3460"/>
                  </a:cubicBezTo>
                  <a:cubicBezTo>
                    <a:pt x="6561" y="3460"/>
                    <a:pt x="7422" y="2041"/>
                    <a:pt x="5933" y="1180"/>
                  </a:cubicBezTo>
                  <a:cubicBezTo>
                    <a:pt x="4467" y="342"/>
                    <a:pt x="2978" y="575"/>
                    <a:pt x="2280" y="179"/>
                  </a:cubicBezTo>
                  <a:lnTo>
                    <a:pt x="2257" y="179"/>
                  </a:lnTo>
                  <a:cubicBezTo>
                    <a:pt x="2051" y="57"/>
                    <a:pt x="1830" y="1"/>
                    <a:pt x="16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29"/>
            <p:cNvSpPr/>
            <p:nvPr/>
          </p:nvSpPr>
          <p:spPr>
            <a:xfrm>
              <a:off x="14853394" y="624388"/>
              <a:ext cx="116879" cy="56847"/>
            </a:xfrm>
            <a:custGeom>
              <a:avLst/>
              <a:gdLst/>
              <a:ahLst/>
              <a:cxnLst/>
              <a:rect l="l" t="t" r="r" b="b"/>
              <a:pathLst>
                <a:path w="5212" h="2535" extrusionOk="0">
                  <a:moveTo>
                    <a:pt x="972" y="0"/>
                  </a:moveTo>
                  <a:cubicBezTo>
                    <a:pt x="771" y="0"/>
                    <a:pt x="597" y="72"/>
                    <a:pt x="536" y="185"/>
                  </a:cubicBezTo>
                  <a:cubicBezTo>
                    <a:pt x="0" y="1302"/>
                    <a:pt x="1792" y="2535"/>
                    <a:pt x="3025" y="2535"/>
                  </a:cubicBezTo>
                  <a:cubicBezTo>
                    <a:pt x="4281" y="2535"/>
                    <a:pt x="5212" y="1976"/>
                    <a:pt x="4444" y="1371"/>
                  </a:cubicBezTo>
                  <a:cubicBezTo>
                    <a:pt x="3653" y="743"/>
                    <a:pt x="2024" y="976"/>
                    <a:pt x="1699" y="418"/>
                  </a:cubicBezTo>
                  <a:cubicBezTo>
                    <a:pt x="1529" y="118"/>
                    <a:pt x="1228" y="0"/>
                    <a:pt x="97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29"/>
            <p:cNvSpPr/>
            <p:nvPr/>
          </p:nvSpPr>
          <p:spPr>
            <a:xfrm>
              <a:off x="12673774" y="2062526"/>
              <a:ext cx="50097" cy="13702"/>
            </a:xfrm>
            <a:custGeom>
              <a:avLst/>
              <a:gdLst/>
              <a:ahLst/>
              <a:cxnLst/>
              <a:rect l="l" t="t" r="r" b="b"/>
              <a:pathLst>
                <a:path w="2234" h="611" extrusionOk="0">
                  <a:moveTo>
                    <a:pt x="472" y="1"/>
                  </a:moveTo>
                  <a:cubicBezTo>
                    <a:pt x="342" y="1"/>
                    <a:pt x="214" y="15"/>
                    <a:pt x="93" y="53"/>
                  </a:cubicBezTo>
                  <a:cubicBezTo>
                    <a:pt x="70" y="53"/>
                    <a:pt x="47" y="53"/>
                    <a:pt x="23" y="76"/>
                  </a:cubicBezTo>
                  <a:cubicBezTo>
                    <a:pt x="0" y="99"/>
                    <a:pt x="0" y="169"/>
                    <a:pt x="23" y="192"/>
                  </a:cubicBezTo>
                  <a:cubicBezTo>
                    <a:pt x="70" y="239"/>
                    <a:pt x="93" y="262"/>
                    <a:pt x="140" y="262"/>
                  </a:cubicBezTo>
                  <a:cubicBezTo>
                    <a:pt x="582" y="471"/>
                    <a:pt x="1070" y="588"/>
                    <a:pt x="1559" y="611"/>
                  </a:cubicBezTo>
                  <a:lnTo>
                    <a:pt x="1931" y="611"/>
                  </a:lnTo>
                  <a:cubicBezTo>
                    <a:pt x="2001" y="588"/>
                    <a:pt x="2071" y="588"/>
                    <a:pt x="2117" y="541"/>
                  </a:cubicBezTo>
                  <a:cubicBezTo>
                    <a:pt x="2187" y="495"/>
                    <a:pt x="2233" y="425"/>
                    <a:pt x="2187" y="355"/>
                  </a:cubicBezTo>
                  <a:cubicBezTo>
                    <a:pt x="2164" y="285"/>
                    <a:pt x="2071" y="262"/>
                    <a:pt x="2001" y="262"/>
                  </a:cubicBezTo>
                  <a:cubicBezTo>
                    <a:pt x="1884" y="239"/>
                    <a:pt x="1768" y="215"/>
                    <a:pt x="1652" y="192"/>
                  </a:cubicBezTo>
                  <a:cubicBezTo>
                    <a:pt x="1442" y="146"/>
                    <a:pt x="1256" y="99"/>
                    <a:pt x="1047" y="76"/>
                  </a:cubicBezTo>
                  <a:cubicBezTo>
                    <a:pt x="865" y="34"/>
                    <a:pt x="667" y="1"/>
                    <a:pt x="47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29"/>
            <p:cNvSpPr/>
            <p:nvPr/>
          </p:nvSpPr>
          <p:spPr>
            <a:xfrm>
              <a:off x="12828708" y="2060126"/>
              <a:ext cx="43325" cy="22380"/>
            </a:xfrm>
            <a:custGeom>
              <a:avLst/>
              <a:gdLst/>
              <a:ahLst/>
              <a:cxnLst/>
              <a:rect l="l" t="t" r="r" b="b"/>
              <a:pathLst>
                <a:path w="1932" h="998" extrusionOk="0">
                  <a:moveTo>
                    <a:pt x="1822" y="1"/>
                  </a:moveTo>
                  <a:cubicBezTo>
                    <a:pt x="1751" y="1"/>
                    <a:pt x="1678" y="34"/>
                    <a:pt x="1629" y="67"/>
                  </a:cubicBezTo>
                  <a:cubicBezTo>
                    <a:pt x="1536" y="113"/>
                    <a:pt x="1443" y="183"/>
                    <a:pt x="1350" y="229"/>
                  </a:cubicBezTo>
                  <a:cubicBezTo>
                    <a:pt x="1280" y="253"/>
                    <a:pt x="1187" y="253"/>
                    <a:pt x="1117" y="276"/>
                  </a:cubicBezTo>
                  <a:lnTo>
                    <a:pt x="512" y="299"/>
                  </a:lnTo>
                  <a:cubicBezTo>
                    <a:pt x="349" y="322"/>
                    <a:pt x="163" y="346"/>
                    <a:pt x="93" y="485"/>
                  </a:cubicBezTo>
                  <a:cubicBezTo>
                    <a:pt x="0" y="625"/>
                    <a:pt x="93" y="811"/>
                    <a:pt x="233" y="904"/>
                  </a:cubicBezTo>
                  <a:cubicBezTo>
                    <a:pt x="373" y="974"/>
                    <a:pt x="535" y="997"/>
                    <a:pt x="675" y="997"/>
                  </a:cubicBezTo>
                  <a:lnTo>
                    <a:pt x="675" y="974"/>
                  </a:lnTo>
                  <a:cubicBezTo>
                    <a:pt x="768" y="974"/>
                    <a:pt x="861" y="974"/>
                    <a:pt x="931" y="951"/>
                  </a:cubicBezTo>
                  <a:cubicBezTo>
                    <a:pt x="977" y="927"/>
                    <a:pt x="1001" y="904"/>
                    <a:pt x="1047" y="881"/>
                  </a:cubicBezTo>
                  <a:cubicBezTo>
                    <a:pt x="1257" y="741"/>
                    <a:pt x="1489" y="578"/>
                    <a:pt x="1699" y="416"/>
                  </a:cubicBezTo>
                  <a:cubicBezTo>
                    <a:pt x="1768" y="369"/>
                    <a:pt x="1838" y="322"/>
                    <a:pt x="1885" y="253"/>
                  </a:cubicBezTo>
                  <a:cubicBezTo>
                    <a:pt x="1908" y="183"/>
                    <a:pt x="1931" y="90"/>
                    <a:pt x="1908" y="20"/>
                  </a:cubicBezTo>
                  <a:cubicBezTo>
                    <a:pt x="1881" y="6"/>
                    <a:pt x="1852" y="1"/>
                    <a:pt x="182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29"/>
            <p:cNvSpPr/>
            <p:nvPr/>
          </p:nvSpPr>
          <p:spPr>
            <a:xfrm>
              <a:off x="12472913" y="2002629"/>
              <a:ext cx="60682" cy="32584"/>
            </a:xfrm>
            <a:custGeom>
              <a:avLst/>
              <a:gdLst/>
              <a:ahLst/>
              <a:cxnLst/>
              <a:rect l="l" t="t" r="r" b="b"/>
              <a:pathLst>
                <a:path w="2706" h="1453" extrusionOk="0">
                  <a:moveTo>
                    <a:pt x="2500" y="0"/>
                  </a:moveTo>
                  <a:cubicBezTo>
                    <a:pt x="2490" y="0"/>
                    <a:pt x="2479" y="1"/>
                    <a:pt x="2466" y="2"/>
                  </a:cubicBezTo>
                  <a:cubicBezTo>
                    <a:pt x="2211" y="25"/>
                    <a:pt x="1815" y="188"/>
                    <a:pt x="1513" y="211"/>
                  </a:cubicBezTo>
                  <a:cubicBezTo>
                    <a:pt x="1497" y="212"/>
                    <a:pt x="1480" y="213"/>
                    <a:pt x="1464" y="213"/>
                  </a:cubicBezTo>
                  <a:cubicBezTo>
                    <a:pt x="1183" y="213"/>
                    <a:pt x="821" y="46"/>
                    <a:pt x="577" y="46"/>
                  </a:cubicBezTo>
                  <a:cubicBezTo>
                    <a:pt x="563" y="46"/>
                    <a:pt x="549" y="47"/>
                    <a:pt x="536" y="48"/>
                  </a:cubicBezTo>
                  <a:cubicBezTo>
                    <a:pt x="0" y="95"/>
                    <a:pt x="70" y="304"/>
                    <a:pt x="70" y="304"/>
                  </a:cubicBezTo>
                  <a:cubicBezTo>
                    <a:pt x="117" y="607"/>
                    <a:pt x="233" y="653"/>
                    <a:pt x="605" y="769"/>
                  </a:cubicBezTo>
                  <a:cubicBezTo>
                    <a:pt x="954" y="886"/>
                    <a:pt x="1629" y="1211"/>
                    <a:pt x="1769" y="1328"/>
                  </a:cubicBezTo>
                  <a:cubicBezTo>
                    <a:pt x="1848" y="1394"/>
                    <a:pt x="2017" y="1452"/>
                    <a:pt x="2157" y="1452"/>
                  </a:cubicBezTo>
                  <a:cubicBezTo>
                    <a:pt x="2264" y="1452"/>
                    <a:pt x="2353" y="1418"/>
                    <a:pt x="2373" y="1328"/>
                  </a:cubicBezTo>
                  <a:cubicBezTo>
                    <a:pt x="2397" y="1142"/>
                    <a:pt x="2304" y="956"/>
                    <a:pt x="2350" y="700"/>
                  </a:cubicBezTo>
                  <a:cubicBezTo>
                    <a:pt x="2397" y="467"/>
                    <a:pt x="2536" y="211"/>
                    <a:pt x="2536" y="211"/>
                  </a:cubicBezTo>
                  <a:cubicBezTo>
                    <a:pt x="2536" y="211"/>
                    <a:pt x="2705" y="0"/>
                    <a:pt x="2500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29"/>
            <p:cNvSpPr/>
            <p:nvPr/>
          </p:nvSpPr>
          <p:spPr>
            <a:xfrm>
              <a:off x="12130170" y="1441241"/>
              <a:ext cx="161056" cy="265557"/>
            </a:xfrm>
            <a:custGeom>
              <a:avLst/>
              <a:gdLst/>
              <a:ahLst/>
              <a:cxnLst/>
              <a:rect l="l" t="t" r="r" b="b"/>
              <a:pathLst>
                <a:path w="7182" h="11842" extrusionOk="0">
                  <a:moveTo>
                    <a:pt x="2553" y="0"/>
                  </a:moveTo>
                  <a:cubicBezTo>
                    <a:pt x="2112" y="0"/>
                    <a:pt x="1549" y="72"/>
                    <a:pt x="1349" y="97"/>
                  </a:cubicBezTo>
                  <a:cubicBezTo>
                    <a:pt x="977" y="143"/>
                    <a:pt x="1280" y="679"/>
                    <a:pt x="1117" y="1051"/>
                  </a:cubicBezTo>
                  <a:lnTo>
                    <a:pt x="1117" y="1074"/>
                  </a:lnTo>
                  <a:cubicBezTo>
                    <a:pt x="1117" y="1074"/>
                    <a:pt x="954" y="1423"/>
                    <a:pt x="838" y="1609"/>
                  </a:cubicBezTo>
                  <a:cubicBezTo>
                    <a:pt x="788" y="1698"/>
                    <a:pt x="739" y="1741"/>
                    <a:pt x="700" y="1741"/>
                  </a:cubicBezTo>
                  <a:cubicBezTo>
                    <a:pt x="648" y="1741"/>
                    <a:pt x="615" y="1663"/>
                    <a:pt x="628" y="1516"/>
                  </a:cubicBezTo>
                  <a:cubicBezTo>
                    <a:pt x="628" y="1445"/>
                    <a:pt x="603" y="1415"/>
                    <a:pt x="563" y="1415"/>
                  </a:cubicBezTo>
                  <a:cubicBezTo>
                    <a:pt x="460" y="1415"/>
                    <a:pt x="257" y="1617"/>
                    <a:pt x="140" y="1818"/>
                  </a:cubicBezTo>
                  <a:cubicBezTo>
                    <a:pt x="0" y="2074"/>
                    <a:pt x="605" y="2330"/>
                    <a:pt x="745" y="2400"/>
                  </a:cubicBezTo>
                  <a:cubicBezTo>
                    <a:pt x="884" y="2493"/>
                    <a:pt x="768" y="2842"/>
                    <a:pt x="582" y="3098"/>
                  </a:cubicBezTo>
                  <a:cubicBezTo>
                    <a:pt x="390" y="3333"/>
                    <a:pt x="393" y="3450"/>
                    <a:pt x="574" y="3450"/>
                  </a:cubicBezTo>
                  <a:cubicBezTo>
                    <a:pt x="591" y="3450"/>
                    <a:pt x="609" y="3449"/>
                    <a:pt x="628" y="3447"/>
                  </a:cubicBezTo>
                  <a:cubicBezTo>
                    <a:pt x="814" y="3447"/>
                    <a:pt x="1070" y="3540"/>
                    <a:pt x="838" y="3680"/>
                  </a:cubicBezTo>
                  <a:cubicBezTo>
                    <a:pt x="605" y="3842"/>
                    <a:pt x="372" y="4122"/>
                    <a:pt x="489" y="4238"/>
                  </a:cubicBezTo>
                  <a:cubicBezTo>
                    <a:pt x="501" y="4250"/>
                    <a:pt x="520" y="4255"/>
                    <a:pt x="544" y="4255"/>
                  </a:cubicBezTo>
                  <a:cubicBezTo>
                    <a:pt x="603" y="4255"/>
                    <a:pt x="688" y="4228"/>
                    <a:pt x="755" y="4228"/>
                  </a:cubicBezTo>
                  <a:cubicBezTo>
                    <a:pt x="815" y="4228"/>
                    <a:pt x="861" y="4249"/>
                    <a:pt x="861" y="4331"/>
                  </a:cubicBezTo>
                  <a:cubicBezTo>
                    <a:pt x="861" y="4531"/>
                    <a:pt x="945" y="4751"/>
                    <a:pt x="1054" y="4751"/>
                  </a:cubicBezTo>
                  <a:cubicBezTo>
                    <a:pt x="1059" y="4751"/>
                    <a:pt x="1065" y="4751"/>
                    <a:pt x="1070" y="4750"/>
                  </a:cubicBezTo>
                  <a:cubicBezTo>
                    <a:pt x="1233" y="4726"/>
                    <a:pt x="1349" y="4284"/>
                    <a:pt x="1559" y="4284"/>
                  </a:cubicBezTo>
                  <a:cubicBezTo>
                    <a:pt x="1768" y="4284"/>
                    <a:pt x="1605" y="4750"/>
                    <a:pt x="1489" y="5029"/>
                  </a:cubicBezTo>
                  <a:cubicBezTo>
                    <a:pt x="1349" y="5331"/>
                    <a:pt x="1605" y="5610"/>
                    <a:pt x="1675" y="5610"/>
                  </a:cubicBezTo>
                  <a:cubicBezTo>
                    <a:pt x="1768" y="5610"/>
                    <a:pt x="2443" y="5401"/>
                    <a:pt x="2675" y="5401"/>
                  </a:cubicBezTo>
                  <a:cubicBezTo>
                    <a:pt x="2908" y="5401"/>
                    <a:pt x="2606" y="5890"/>
                    <a:pt x="2489" y="5959"/>
                  </a:cubicBezTo>
                  <a:cubicBezTo>
                    <a:pt x="2396" y="6052"/>
                    <a:pt x="2885" y="6448"/>
                    <a:pt x="2885" y="6448"/>
                  </a:cubicBezTo>
                  <a:cubicBezTo>
                    <a:pt x="3164" y="6588"/>
                    <a:pt x="3071" y="7146"/>
                    <a:pt x="2955" y="7495"/>
                  </a:cubicBezTo>
                  <a:cubicBezTo>
                    <a:pt x="2919" y="7637"/>
                    <a:pt x="2803" y="7681"/>
                    <a:pt x="2657" y="7681"/>
                  </a:cubicBezTo>
                  <a:cubicBezTo>
                    <a:pt x="2419" y="7681"/>
                    <a:pt x="2104" y="7565"/>
                    <a:pt x="1931" y="7565"/>
                  </a:cubicBezTo>
                  <a:cubicBezTo>
                    <a:pt x="1629" y="7565"/>
                    <a:pt x="1884" y="8100"/>
                    <a:pt x="2117" y="8239"/>
                  </a:cubicBezTo>
                  <a:cubicBezTo>
                    <a:pt x="2350" y="8356"/>
                    <a:pt x="2071" y="9007"/>
                    <a:pt x="1791" y="9100"/>
                  </a:cubicBezTo>
                  <a:cubicBezTo>
                    <a:pt x="1512" y="9216"/>
                    <a:pt x="1373" y="9519"/>
                    <a:pt x="1396" y="9705"/>
                  </a:cubicBezTo>
                  <a:cubicBezTo>
                    <a:pt x="1419" y="9891"/>
                    <a:pt x="2001" y="9845"/>
                    <a:pt x="2117" y="9938"/>
                  </a:cubicBezTo>
                  <a:cubicBezTo>
                    <a:pt x="2257" y="10031"/>
                    <a:pt x="2908" y="9984"/>
                    <a:pt x="3187" y="10124"/>
                  </a:cubicBezTo>
                  <a:cubicBezTo>
                    <a:pt x="3466" y="10240"/>
                    <a:pt x="2606" y="10356"/>
                    <a:pt x="2164" y="10380"/>
                  </a:cubicBezTo>
                  <a:cubicBezTo>
                    <a:pt x="1722" y="10403"/>
                    <a:pt x="1210" y="11357"/>
                    <a:pt x="977" y="11566"/>
                  </a:cubicBezTo>
                  <a:cubicBezTo>
                    <a:pt x="811" y="11716"/>
                    <a:pt x="1037" y="11842"/>
                    <a:pt x="1256" y="11842"/>
                  </a:cubicBezTo>
                  <a:cubicBezTo>
                    <a:pt x="1343" y="11842"/>
                    <a:pt x="1429" y="11822"/>
                    <a:pt x="1489" y="11775"/>
                  </a:cubicBezTo>
                  <a:cubicBezTo>
                    <a:pt x="1612" y="11668"/>
                    <a:pt x="1694" y="11601"/>
                    <a:pt x="1855" y="11601"/>
                  </a:cubicBezTo>
                  <a:cubicBezTo>
                    <a:pt x="1939" y="11601"/>
                    <a:pt x="2044" y="11619"/>
                    <a:pt x="2187" y="11659"/>
                  </a:cubicBezTo>
                  <a:cubicBezTo>
                    <a:pt x="2237" y="11671"/>
                    <a:pt x="2281" y="11676"/>
                    <a:pt x="2322" y="11676"/>
                  </a:cubicBezTo>
                  <a:cubicBezTo>
                    <a:pt x="2600" y="11676"/>
                    <a:pt x="2658" y="11415"/>
                    <a:pt x="2699" y="11171"/>
                  </a:cubicBezTo>
                  <a:cubicBezTo>
                    <a:pt x="2721" y="11047"/>
                    <a:pt x="3024" y="11010"/>
                    <a:pt x="3381" y="11010"/>
                  </a:cubicBezTo>
                  <a:cubicBezTo>
                    <a:pt x="3766" y="11010"/>
                    <a:pt x="4214" y="11053"/>
                    <a:pt x="4443" y="11077"/>
                  </a:cubicBezTo>
                  <a:cubicBezTo>
                    <a:pt x="4478" y="11081"/>
                    <a:pt x="4516" y="11083"/>
                    <a:pt x="4557" y="11083"/>
                  </a:cubicBezTo>
                  <a:cubicBezTo>
                    <a:pt x="5030" y="11083"/>
                    <a:pt x="5858" y="10839"/>
                    <a:pt x="6351" y="10496"/>
                  </a:cubicBezTo>
                  <a:cubicBezTo>
                    <a:pt x="6909" y="10147"/>
                    <a:pt x="6281" y="10240"/>
                    <a:pt x="6002" y="10124"/>
                  </a:cubicBezTo>
                  <a:cubicBezTo>
                    <a:pt x="5700" y="9984"/>
                    <a:pt x="6351" y="9565"/>
                    <a:pt x="6770" y="9100"/>
                  </a:cubicBezTo>
                  <a:cubicBezTo>
                    <a:pt x="7181" y="8643"/>
                    <a:pt x="6583" y="8029"/>
                    <a:pt x="6143" y="8029"/>
                  </a:cubicBezTo>
                  <a:cubicBezTo>
                    <a:pt x="6135" y="8029"/>
                    <a:pt x="6126" y="8030"/>
                    <a:pt x="6118" y="8030"/>
                  </a:cubicBezTo>
                  <a:cubicBezTo>
                    <a:pt x="5982" y="8044"/>
                    <a:pt x="5901" y="8054"/>
                    <a:pt x="5851" y="8054"/>
                  </a:cubicBezTo>
                  <a:cubicBezTo>
                    <a:pt x="5738" y="8054"/>
                    <a:pt x="5780" y="8005"/>
                    <a:pt x="5700" y="7844"/>
                  </a:cubicBezTo>
                  <a:cubicBezTo>
                    <a:pt x="5607" y="7611"/>
                    <a:pt x="5653" y="7309"/>
                    <a:pt x="5490" y="7216"/>
                  </a:cubicBezTo>
                  <a:cubicBezTo>
                    <a:pt x="5351" y="7099"/>
                    <a:pt x="5304" y="6262"/>
                    <a:pt x="5258" y="6146"/>
                  </a:cubicBezTo>
                  <a:cubicBezTo>
                    <a:pt x="5234" y="6052"/>
                    <a:pt x="4699" y="5843"/>
                    <a:pt x="4630" y="5727"/>
                  </a:cubicBezTo>
                  <a:cubicBezTo>
                    <a:pt x="4537" y="5634"/>
                    <a:pt x="3629" y="4633"/>
                    <a:pt x="3350" y="4494"/>
                  </a:cubicBezTo>
                  <a:cubicBezTo>
                    <a:pt x="3071" y="4331"/>
                    <a:pt x="3141" y="3726"/>
                    <a:pt x="3187" y="3424"/>
                  </a:cubicBezTo>
                  <a:cubicBezTo>
                    <a:pt x="3234" y="3121"/>
                    <a:pt x="3955" y="2005"/>
                    <a:pt x="4048" y="1609"/>
                  </a:cubicBezTo>
                  <a:cubicBezTo>
                    <a:pt x="4115" y="1383"/>
                    <a:pt x="3869" y="1309"/>
                    <a:pt x="3550" y="1309"/>
                  </a:cubicBezTo>
                  <a:cubicBezTo>
                    <a:pt x="3312" y="1309"/>
                    <a:pt x="3034" y="1350"/>
                    <a:pt x="2815" y="1400"/>
                  </a:cubicBezTo>
                  <a:cubicBezTo>
                    <a:pt x="2601" y="1437"/>
                    <a:pt x="2480" y="1456"/>
                    <a:pt x="2412" y="1456"/>
                  </a:cubicBezTo>
                  <a:cubicBezTo>
                    <a:pt x="2310" y="1456"/>
                    <a:pt x="2326" y="1414"/>
                    <a:pt x="2326" y="1330"/>
                  </a:cubicBezTo>
                  <a:cubicBezTo>
                    <a:pt x="2326" y="1167"/>
                    <a:pt x="2885" y="609"/>
                    <a:pt x="3117" y="237"/>
                  </a:cubicBezTo>
                  <a:cubicBezTo>
                    <a:pt x="3225" y="53"/>
                    <a:pt x="2934" y="0"/>
                    <a:pt x="2553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29"/>
            <p:cNvSpPr/>
            <p:nvPr/>
          </p:nvSpPr>
          <p:spPr>
            <a:xfrm>
              <a:off x="12127030" y="1449135"/>
              <a:ext cx="17245" cy="19846"/>
            </a:xfrm>
            <a:custGeom>
              <a:avLst/>
              <a:gdLst/>
              <a:ahLst/>
              <a:cxnLst/>
              <a:rect l="l" t="t" r="r" b="b"/>
              <a:pathLst>
                <a:path w="769" h="885" extrusionOk="0">
                  <a:moveTo>
                    <a:pt x="512" y="1"/>
                  </a:moveTo>
                  <a:cubicBezTo>
                    <a:pt x="443" y="1"/>
                    <a:pt x="373" y="1"/>
                    <a:pt x="303" y="24"/>
                  </a:cubicBezTo>
                  <a:cubicBezTo>
                    <a:pt x="187" y="47"/>
                    <a:pt x="94" y="164"/>
                    <a:pt x="47" y="280"/>
                  </a:cubicBezTo>
                  <a:cubicBezTo>
                    <a:pt x="1" y="373"/>
                    <a:pt x="1" y="513"/>
                    <a:pt x="1" y="629"/>
                  </a:cubicBezTo>
                  <a:cubicBezTo>
                    <a:pt x="1" y="652"/>
                    <a:pt x="1" y="699"/>
                    <a:pt x="1" y="722"/>
                  </a:cubicBezTo>
                  <a:cubicBezTo>
                    <a:pt x="47" y="862"/>
                    <a:pt x="210" y="885"/>
                    <a:pt x="349" y="885"/>
                  </a:cubicBezTo>
                  <a:cubicBezTo>
                    <a:pt x="396" y="885"/>
                    <a:pt x="466" y="885"/>
                    <a:pt x="489" y="862"/>
                  </a:cubicBezTo>
                  <a:cubicBezTo>
                    <a:pt x="512" y="838"/>
                    <a:pt x="536" y="815"/>
                    <a:pt x="536" y="792"/>
                  </a:cubicBezTo>
                  <a:cubicBezTo>
                    <a:pt x="605" y="629"/>
                    <a:pt x="582" y="443"/>
                    <a:pt x="675" y="280"/>
                  </a:cubicBezTo>
                  <a:cubicBezTo>
                    <a:pt x="722" y="234"/>
                    <a:pt x="768" y="164"/>
                    <a:pt x="745" y="117"/>
                  </a:cubicBezTo>
                  <a:cubicBezTo>
                    <a:pt x="722" y="24"/>
                    <a:pt x="605" y="1"/>
                    <a:pt x="512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29"/>
            <p:cNvSpPr/>
            <p:nvPr/>
          </p:nvSpPr>
          <p:spPr>
            <a:xfrm>
              <a:off x="12116064" y="1471515"/>
              <a:ext cx="10988" cy="15406"/>
            </a:xfrm>
            <a:custGeom>
              <a:avLst/>
              <a:gdLst/>
              <a:ahLst/>
              <a:cxnLst/>
              <a:rect l="l" t="t" r="r" b="b"/>
              <a:pathLst>
                <a:path w="490" h="687" extrusionOk="0">
                  <a:moveTo>
                    <a:pt x="268" y="0"/>
                  </a:moveTo>
                  <a:cubicBezTo>
                    <a:pt x="152" y="0"/>
                    <a:pt x="92" y="100"/>
                    <a:pt x="71" y="143"/>
                  </a:cubicBezTo>
                  <a:cubicBezTo>
                    <a:pt x="1" y="282"/>
                    <a:pt x="1" y="468"/>
                    <a:pt x="71" y="608"/>
                  </a:cubicBezTo>
                  <a:cubicBezTo>
                    <a:pt x="88" y="660"/>
                    <a:pt x="145" y="687"/>
                    <a:pt x="192" y="687"/>
                  </a:cubicBezTo>
                  <a:cubicBezTo>
                    <a:pt x="207" y="687"/>
                    <a:pt x="222" y="684"/>
                    <a:pt x="234" y="678"/>
                  </a:cubicBezTo>
                  <a:cubicBezTo>
                    <a:pt x="280" y="655"/>
                    <a:pt x="303" y="631"/>
                    <a:pt x="303" y="585"/>
                  </a:cubicBezTo>
                  <a:cubicBezTo>
                    <a:pt x="350" y="468"/>
                    <a:pt x="490" y="306"/>
                    <a:pt x="490" y="166"/>
                  </a:cubicBezTo>
                  <a:cubicBezTo>
                    <a:pt x="490" y="166"/>
                    <a:pt x="420" y="50"/>
                    <a:pt x="303" y="3"/>
                  </a:cubicBezTo>
                  <a:cubicBezTo>
                    <a:pt x="291" y="1"/>
                    <a:pt x="279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29"/>
            <p:cNvSpPr/>
            <p:nvPr/>
          </p:nvSpPr>
          <p:spPr>
            <a:xfrm>
              <a:off x="13157369" y="516524"/>
              <a:ext cx="326082" cy="419168"/>
            </a:xfrm>
            <a:custGeom>
              <a:avLst/>
              <a:gdLst/>
              <a:ahLst/>
              <a:cxnLst/>
              <a:rect l="l" t="t" r="r" b="b"/>
              <a:pathLst>
                <a:path w="14541" h="18692" extrusionOk="0">
                  <a:moveTo>
                    <a:pt x="14112" y="0"/>
                  </a:moveTo>
                  <a:cubicBezTo>
                    <a:pt x="13466" y="0"/>
                    <a:pt x="12308" y="1079"/>
                    <a:pt x="12191" y="1296"/>
                  </a:cubicBezTo>
                  <a:cubicBezTo>
                    <a:pt x="12051" y="1598"/>
                    <a:pt x="10027" y="2436"/>
                    <a:pt x="8818" y="2692"/>
                  </a:cubicBezTo>
                  <a:cubicBezTo>
                    <a:pt x="7631" y="2948"/>
                    <a:pt x="4770" y="5763"/>
                    <a:pt x="4770" y="6321"/>
                  </a:cubicBezTo>
                  <a:cubicBezTo>
                    <a:pt x="4770" y="6903"/>
                    <a:pt x="1862" y="13812"/>
                    <a:pt x="931" y="14835"/>
                  </a:cubicBezTo>
                  <a:cubicBezTo>
                    <a:pt x="1" y="15882"/>
                    <a:pt x="1094" y="16557"/>
                    <a:pt x="1606" y="16650"/>
                  </a:cubicBezTo>
                  <a:cubicBezTo>
                    <a:pt x="2118" y="16766"/>
                    <a:pt x="2187" y="17906"/>
                    <a:pt x="2443" y="18372"/>
                  </a:cubicBezTo>
                  <a:cubicBezTo>
                    <a:pt x="2566" y="18604"/>
                    <a:pt x="3162" y="18692"/>
                    <a:pt x="3817" y="18692"/>
                  </a:cubicBezTo>
                  <a:cubicBezTo>
                    <a:pt x="4278" y="18692"/>
                    <a:pt x="4767" y="18648"/>
                    <a:pt x="5142" y="18581"/>
                  </a:cubicBezTo>
                  <a:cubicBezTo>
                    <a:pt x="5351" y="18534"/>
                    <a:pt x="5444" y="18325"/>
                    <a:pt x="5328" y="18139"/>
                  </a:cubicBezTo>
                  <a:cubicBezTo>
                    <a:pt x="5002" y="17650"/>
                    <a:pt x="4398" y="16720"/>
                    <a:pt x="4095" y="16138"/>
                  </a:cubicBezTo>
                  <a:cubicBezTo>
                    <a:pt x="3676" y="15301"/>
                    <a:pt x="3932" y="14742"/>
                    <a:pt x="5235" y="10997"/>
                  </a:cubicBezTo>
                  <a:cubicBezTo>
                    <a:pt x="6538" y="7251"/>
                    <a:pt x="9143" y="5390"/>
                    <a:pt x="11516" y="4250"/>
                  </a:cubicBezTo>
                  <a:cubicBezTo>
                    <a:pt x="13912" y="3111"/>
                    <a:pt x="14541" y="2226"/>
                    <a:pt x="14541" y="621"/>
                  </a:cubicBezTo>
                  <a:cubicBezTo>
                    <a:pt x="14541" y="168"/>
                    <a:pt x="14366" y="0"/>
                    <a:pt x="14112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29"/>
            <p:cNvSpPr/>
            <p:nvPr/>
          </p:nvSpPr>
          <p:spPr>
            <a:xfrm>
              <a:off x="14754276" y="731288"/>
              <a:ext cx="66804" cy="56803"/>
            </a:xfrm>
            <a:custGeom>
              <a:avLst/>
              <a:gdLst/>
              <a:ahLst/>
              <a:cxnLst/>
              <a:rect l="l" t="t" r="r" b="b"/>
              <a:pathLst>
                <a:path w="2979" h="2533" extrusionOk="0">
                  <a:moveTo>
                    <a:pt x="977" y="1"/>
                  </a:moveTo>
                  <a:cubicBezTo>
                    <a:pt x="975" y="15"/>
                    <a:pt x="972" y="29"/>
                    <a:pt x="969" y="44"/>
                  </a:cubicBezTo>
                  <a:lnTo>
                    <a:pt x="969" y="44"/>
                  </a:lnTo>
                  <a:cubicBezTo>
                    <a:pt x="945" y="65"/>
                    <a:pt x="931" y="97"/>
                    <a:pt x="931" y="140"/>
                  </a:cubicBezTo>
                  <a:lnTo>
                    <a:pt x="968" y="48"/>
                  </a:lnTo>
                  <a:lnTo>
                    <a:pt x="968" y="48"/>
                  </a:lnTo>
                  <a:cubicBezTo>
                    <a:pt x="866" y="519"/>
                    <a:pt x="592" y="964"/>
                    <a:pt x="210" y="1257"/>
                  </a:cubicBezTo>
                  <a:cubicBezTo>
                    <a:pt x="117" y="1327"/>
                    <a:pt x="0" y="1420"/>
                    <a:pt x="0" y="1536"/>
                  </a:cubicBezTo>
                  <a:cubicBezTo>
                    <a:pt x="24" y="1653"/>
                    <a:pt x="117" y="1722"/>
                    <a:pt x="210" y="1769"/>
                  </a:cubicBezTo>
                  <a:cubicBezTo>
                    <a:pt x="878" y="2142"/>
                    <a:pt x="1612" y="2532"/>
                    <a:pt x="2357" y="2532"/>
                  </a:cubicBezTo>
                  <a:cubicBezTo>
                    <a:pt x="2494" y="2532"/>
                    <a:pt x="2631" y="2519"/>
                    <a:pt x="2769" y="2490"/>
                  </a:cubicBezTo>
                  <a:cubicBezTo>
                    <a:pt x="2978" y="2025"/>
                    <a:pt x="2815" y="1490"/>
                    <a:pt x="2536" y="1094"/>
                  </a:cubicBezTo>
                  <a:cubicBezTo>
                    <a:pt x="2234" y="676"/>
                    <a:pt x="1838" y="396"/>
                    <a:pt x="1419" y="94"/>
                  </a:cubicBezTo>
                  <a:cubicBezTo>
                    <a:pt x="1335" y="46"/>
                    <a:pt x="1207" y="4"/>
                    <a:pt x="1103" y="4"/>
                  </a:cubicBezTo>
                  <a:cubicBezTo>
                    <a:pt x="1049" y="4"/>
                    <a:pt x="1001" y="15"/>
                    <a:pt x="970" y="43"/>
                  </a:cubicBezTo>
                  <a:lnTo>
                    <a:pt x="970" y="43"/>
                  </a:lnTo>
                  <a:lnTo>
                    <a:pt x="977" y="2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29"/>
            <p:cNvSpPr/>
            <p:nvPr/>
          </p:nvSpPr>
          <p:spPr>
            <a:xfrm>
              <a:off x="12447865" y="1517486"/>
              <a:ext cx="36553" cy="56937"/>
            </a:xfrm>
            <a:custGeom>
              <a:avLst/>
              <a:gdLst/>
              <a:ahLst/>
              <a:cxnLst/>
              <a:rect l="l" t="t" r="r" b="b"/>
              <a:pathLst>
                <a:path w="1630" h="2539" extrusionOk="0">
                  <a:moveTo>
                    <a:pt x="1001" y="0"/>
                  </a:moveTo>
                  <a:cubicBezTo>
                    <a:pt x="769" y="0"/>
                    <a:pt x="606" y="140"/>
                    <a:pt x="606" y="140"/>
                  </a:cubicBezTo>
                  <a:lnTo>
                    <a:pt x="606" y="163"/>
                  </a:lnTo>
                  <a:cubicBezTo>
                    <a:pt x="373" y="233"/>
                    <a:pt x="117" y="652"/>
                    <a:pt x="187" y="861"/>
                  </a:cubicBezTo>
                  <a:cubicBezTo>
                    <a:pt x="257" y="1071"/>
                    <a:pt x="1" y="1420"/>
                    <a:pt x="280" y="1443"/>
                  </a:cubicBezTo>
                  <a:cubicBezTo>
                    <a:pt x="582" y="1466"/>
                    <a:pt x="792" y="1652"/>
                    <a:pt x="792" y="1792"/>
                  </a:cubicBezTo>
                  <a:cubicBezTo>
                    <a:pt x="792" y="1893"/>
                    <a:pt x="704" y="2135"/>
                    <a:pt x="589" y="2135"/>
                  </a:cubicBezTo>
                  <a:cubicBezTo>
                    <a:pt x="572" y="2135"/>
                    <a:pt x="554" y="2130"/>
                    <a:pt x="536" y="2117"/>
                  </a:cubicBezTo>
                  <a:cubicBezTo>
                    <a:pt x="482" y="2094"/>
                    <a:pt x="422" y="2081"/>
                    <a:pt x="370" y="2081"/>
                  </a:cubicBezTo>
                  <a:cubicBezTo>
                    <a:pt x="267" y="2081"/>
                    <a:pt x="195" y="2133"/>
                    <a:pt x="257" y="2257"/>
                  </a:cubicBezTo>
                  <a:cubicBezTo>
                    <a:pt x="345" y="2398"/>
                    <a:pt x="433" y="2538"/>
                    <a:pt x="561" y="2538"/>
                  </a:cubicBezTo>
                  <a:cubicBezTo>
                    <a:pt x="602" y="2538"/>
                    <a:pt x="648" y="2524"/>
                    <a:pt x="699" y="2490"/>
                  </a:cubicBezTo>
                  <a:cubicBezTo>
                    <a:pt x="908" y="2350"/>
                    <a:pt x="1211" y="2048"/>
                    <a:pt x="1187" y="1675"/>
                  </a:cubicBezTo>
                  <a:cubicBezTo>
                    <a:pt x="1141" y="1326"/>
                    <a:pt x="1187" y="1071"/>
                    <a:pt x="1257" y="931"/>
                  </a:cubicBezTo>
                  <a:cubicBezTo>
                    <a:pt x="1327" y="791"/>
                    <a:pt x="1629" y="884"/>
                    <a:pt x="1466" y="489"/>
                  </a:cubicBezTo>
                  <a:cubicBezTo>
                    <a:pt x="1304" y="93"/>
                    <a:pt x="1234" y="0"/>
                    <a:pt x="1001" y="0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29"/>
            <p:cNvSpPr/>
            <p:nvPr/>
          </p:nvSpPr>
          <p:spPr>
            <a:xfrm>
              <a:off x="12614819" y="1999713"/>
              <a:ext cx="9934" cy="6189"/>
            </a:xfrm>
            <a:custGeom>
              <a:avLst/>
              <a:gdLst/>
              <a:ahLst/>
              <a:cxnLst/>
              <a:rect l="l" t="t" r="r" b="b"/>
              <a:pathLst>
                <a:path w="443" h="276" extrusionOk="0">
                  <a:moveTo>
                    <a:pt x="213" y="1"/>
                  </a:moveTo>
                  <a:cubicBezTo>
                    <a:pt x="180" y="1"/>
                    <a:pt x="147" y="5"/>
                    <a:pt x="117" y="15"/>
                  </a:cubicBezTo>
                  <a:lnTo>
                    <a:pt x="23" y="109"/>
                  </a:lnTo>
                  <a:cubicBezTo>
                    <a:pt x="0" y="155"/>
                    <a:pt x="0" y="202"/>
                    <a:pt x="47" y="248"/>
                  </a:cubicBezTo>
                  <a:cubicBezTo>
                    <a:pt x="70" y="248"/>
                    <a:pt x="117" y="271"/>
                    <a:pt x="140" y="271"/>
                  </a:cubicBezTo>
                  <a:cubicBezTo>
                    <a:pt x="158" y="274"/>
                    <a:pt x="177" y="276"/>
                    <a:pt x="196" y="276"/>
                  </a:cubicBezTo>
                  <a:cubicBezTo>
                    <a:pt x="319" y="276"/>
                    <a:pt x="442" y="213"/>
                    <a:pt x="442" y="132"/>
                  </a:cubicBezTo>
                  <a:cubicBezTo>
                    <a:pt x="442" y="59"/>
                    <a:pt x="329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spTree>
      <p:nvGrpSpPr>
        <p:cNvPr id="1" name="Shape 8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69" name="Google Shape;8869;p30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70" name="Google Shape;8870;p30"/>
          <p:cNvGrpSpPr/>
          <p:nvPr/>
        </p:nvGrpSpPr>
        <p:grpSpPr>
          <a:xfrm>
            <a:off x="198778" y="270876"/>
            <a:ext cx="8754832" cy="4590934"/>
            <a:chOff x="238125" y="577375"/>
            <a:chExt cx="7139225" cy="4554950"/>
          </a:xfrm>
        </p:grpSpPr>
        <p:sp>
          <p:nvSpPr>
            <p:cNvPr id="8871" name="Google Shape;8871;p30"/>
            <p:cNvSpPr/>
            <p:nvPr/>
          </p:nvSpPr>
          <p:spPr>
            <a:xfrm>
              <a:off x="238125" y="577375"/>
              <a:ext cx="7139225" cy="4552700"/>
            </a:xfrm>
            <a:custGeom>
              <a:avLst/>
              <a:gdLst/>
              <a:ahLst/>
              <a:cxnLst/>
              <a:rect l="l" t="t" r="r" b="b"/>
              <a:pathLst>
                <a:path w="285569" h="182108" extrusionOk="0">
                  <a:moveTo>
                    <a:pt x="141714" y="287"/>
                  </a:moveTo>
                  <a:lnTo>
                    <a:pt x="107262" y="6999"/>
                  </a:lnTo>
                  <a:lnTo>
                    <a:pt x="105889" y="302"/>
                  </a:lnTo>
                  <a:lnTo>
                    <a:pt x="141714" y="287"/>
                  </a:lnTo>
                  <a:close/>
                  <a:moveTo>
                    <a:pt x="179680" y="302"/>
                  </a:moveTo>
                  <a:lnTo>
                    <a:pt x="178307" y="6999"/>
                  </a:lnTo>
                  <a:lnTo>
                    <a:pt x="143855" y="302"/>
                  </a:lnTo>
                  <a:close/>
                  <a:moveTo>
                    <a:pt x="105678" y="302"/>
                  </a:moveTo>
                  <a:lnTo>
                    <a:pt x="107051" y="7029"/>
                  </a:lnTo>
                  <a:lnTo>
                    <a:pt x="32521" y="21525"/>
                  </a:lnTo>
                  <a:lnTo>
                    <a:pt x="17935" y="302"/>
                  </a:lnTo>
                  <a:close/>
                  <a:moveTo>
                    <a:pt x="267634" y="302"/>
                  </a:moveTo>
                  <a:lnTo>
                    <a:pt x="253048" y="21525"/>
                  </a:lnTo>
                  <a:lnTo>
                    <a:pt x="178518" y="7029"/>
                  </a:lnTo>
                  <a:lnTo>
                    <a:pt x="179891" y="302"/>
                  </a:lnTo>
                  <a:close/>
                  <a:moveTo>
                    <a:pt x="142302" y="392"/>
                  </a:moveTo>
                  <a:lnTo>
                    <a:pt x="110279" y="21826"/>
                  </a:lnTo>
                  <a:lnTo>
                    <a:pt x="107292" y="7195"/>
                  </a:lnTo>
                  <a:lnTo>
                    <a:pt x="142302" y="392"/>
                  </a:lnTo>
                  <a:close/>
                  <a:moveTo>
                    <a:pt x="143267" y="392"/>
                  </a:moveTo>
                  <a:lnTo>
                    <a:pt x="178262" y="7195"/>
                  </a:lnTo>
                  <a:lnTo>
                    <a:pt x="175290" y="21826"/>
                  </a:lnTo>
                  <a:lnTo>
                    <a:pt x="143267" y="392"/>
                  </a:lnTo>
                  <a:close/>
                  <a:moveTo>
                    <a:pt x="141925" y="890"/>
                  </a:moveTo>
                  <a:lnTo>
                    <a:pt x="111998" y="30303"/>
                  </a:lnTo>
                  <a:lnTo>
                    <a:pt x="110324" y="22053"/>
                  </a:lnTo>
                  <a:lnTo>
                    <a:pt x="141925" y="890"/>
                  </a:lnTo>
                  <a:close/>
                  <a:moveTo>
                    <a:pt x="143177" y="573"/>
                  </a:moveTo>
                  <a:lnTo>
                    <a:pt x="175245" y="22053"/>
                  </a:lnTo>
                  <a:lnTo>
                    <a:pt x="171293" y="41481"/>
                  </a:lnTo>
                  <a:lnTo>
                    <a:pt x="143177" y="573"/>
                  </a:lnTo>
                  <a:close/>
                  <a:moveTo>
                    <a:pt x="142091" y="1026"/>
                  </a:moveTo>
                  <a:lnTo>
                    <a:pt x="114276" y="41496"/>
                  </a:lnTo>
                  <a:lnTo>
                    <a:pt x="112043" y="30545"/>
                  </a:lnTo>
                  <a:lnTo>
                    <a:pt x="142091" y="1026"/>
                  </a:lnTo>
                  <a:close/>
                  <a:moveTo>
                    <a:pt x="107096" y="7240"/>
                  </a:moveTo>
                  <a:lnTo>
                    <a:pt x="110083" y="21947"/>
                  </a:lnTo>
                  <a:lnTo>
                    <a:pt x="57168" y="57379"/>
                  </a:lnTo>
                  <a:lnTo>
                    <a:pt x="32657" y="21706"/>
                  </a:lnTo>
                  <a:lnTo>
                    <a:pt x="107096" y="7240"/>
                  </a:lnTo>
                  <a:close/>
                  <a:moveTo>
                    <a:pt x="178473" y="7240"/>
                  </a:moveTo>
                  <a:lnTo>
                    <a:pt x="252912" y="21706"/>
                  </a:lnTo>
                  <a:lnTo>
                    <a:pt x="228401" y="57379"/>
                  </a:lnTo>
                  <a:lnTo>
                    <a:pt x="175471" y="21947"/>
                  </a:lnTo>
                  <a:lnTo>
                    <a:pt x="178473" y="7240"/>
                  </a:lnTo>
                  <a:close/>
                  <a:moveTo>
                    <a:pt x="110128" y="22173"/>
                  </a:moveTo>
                  <a:lnTo>
                    <a:pt x="111817" y="30469"/>
                  </a:lnTo>
                  <a:lnTo>
                    <a:pt x="68164" y="73383"/>
                  </a:lnTo>
                  <a:lnTo>
                    <a:pt x="57289" y="57545"/>
                  </a:lnTo>
                  <a:lnTo>
                    <a:pt x="110128" y="22173"/>
                  </a:lnTo>
                  <a:close/>
                  <a:moveTo>
                    <a:pt x="142588" y="664"/>
                  </a:moveTo>
                  <a:lnTo>
                    <a:pt x="124277" y="90639"/>
                  </a:lnTo>
                  <a:lnTo>
                    <a:pt x="114336" y="41767"/>
                  </a:lnTo>
                  <a:lnTo>
                    <a:pt x="142588" y="664"/>
                  </a:lnTo>
                  <a:close/>
                  <a:moveTo>
                    <a:pt x="142981" y="664"/>
                  </a:moveTo>
                  <a:lnTo>
                    <a:pt x="171233" y="41767"/>
                  </a:lnTo>
                  <a:lnTo>
                    <a:pt x="161292" y="90639"/>
                  </a:lnTo>
                  <a:lnTo>
                    <a:pt x="142981" y="664"/>
                  </a:lnTo>
                  <a:close/>
                  <a:moveTo>
                    <a:pt x="111878" y="30711"/>
                  </a:moveTo>
                  <a:lnTo>
                    <a:pt x="114110" y="41722"/>
                  </a:lnTo>
                  <a:lnTo>
                    <a:pt x="80262" y="90986"/>
                  </a:lnTo>
                  <a:lnTo>
                    <a:pt x="68285" y="73549"/>
                  </a:lnTo>
                  <a:lnTo>
                    <a:pt x="111878" y="30711"/>
                  </a:lnTo>
                  <a:close/>
                  <a:moveTo>
                    <a:pt x="175441" y="22173"/>
                  </a:moveTo>
                  <a:lnTo>
                    <a:pt x="228280" y="57545"/>
                  </a:lnTo>
                  <a:lnTo>
                    <a:pt x="205307" y="90986"/>
                  </a:lnTo>
                  <a:lnTo>
                    <a:pt x="171459" y="41722"/>
                  </a:lnTo>
                  <a:lnTo>
                    <a:pt x="175441" y="22173"/>
                  </a:lnTo>
                  <a:close/>
                  <a:moveTo>
                    <a:pt x="57123" y="57666"/>
                  </a:moveTo>
                  <a:lnTo>
                    <a:pt x="68013" y="73519"/>
                  </a:lnTo>
                  <a:lnTo>
                    <a:pt x="32642" y="108272"/>
                  </a:lnTo>
                  <a:lnTo>
                    <a:pt x="7074" y="91167"/>
                  </a:lnTo>
                  <a:lnTo>
                    <a:pt x="57123" y="57666"/>
                  </a:lnTo>
                  <a:close/>
                  <a:moveTo>
                    <a:pt x="228446" y="57666"/>
                  </a:moveTo>
                  <a:lnTo>
                    <a:pt x="252746" y="73926"/>
                  </a:lnTo>
                  <a:lnTo>
                    <a:pt x="217435" y="108634"/>
                  </a:lnTo>
                  <a:lnTo>
                    <a:pt x="205428" y="91167"/>
                  </a:lnTo>
                  <a:lnTo>
                    <a:pt x="228446" y="57666"/>
                  </a:lnTo>
                  <a:close/>
                  <a:moveTo>
                    <a:pt x="68134" y="73700"/>
                  </a:moveTo>
                  <a:lnTo>
                    <a:pt x="80141" y="91167"/>
                  </a:lnTo>
                  <a:lnTo>
                    <a:pt x="57108" y="124653"/>
                  </a:lnTo>
                  <a:lnTo>
                    <a:pt x="32823" y="108393"/>
                  </a:lnTo>
                  <a:lnTo>
                    <a:pt x="68134" y="73700"/>
                  </a:lnTo>
                  <a:close/>
                  <a:moveTo>
                    <a:pt x="252912" y="74047"/>
                  </a:moveTo>
                  <a:lnTo>
                    <a:pt x="278480" y="91167"/>
                  </a:lnTo>
                  <a:lnTo>
                    <a:pt x="228446" y="124653"/>
                  </a:lnTo>
                  <a:lnTo>
                    <a:pt x="217556" y="108800"/>
                  </a:lnTo>
                  <a:lnTo>
                    <a:pt x="252912" y="74047"/>
                  </a:lnTo>
                  <a:close/>
                  <a:moveTo>
                    <a:pt x="114170" y="42009"/>
                  </a:moveTo>
                  <a:lnTo>
                    <a:pt x="124171" y="91152"/>
                  </a:lnTo>
                  <a:lnTo>
                    <a:pt x="114170" y="140310"/>
                  </a:lnTo>
                  <a:lnTo>
                    <a:pt x="80382" y="91152"/>
                  </a:lnTo>
                  <a:lnTo>
                    <a:pt x="114170" y="42009"/>
                  </a:lnTo>
                  <a:close/>
                  <a:moveTo>
                    <a:pt x="171399" y="42009"/>
                  </a:moveTo>
                  <a:lnTo>
                    <a:pt x="205187" y="91167"/>
                  </a:lnTo>
                  <a:lnTo>
                    <a:pt x="171399" y="140310"/>
                  </a:lnTo>
                  <a:lnTo>
                    <a:pt x="161398" y="91167"/>
                  </a:lnTo>
                  <a:lnTo>
                    <a:pt x="171399" y="42009"/>
                  </a:lnTo>
                  <a:close/>
                  <a:moveTo>
                    <a:pt x="205307" y="91348"/>
                  </a:moveTo>
                  <a:lnTo>
                    <a:pt x="217284" y="108770"/>
                  </a:lnTo>
                  <a:lnTo>
                    <a:pt x="173691" y="151608"/>
                  </a:lnTo>
                  <a:lnTo>
                    <a:pt x="171459" y="140597"/>
                  </a:lnTo>
                  <a:lnTo>
                    <a:pt x="205307" y="91348"/>
                  </a:lnTo>
                  <a:close/>
                  <a:moveTo>
                    <a:pt x="80262" y="91348"/>
                  </a:moveTo>
                  <a:lnTo>
                    <a:pt x="114110" y="140597"/>
                  </a:lnTo>
                  <a:lnTo>
                    <a:pt x="110128" y="160145"/>
                  </a:lnTo>
                  <a:lnTo>
                    <a:pt x="57289" y="124774"/>
                  </a:lnTo>
                  <a:lnTo>
                    <a:pt x="80262" y="91348"/>
                  </a:lnTo>
                  <a:close/>
                  <a:moveTo>
                    <a:pt x="217405" y="108951"/>
                  </a:moveTo>
                  <a:lnTo>
                    <a:pt x="228280" y="124774"/>
                  </a:lnTo>
                  <a:lnTo>
                    <a:pt x="175426" y="160145"/>
                  </a:lnTo>
                  <a:lnTo>
                    <a:pt x="173737" y="151849"/>
                  </a:lnTo>
                  <a:lnTo>
                    <a:pt x="217405" y="108951"/>
                  </a:lnTo>
                  <a:close/>
                  <a:moveTo>
                    <a:pt x="57168" y="124940"/>
                  </a:moveTo>
                  <a:lnTo>
                    <a:pt x="110098" y="160372"/>
                  </a:lnTo>
                  <a:lnTo>
                    <a:pt x="107096" y="175093"/>
                  </a:lnTo>
                  <a:lnTo>
                    <a:pt x="32657" y="160613"/>
                  </a:lnTo>
                  <a:lnTo>
                    <a:pt x="57168" y="124940"/>
                  </a:lnTo>
                  <a:close/>
                  <a:moveTo>
                    <a:pt x="228401" y="124940"/>
                  </a:moveTo>
                  <a:lnTo>
                    <a:pt x="252912" y="160613"/>
                  </a:lnTo>
                  <a:lnTo>
                    <a:pt x="178473" y="175093"/>
                  </a:lnTo>
                  <a:lnTo>
                    <a:pt x="175471" y="160372"/>
                  </a:lnTo>
                  <a:lnTo>
                    <a:pt x="228401" y="124940"/>
                  </a:lnTo>
                  <a:close/>
                  <a:moveTo>
                    <a:pt x="142679" y="1222"/>
                  </a:moveTo>
                  <a:lnTo>
                    <a:pt x="142679" y="181097"/>
                  </a:lnTo>
                  <a:lnTo>
                    <a:pt x="124382" y="91167"/>
                  </a:lnTo>
                  <a:lnTo>
                    <a:pt x="142679" y="1222"/>
                  </a:lnTo>
                  <a:close/>
                  <a:moveTo>
                    <a:pt x="142890" y="1222"/>
                  </a:moveTo>
                  <a:lnTo>
                    <a:pt x="161187" y="91167"/>
                  </a:lnTo>
                  <a:lnTo>
                    <a:pt x="142890" y="181097"/>
                  </a:lnTo>
                  <a:lnTo>
                    <a:pt x="142890" y="1222"/>
                  </a:lnTo>
                  <a:close/>
                  <a:moveTo>
                    <a:pt x="171293" y="140838"/>
                  </a:moveTo>
                  <a:lnTo>
                    <a:pt x="173526" y="151774"/>
                  </a:lnTo>
                  <a:lnTo>
                    <a:pt x="173526" y="151789"/>
                  </a:lnTo>
                  <a:lnTo>
                    <a:pt x="143478" y="181308"/>
                  </a:lnTo>
                  <a:lnTo>
                    <a:pt x="143478" y="181308"/>
                  </a:lnTo>
                  <a:lnTo>
                    <a:pt x="171293" y="140838"/>
                  </a:lnTo>
                  <a:close/>
                  <a:moveTo>
                    <a:pt x="173571" y="152030"/>
                  </a:moveTo>
                  <a:lnTo>
                    <a:pt x="175245" y="160281"/>
                  </a:lnTo>
                  <a:lnTo>
                    <a:pt x="143644" y="181429"/>
                  </a:lnTo>
                  <a:lnTo>
                    <a:pt x="143644" y="181429"/>
                  </a:lnTo>
                  <a:lnTo>
                    <a:pt x="173571" y="152030"/>
                  </a:lnTo>
                  <a:close/>
                  <a:moveTo>
                    <a:pt x="124277" y="91680"/>
                  </a:moveTo>
                  <a:lnTo>
                    <a:pt x="142573" y="181655"/>
                  </a:lnTo>
                  <a:lnTo>
                    <a:pt x="114336" y="140551"/>
                  </a:lnTo>
                  <a:lnTo>
                    <a:pt x="124277" y="91680"/>
                  </a:lnTo>
                  <a:close/>
                  <a:moveTo>
                    <a:pt x="161292" y="91680"/>
                  </a:moveTo>
                  <a:lnTo>
                    <a:pt x="171233" y="140551"/>
                  </a:lnTo>
                  <a:lnTo>
                    <a:pt x="142981" y="181655"/>
                  </a:lnTo>
                  <a:lnTo>
                    <a:pt x="161292" y="91680"/>
                  </a:lnTo>
                  <a:close/>
                  <a:moveTo>
                    <a:pt x="114276" y="140838"/>
                  </a:moveTo>
                  <a:lnTo>
                    <a:pt x="142392" y="181745"/>
                  </a:lnTo>
                  <a:lnTo>
                    <a:pt x="110324" y="160281"/>
                  </a:lnTo>
                  <a:lnTo>
                    <a:pt x="114276" y="140838"/>
                  </a:lnTo>
                  <a:close/>
                  <a:moveTo>
                    <a:pt x="110279" y="160492"/>
                  </a:moveTo>
                  <a:lnTo>
                    <a:pt x="142302" y="181926"/>
                  </a:lnTo>
                  <a:lnTo>
                    <a:pt x="142302" y="181926"/>
                  </a:lnTo>
                  <a:lnTo>
                    <a:pt x="107292" y="175124"/>
                  </a:lnTo>
                  <a:lnTo>
                    <a:pt x="110279" y="160492"/>
                  </a:lnTo>
                  <a:close/>
                  <a:moveTo>
                    <a:pt x="175290" y="160492"/>
                  </a:moveTo>
                  <a:lnTo>
                    <a:pt x="178277" y="175124"/>
                  </a:lnTo>
                  <a:lnTo>
                    <a:pt x="143267" y="181926"/>
                  </a:lnTo>
                  <a:lnTo>
                    <a:pt x="175290" y="160492"/>
                  </a:lnTo>
                  <a:close/>
                  <a:moveTo>
                    <a:pt x="32521" y="160809"/>
                  </a:moveTo>
                  <a:lnTo>
                    <a:pt x="107051" y="175289"/>
                  </a:lnTo>
                  <a:lnTo>
                    <a:pt x="105678" y="182032"/>
                  </a:lnTo>
                  <a:lnTo>
                    <a:pt x="17935" y="182032"/>
                  </a:lnTo>
                  <a:lnTo>
                    <a:pt x="32521" y="160809"/>
                  </a:lnTo>
                  <a:close/>
                  <a:moveTo>
                    <a:pt x="107262" y="175335"/>
                  </a:moveTo>
                  <a:lnTo>
                    <a:pt x="141714" y="182032"/>
                  </a:lnTo>
                  <a:lnTo>
                    <a:pt x="105889" y="182032"/>
                  </a:lnTo>
                  <a:lnTo>
                    <a:pt x="107262" y="175335"/>
                  </a:lnTo>
                  <a:close/>
                  <a:moveTo>
                    <a:pt x="178307" y="175335"/>
                  </a:moveTo>
                  <a:lnTo>
                    <a:pt x="179680" y="182032"/>
                  </a:lnTo>
                  <a:lnTo>
                    <a:pt x="143855" y="182032"/>
                  </a:lnTo>
                  <a:lnTo>
                    <a:pt x="178307" y="175335"/>
                  </a:lnTo>
                  <a:close/>
                  <a:moveTo>
                    <a:pt x="253048" y="160809"/>
                  </a:moveTo>
                  <a:lnTo>
                    <a:pt x="267634" y="182032"/>
                  </a:lnTo>
                  <a:lnTo>
                    <a:pt x="179891" y="182032"/>
                  </a:lnTo>
                  <a:lnTo>
                    <a:pt x="178518" y="175289"/>
                  </a:lnTo>
                  <a:lnTo>
                    <a:pt x="253048" y="160809"/>
                  </a:lnTo>
                  <a:close/>
                  <a:moveTo>
                    <a:pt x="17482" y="0"/>
                  </a:moveTo>
                  <a:lnTo>
                    <a:pt x="17543" y="91"/>
                  </a:lnTo>
                  <a:lnTo>
                    <a:pt x="0" y="91"/>
                  </a:lnTo>
                  <a:lnTo>
                    <a:pt x="0" y="302"/>
                  </a:lnTo>
                  <a:lnTo>
                    <a:pt x="17693" y="302"/>
                  </a:lnTo>
                  <a:lnTo>
                    <a:pt x="32310" y="21555"/>
                  </a:lnTo>
                  <a:lnTo>
                    <a:pt x="0" y="27845"/>
                  </a:lnTo>
                  <a:lnTo>
                    <a:pt x="0" y="28056"/>
                  </a:lnTo>
                  <a:lnTo>
                    <a:pt x="32430" y="21751"/>
                  </a:lnTo>
                  <a:lnTo>
                    <a:pt x="57002" y="57500"/>
                  </a:lnTo>
                  <a:lnTo>
                    <a:pt x="6893" y="91031"/>
                  </a:lnTo>
                  <a:lnTo>
                    <a:pt x="0" y="86415"/>
                  </a:lnTo>
                  <a:lnTo>
                    <a:pt x="0" y="86672"/>
                  </a:lnTo>
                  <a:lnTo>
                    <a:pt x="6712" y="91167"/>
                  </a:lnTo>
                  <a:lnTo>
                    <a:pt x="0" y="95647"/>
                  </a:lnTo>
                  <a:lnTo>
                    <a:pt x="0" y="95903"/>
                  </a:lnTo>
                  <a:lnTo>
                    <a:pt x="6893" y="91287"/>
                  </a:lnTo>
                  <a:lnTo>
                    <a:pt x="32491" y="108423"/>
                  </a:lnTo>
                  <a:lnTo>
                    <a:pt x="0" y="140355"/>
                  </a:lnTo>
                  <a:lnTo>
                    <a:pt x="0" y="140642"/>
                  </a:lnTo>
                  <a:lnTo>
                    <a:pt x="32672" y="108543"/>
                  </a:lnTo>
                  <a:lnTo>
                    <a:pt x="57002" y="124834"/>
                  </a:lnTo>
                  <a:lnTo>
                    <a:pt x="32430" y="160568"/>
                  </a:lnTo>
                  <a:lnTo>
                    <a:pt x="0" y="154278"/>
                  </a:lnTo>
                  <a:lnTo>
                    <a:pt x="0" y="154489"/>
                  </a:lnTo>
                  <a:lnTo>
                    <a:pt x="32295" y="160764"/>
                  </a:lnTo>
                  <a:lnTo>
                    <a:pt x="17678" y="182032"/>
                  </a:lnTo>
                  <a:lnTo>
                    <a:pt x="0" y="182032"/>
                  </a:lnTo>
                  <a:lnTo>
                    <a:pt x="0" y="182107"/>
                  </a:lnTo>
                  <a:lnTo>
                    <a:pt x="285569" y="182107"/>
                  </a:lnTo>
                  <a:lnTo>
                    <a:pt x="285569" y="182032"/>
                  </a:lnTo>
                  <a:lnTo>
                    <a:pt x="267876" y="182032"/>
                  </a:lnTo>
                  <a:lnTo>
                    <a:pt x="253259" y="160764"/>
                  </a:lnTo>
                  <a:lnTo>
                    <a:pt x="285569" y="154489"/>
                  </a:lnTo>
                  <a:lnTo>
                    <a:pt x="285569" y="154278"/>
                  </a:lnTo>
                  <a:lnTo>
                    <a:pt x="253139" y="160568"/>
                  </a:lnTo>
                  <a:lnTo>
                    <a:pt x="228567" y="124834"/>
                  </a:lnTo>
                  <a:lnTo>
                    <a:pt x="278676" y="91287"/>
                  </a:lnTo>
                  <a:lnTo>
                    <a:pt x="285569" y="95903"/>
                  </a:lnTo>
                  <a:lnTo>
                    <a:pt x="285569" y="95647"/>
                  </a:lnTo>
                  <a:lnTo>
                    <a:pt x="278857" y="91167"/>
                  </a:lnTo>
                  <a:lnTo>
                    <a:pt x="285569" y="86672"/>
                  </a:lnTo>
                  <a:lnTo>
                    <a:pt x="285569" y="86415"/>
                  </a:lnTo>
                  <a:lnTo>
                    <a:pt x="278676" y="91031"/>
                  </a:lnTo>
                  <a:lnTo>
                    <a:pt x="253063" y="73896"/>
                  </a:lnTo>
                  <a:lnTo>
                    <a:pt x="285569" y="41963"/>
                  </a:lnTo>
                  <a:lnTo>
                    <a:pt x="285569" y="41677"/>
                  </a:lnTo>
                  <a:lnTo>
                    <a:pt x="252897" y="73775"/>
                  </a:lnTo>
                  <a:lnTo>
                    <a:pt x="228567" y="57500"/>
                  </a:lnTo>
                  <a:lnTo>
                    <a:pt x="253139" y="21751"/>
                  </a:lnTo>
                  <a:lnTo>
                    <a:pt x="285569" y="28056"/>
                  </a:lnTo>
                  <a:lnTo>
                    <a:pt x="285569" y="27845"/>
                  </a:lnTo>
                  <a:lnTo>
                    <a:pt x="253259" y="21555"/>
                  </a:lnTo>
                  <a:lnTo>
                    <a:pt x="267876" y="302"/>
                  </a:lnTo>
                  <a:lnTo>
                    <a:pt x="285569" y="302"/>
                  </a:lnTo>
                  <a:lnTo>
                    <a:pt x="285569" y="91"/>
                  </a:lnTo>
                  <a:lnTo>
                    <a:pt x="268026" y="91"/>
                  </a:lnTo>
                  <a:lnTo>
                    <a:pt x="268087" y="0"/>
                  </a:lnTo>
                  <a:lnTo>
                    <a:pt x="267830" y="0"/>
                  </a:lnTo>
                  <a:lnTo>
                    <a:pt x="267770" y="91"/>
                  </a:lnTo>
                  <a:lnTo>
                    <a:pt x="179921" y="91"/>
                  </a:lnTo>
                  <a:lnTo>
                    <a:pt x="179936" y="0"/>
                  </a:lnTo>
                  <a:lnTo>
                    <a:pt x="179725" y="0"/>
                  </a:lnTo>
                  <a:lnTo>
                    <a:pt x="179710" y="91"/>
                  </a:lnTo>
                  <a:lnTo>
                    <a:pt x="143855" y="91"/>
                  </a:lnTo>
                  <a:lnTo>
                    <a:pt x="144308" y="0"/>
                  </a:lnTo>
                  <a:lnTo>
                    <a:pt x="141261" y="0"/>
                  </a:lnTo>
                  <a:lnTo>
                    <a:pt x="141714" y="91"/>
                  </a:lnTo>
                  <a:lnTo>
                    <a:pt x="105859" y="91"/>
                  </a:lnTo>
                  <a:lnTo>
                    <a:pt x="105829" y="0"/>
                  </a:lnTo>
                  <a:lnTo>
                    <a:pt x="105618" y="0"/>
                  </a:lnTo>
                  <a:lnTo>
                    <a:pt x="105648" y="91"/>
                  </a:lnTo>
                  <a:lnTo>
                    <a:pt x="17799" y="91"/>
                  </a:lnTo>
                  <a:lnTo>
                    <a:pt x="1773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30"/>
            <p:cNvSpPr/>
            <p:nvPr/>
          </p:nvSpPr>
          <p:spPr>
            <a:xfrm>
              <a:off x="238125" y="577375"/>
              <a:ext cx="7139225" cy="4552325"/>
            </a:xfrm>
            <a:custGeom>
              <a:avLst/>
              <a:gdLst/>
              <a:ahLst/>
              <a:cxnLst/>
              <a:rect l="l" t="t" r="r" b="b"/>
              <a:pathLst>
                <a:path w="285569" h="182093" extrusionOk="0">
                  <a:moveTo>
                    <a:pt x="143237" y="0"/>
                  </a:moveTo>
                  <a:lnTo>
                    <a:pt x="143267" y="75"/>
                  </a:lnTo>
                  <a:lnTo>
                    <a:pt x="143433" y="0"/>
                  </a:lnTo>
                  <a:close/>
                  <a:moveTo>
                    <a:pt x="142121" y="0"/>
                  </a:moveTo>
                  <a:lnTo>
                    <a:pt x="142528" y="196"/>
                  </a:lnTo>
                  <a:lnTo>
                    <a:pt x="142015" y="437"/>
                  </a:lnTo>
                  <a:lnTo>
                    <a:pt x="142106" y="618"/>
                  </a:lnTo>
                  <a:lnTo>
                    <a:pt x="142588" y="392"/>
                  </a:lnTo>
                  <a:lnTo>
                    <a:pt x="142377" y="875"/>
                  </a:lnTo>
                  <a:lnTo>
                    <a:pt x="142573" y="965"/>
                  </a:lnTo>
                  <a:lnTo>
                    <a:pt x="142860" y="272"/>
                  </a:lnTo>
                  <a:lnTo>
                    <a:pt x="142739" y="226"/>
                  </a:lnTo>
                  <a:lnTo>
                    <a:pt x="142724" y="196"/>
                  </a:lnTo>
                  <a:lnTo>
                    <a:pt x="142739" y="166"/>
                  </a:lnTo>
                  <a:lnTo>
                    <a:pt x="142754" y="151"/>
                  </a:lnTo>
                  <a:lnTo>
                    <a:pt x="142860" y="106"/>
                  </a:lnTo>
                  <a:lnTo>
                    <a:pt x="142815" y="0"/>
                  </a:lnTo>
                  <a:close/>
                  <a:moveTo>
                    <a:pt x="219577" y="196"/>
                  </a:moveTo>
                  <a:lnTo>
                    <a:pt x="219275" y="890"/>
                  </a:lnTo>
                  <a:lnTo>
                    <a:pt x="219471" y="965"/>
                  </a:lnTo>
                  <a:lnTo>
                    <a:pt x="219758" y="287"/>
                  </a:lnTo>
                  <a:lnTo>
                    <a:pt x="219577" y="196"/>
                  </a:lnTo>
                  <a:close/>
                  <a:moveTo>
                    <a:pt x="66068" y="377"/>
                  </a:moveTo>
                  <a:lnTo>
                    <a:pt x="65887" y="453"/>
                  </a:lnTo>
                  <a:lnTo>
                    <a:pt x="66173" y="1131"/>
                  </a:lnTo>
                  <a:lnTo>
                    <a:pt x="66369" y="1056"/>
                  </a:lnTo>
                  <a:lnTo>
                    <a:pt x="66068" y="377"/>
                  </a:lnTo>
                  <a:close/>
                  <a:moveTo>
                    <a:pt x="141533" y="664"/>
                  </a:moveTo>
                  <a:lnTo>
                    <a:pt x="140854" y="980"/>
                  </a:lnTo>
                  <a:lnTo>
                    <a:pt x="140944" y="1161"/>
                  </a:lnTo>
                  <a:lnTo>
                    <a:pt x="141623" y="845"/>
                  </a:lnTo>
                  <a:lnTo>
                    <a:pt x="141533" y="664"/>
                  </a:lnTo>
                  <a:close/>
                  <a:moveTo>
                    <a:pt x="144429" y="860"/>
                  </a:moveTo>
                  <a:lnTo>
                    <a:pt x="144338" y="1041"/>
                  </a:lnTo>
                  <a:lnTo>
                    <a:pt x="145017" y="1358"/>
                  </a:lnTo>
                  <a:lnTo>
                    <a:pt x="145107" y="1161"/>
                  </a:lnTo>
                  <a:lnTo>
                    <a:pt x="144429" y="860"/>
                  </a:lnTo>
                  <a:close/>
                  <a:moveTo>
                    <a:pt x="143267" y="317"/>
                  </a:moveTo>
                  <a:lnTo>
                    <a:pt x="143192" y="483"/>
                  </a:lnTo>
                  <a:lnTo>
                    <a:pt x="143056" y="603"/>
                  </a:lnTo>
                  <a:lnTo>
                    <a:pt x="142875" y="694"/>
                  </a:lnTo>
                  <a:lnTo>
                    <a:pt x="143162" y="1373"/>
                  </a:lnTo>
                  <a:lnTo>
                    <a:pt x="143358" y="1297"/>
                  </a:lnTo>
                  <a:lnTo>
                    <a:pt x="143086" y="634"/>
                  </a:lnTo>
                  <a:lnTo>
                    <a:pt x="143584" y="1131"/>
                  </a:lnTo>
                  <a:lnTo>
                    <a:pt x="143735" y="996"/>
                  </a:lnTo>
                  <a:lnTo>
                    <a:pt x="143282" y="543"/>
                  </a:lnTo>
                  <a:lnTo>
                    <a:pt x="143855" y="815"/>
                  </a:lnTo>
                  <a:lnTo>
                    <a:pt x="143946" y="634"/>
                  </a:lnTo>
                  <a:lnTo>
                    <a:pt x="143267" y="317"/>
                  </a:lnTo>
                  <a:close/>
                  <a:moveTo>
                    <a:pt x="140371" y="1207"/>
                  </a:moveTo>
                  <a:lnTo>
                    <a:pt x="139692" y="1523"/>
                  </a:lnTo>
                  <a:lnTo>
                    <a:pt x="139783" y="1704"/>
                  </a:lnTo>
                  <a:lnTo>
                    <a:pt x="140462" y="1388"/>
                  </a:lnTo>
                  <a:lnTo>
                    <a:pt x="140371" y="1207"/>
                  </a:lnTo>
                  <a:close/>
                  <a:moveTo>
                    <a:pt x="145590" y="1403"/>
                  </a:moveTo>
                  <a:lnTo>
                    <a:pt x="145515" y="1584"/>
                  </a:lnTo>
                  <a:lnTo>
                    <a:pt x="146178" y="1901"/>
                  </a:lnTo>
                  <a:lnTo>
                    <a:pt x="146269" y="1704"/>
                  </a:lnTo>
                  <a:lnTo>
                    <a:pt x="145590" y="1403"/>
                  </a:lnTo>
                  <a:close/>
                  <a:moveTo>
                    <a:pt x="144112" y="1373"/>
                  </a:moveTo>
                  <a:lnTo>
                    <a:pt x="143976" y="1508"/>
                  </a:lnTo>
                  <a:lnTo>
                    <a:pt x="144504" y="2036"/>
                  </a:lnTo>
                  <a:lnTo>
                    <a:pt x="144655" y="1885"/>
                  </a:lnTo>
                  <a:lnTo>
                    <a:pt x="144112" y="1373"/>
                  </a:lnTo>
                  <a:close/>
                  <a:moveTo>
                    <a:pt x="142166" y="1373"/>
                  </a:moveTo>
                  <a:lnTo>
                    <a:pt x="141879" y="2066"/>
                  </a:lnTo>
                  <a:lnTo>
                    <a:pt x="142076" y="2142"/>
                  </a:lnTo>
                  <a:lnTo>
                    <a:pt x="142362" y="1463"/>
                  </a:lnTo>
                  <a:lnTo>
                    <a:pt x="142166" y="1373"/>
                  </a:lnTo>
                  <a:close/>
                  <a:moveTo>
                    <a:pt x="219064" y="1373"/>
                  </a:moveTo>
                  <a:lnTo>
                    <a:pt x="218777" y="2066"/>
                  </a:lnTo>
                  <a:lnTo>
                    <a:pt x="218973" y="2142"/>
                  </a:lnTo>
                  <a:lnTo>
                    <a:pt x="219260" y="1463"/>
                  </a:lnTo>
                  <a:lnTo>
                    <a:pt x="219064" y="1373"/>
                  </a:lnTo>
                  <a:close/>
                  <a:moveTo>
                    <a:pt x="139210" y="1750"/>
                  </a:moveTo>
                  <a:lnTo>
                    <a:pt x="138531" y="2066"/>
                  </a:lnTo>
                  <a:lnTo>
                    <a:pt x="138621" y="2247"/>
                  </a:lnTo>
                  <a:lnTo>
                    <a:pt x="139285" y="1931"/>
                  </a:lnTo>
                  <a:lnTo>
                    <a:pt x="139210" y="1750"/>
                  </a:lnTo>
                  <a:close/>
                  <a:moveTo>
                    <a:pt x="66580" y="1554"/>
                  </a:moveTo>
                  <a:lnTo>
                    <a:pt x="66384" y="1629"/>
                  </a:lnTo>
                  <a:lnTo>
                    <a:pt x="66671" y="2323"/>
                  </a:lnTo>
                  <a:lnTo>
                    <a:pt x="66867" y="2232"/>
                  </a:lnTo>
                  <a:lnTo>
                    <a:pt x="66580" y="1554"/>
                  </a:lnTo>
                  <a:close/>
                  <a:moveTo>
                    <a:pt x="146752" y="1946"/>
                  </a:moveTo>
                  <a:lnTo>
                    <a:pt x="146676" y="2127"/>
                  </a:lnTo>
                  <a:lnTo>
                    <a:pt x="147340" y="2444"/>
                  </a:lnTo>
                  <a:lnTo>
                    <a:pt x="147430" y="2247"/>
                  </a:lnTo>
                  <a:lnTo>
                    <a:pt x="146752" y="1946"/>
                  </a:lnTo>
                  <a:close/>
                  <a:moveTo>
                    <a:pt x="143569" y="1780"/>
                  </a:moveTo>
                  <a:lnTo>
                    <a:pt x="143388" y="1870"/>
                  </a:lnTo>
                  <a:lnTo>
                    <a:pt x="143674" y="2549"/>
                  </a:lnTo>
                  <a:lnTo>
                    <a:pt x="143855" y="2474"/>
                  </a:lnTo>
                  <a:lnTo>
                    <a:pt x="143569" y="1780"/>
                  </a:lnTo>
                  <a:close/>
                  <a:moveTo>
                    <a:pt x="138048" y="2293"/>
                  </a:moveTo>
                  <a:lnTo>
                    <a:pt x="137369" y="2610"/>
                  </a:lnTo>
                  <a:lnTo>
                    <a:pt x="137460" y="2791"/>
                  </a:lnTo>
                  <a:lnTo>
                    <a:pt x="138124" y="2474"/>
                  </a:lnTo>
                  <a:lnTo>
                    <a:pt x="138048" y="2293"/>
                  </a:lnTo>
                  <a:close/>
                  <a:moveTo>
                    <a:pt x="145032" y="2263"/>
                  </a:moveTo>
                  <a:lnTo>
                    <a:pt x="144896" y="2413"/>
                  </a:lnTo>
                  <a:lnTo>
                    <a:pt x="145424" y="2941"/>
                  </a:lnTo>
                  <a:lnTo>
                    <a:pt x="145560" y="2791"/>
                  </a:lnTo>
                  <a:lnTo>
                    <a:pt x="145032" y="2263"/>
                  </a:lnTo>
                  <a:close/>
                  <a:moveTo>
                    <a:pt x="147913" y="2474"/>
                  </a:moveTo>
                  <a:lnTo>
                    <a:pt x="147838" y="2670"/>
                  </a:lnTo>
                  <a:lnTo>
                    <a:pt x="148501" y="2972"/>
                  </a:lnTo>
                  <a:lnTo>
                    <a:pt x="148592" y="2791"/>
                  </a:lnTo>
                  <a:lnTo>
                    <a:pt x="147913" y="2474"/>
                  </a:lnTo>
                  <a:close/>
                  <a:moveTo>
                    <a:pt x="141668" y="2549"/>
                  </a:moveTo>
                  <a:lnTo>
                    <a:pt x="141382" y="3243"/>
                  </a:lnTo>
                  <a:lnTo>
                    <a:pt x="141563" y="3318"/>
                  </a:lnTo>
                  <a:lnTo>
                    <a:pt x="141849" y="2640"/>
                  </a:lnTo>
                  <a:lnTo>
                    <a:pt x="141668" y="2549"/>
                  </a:lnTo>
                  <a:close/>
                  <a:moveTo>
                    <a:pt x="218566" y="2549"/>
                  </a:moveTo>
                  <a:lnTo>
                    <a:pt x="218280" y="3243"/>
                  </a:lnTo>
                  <a:lnTo>
                    <a:pt x="218461" y="3318"/>
                  </a:lnTo>
                  <a:lnTo>
                    <a:pt x="218762" y="2640"/>
                  </a:lnTo>
                  <a:lnTo>
                    <a:pt x="218566" y="2549"/>
                  </a:lnTo>
                  <a:close/>
                  <a:moveTo>
                    <a:pt x="136887" y="2836"/>
                  </a:moveTo>
                  <a:lnTo>
                    <a:pt x="136208" y="3153"/>
                  </a:lnTo>
                  <a:lnTo>
                    <a:pt x="136298" y="3334"/>
                  </a:lnTo>
                  <a:lnTo>
                    <a:pt x="136962" y="3017"/>
                  </a:lnTo>
                  <a:lnTo>
                    <a:pt x="136887" y="2836"/>
                  </a:lnTo>
                  <a:close/>
                  <a:moveTo>
                    <a:pt x="67078" y="2730"/>
                  </a:moveTo>
                  <a:lnTo>
                    <a:pt x="66882" y="2806"/>
                  </a:lnTo>
                  <a:lnTo>
                    <a:pt x="67169" y="3499"/>
                  </a:lnTo>
                  <a:lnTo>
                    <a:pt x="67365" y="3424"/>
                  </a:lnTo>
                  <a:lnTo>
                    <a:pt x="67078" y="2730"/>
                  </a:lnTo>
                  <a:close/>
                  <a:moveTo>
                    <a:pt x="149090" y="3002"/>
                  </a:moveTo>
                  <a:lnTo>
                    <a:pt x="148999" y="3198"/>
                  </a:lnTo>
                  <a:lnTo>
                    <a:pt x="149678" y="3515"/>
                  </a:lnTo>
                  <a:lnTo>
                    <a:pt x="149753" y="3318"/>
                  </a:lnTo>
                  <a:lnTo>
                    <a:pt x="149090" y="3002"/>
                  </a:lnTo>
                  <a:close/>
                  <a:moveTo>
                    <a:pt x="144067" y="2972"/>
                  </a:moveTo>
                  <a:lnTo>
                    <a:pt x="143886" y="3047"/>
                  </a:lnTo>
                  <a:lnTo>
                    <a:pt x="144172" y="3741"/>
                  </a:lnTo>
                  <a:lnTo>
                    <a:pt x="144368" y="3650"/>
                  </a:lnTo>
                  <a:lnTo>
                    <a:pt x="144067" y="2972"/>
                  </a:lnTo>
                  <a:close/>
                  <a:moveTo>
                    <a:pt x="145952" y="3168"/>
                  </a:moveTo>
                  <a:lnTo>
                    <a:pt x="145801" y="3318"/>
                  </a:lnTo>
                  <a:lnTo>
                    <a:pt x="146329" y="3831"/>
                  </a:lnTo>
                  <a:lnTo>
                    <a:pt x="146480" y="3680"/>
                  </a:lnTo>
                  <a:lnTo>
                    <a:pt x="145952" y="3168"/>
                  </a:lnTo>
                  <a:close/>
                  <a:moveTo>
                    <a:pt x="135710" y="3364"/>
                  </a:moveTo>
                  <a:lnTo>
                    <a:pt x="135046" y="3680"/>
                  </a:lnTo>
                  <a:lnTo>
                    <a:pt x="135122" y="3877"/>
                  </a:lnTo>
                  <a:lnTo>
                    <a:pt x="135801" y="3560"/>
                  </a:lnTo>
                  <a:lnTo>
                    <a:pt x="135710" y="3364"/>
                  </a:lnTo>
                  <a:close/>
                  <a:moveTo>
                    <a:pt x="150251" y="3545"/>
                  </a:moveTo>
                  <a:lnTo>
                    <a:pt x="150161" y="3741"/>
                  </a:lnTo>
                  <a:lnTo>
                    <a:pt x="150839" y="4058"/>
                  </a:lnTo>
                  <a:lnTo>
                    <a:pt x="150930" y="3861"/>
                  </a:lnTo>
                  <a:lnTo>
                    <a:pt x="150251" y="3545"/>
                  </a:lnTo>
                  <a:close/>
                  <a:moveTo>
                    <a:pt x="134549" y="3907"/>
                  </a:moveTo>
                  <a:lnTo>
                    <a:pt x="133885" y="4223"/>
                  </a:lnTo>
                  <a:lnTo>
                    <a:pt x="133960" y="4420"/>
                  </a:lnTo>
                  <a:lnTo>
                    <a:pt x="134639" y="4103"/>
                  </a:lnTo>
                  <a:lnTo>
                    <a:pt x="134549" y="3907"/>
                  </a:lnTo>
                  <a:close/>
                  <a:moveTo>
                    <a:pt x="141171" y="3741"/>
                  </a:moveTo>
                  <a:lnTo>
                    <a:pt x="140869" y="4420"/>
                  </a:lnTo>
                  <a:lnTo>
                    <a:pt x="141065" y="4510"/>
                  </a:lnTo>
                  <a:lnTo>
                    <a:pt x="141352" y="3816"/>
                  </a:lnTo>
                  <a:lnTo>
                    <a:pt x="141171" y="3741"/>
                  </a:lnTo>
                  <a:close/>
                  <a:moveTo>
                    <a:pt x="218068" y="3741"/>
                  </a:moveTo>
                  <a:lnTo>
                    <a:pt x="217767" y="4435"/>
                  </a:lnTo>
                  <a:lnTo>
                    <a:pt x="217963" y="4510"/>
                  </a:lnTo>
                  <a:lnTo>
                    <a:pt x="218249" y="3816"/>
                  </a:lnTo>
                  <a:lnTo>
                    <a:pt x="218068" y="3741"/>
                  </a:lnTo>
                  <a:close/>
                  <a:moveTo>
                    <a:pt x="151413" y="4103"/>
                  </a:moveTo>
                  <a:lnTo>
                    <a:pt x="151322" y="4284"/>
                  </a:lnTo>
                  <a:lnTo>
                    <a:pt x="152001" y="4601"/>
                  </a:lnTo>
                  <a:lnTo>
                    <a:pt x="152076" y="4404"/>
                  </a:lnTo>
                  <a:lnTo>
                    <a:pt x="151413" y="4103"/>
                  </a:lnTo>
                  <a:close/>
                  <a:moveTo>
                    <a:pt x="67576" y="3907"/>
                  </a:moveTo>
                  <a:lnTo>
                    <a:pt x="67380" y="3997"/>
                  </a:lnTo>
                  <a:lnTo>
                    <a:pt x="67682" y="4676"/>
                  </a:lnTo>
                  <a:lnTo>
                    <a:pt x="67863" y="4601"/>
                  </a:lnTo>
                  <a:lnTo>
                    <a:pt x="67576" y="3907"/>
                  </a:lnTo>
                  <a:close/>
                  <a:moveTo>
                    <a:pt x="146872" y="4058"/>
                  </a:moveTo>
                  <a:lnTo>
                    <a:pt x="146721" y="4208"/>
                  </a:lnTo>
                  <a:lnTo>
                    <a:pt x="147249" y="4736"/>
                  </a:lnTo>
                  <a:lnTo>
                    <a:pt x="147400" y="4585"/>
                  </a:lnTo>
                  <a:lnTo>
                    <a:pt x="146872" y="4058"/>
                  </a:lnTo>
                  <a:close/>
                  <a:moveTo>
                    <a:pt x="144564" y="4148"/>
                  </a:moveTo>
                  <a:lnTo>
                    <a:pt x="144383" y="4223"/>
                  </a:lnTo>
                  <a:lnTo>
                    <a:pt x="144670" y="4917"/>
                  </a:lnTo>
                  <a:lnTo>
                    <a:pt x="144866" y="4827"/>
                  </a:lnTo>
                  <a:lnTo>
                    <a:pt x="144564" y="4148"/>
                  </a:lnTo>
                  <a:close/>
                  <a:moveTo>
                    <a:pt x="133387" y="4465"/>
                  </a:moveTo>
                  <a:lnTo>
                    <a:pt x="132708" y="4766"/>
                  </a:lnTo>
                  <a:lnTo>
                    <a:pt x="132799" y="4963"/>
                  </a:lnTo>
                  <a:lnTo>
                    <a:pt x="133478" y="4646"/>
                  </a:lnTo>
                  <a:lnTo>
                    <a:pt x="133387" y="4465"/>
                  </a:lnTo>
                  <a:close/>
                  <a:moveTo>
                    <a:pt x="152574" y="4646"/>
                  </a:moveTo>
                  <a:lnTo>
                    <a:pt x="152483" y="4827"/>
                  </a:lnTo>
                  <a:lnTo>
                    <a:pt x="153162" y="5144"/>
                  </a:lnTo>
                  <a:lnTo>
                    <a:pt x="153253" y="4948"/>
                  </a:lnTo>
                  <a:lnTo>
                    <a:pt x="152574" y="4646"/>
                  </a:lnTo>
                  <a:close/>
                  <a:moveTo>
                    <a:pt x="132226" y="4993"/>
                  </a:moveTo>
                  <a:lnTo>
                    <a:pt x="131562" y="5310"/>
                  </a:lnTo>
                  <a:lnTo>
                    <a:pt x="131637" y="5491"/>
                  </a:lnTo>
                  <a:lnTo>
                    <a:pt x="132316" y="5189"/>
                  </a:lnTo>
                  <a:lnTo>
                    <a:pt x="132226" y="4993"/>
                  </a:lnTo>
                  <a:close/>
                  <a:moveTo>
                    <a:pt x="147777" y="4963"/>
                  </a:moveTo>
                  <a:lnTo>
                    <a:pt x="147642" y="5113"/>
                  </a:lnTo>
                  <a:lnTo>
                    <a:pt x="148169" y="5626"/>
                  </a:lnTo>
                  <a:lnTo>
                    <a:pt x="148305" y="5491"/>
                  </a:lnTo>
                  <a:lnTo>
                    <a:pt x="147777" y="4963"/>
                  </a:lnTo>
                  <a:close/>
                  <a:moveTo>
                    <a:pt x="140658" y="4917"/>
                  </a:moveTo>
                  <a:lnTo>
                    <a:pt x="140371" y="5611"/>
                  </a:lnTo>
                  <a:lnTo>
                    <a:pt x="140567" y="5687"/>
                  </a:lnTo>
                  <a:lnTo>
                    <a:pt x="140854" y="5008"/>
                  </a:lnTo>
                  <a:lnTo>
                    <a:pt x="140658" y="4917"/>
                  </a:lnTo>
                  <a:close/>
                  <a:moveTo>
                    <a:pt x="153735" y="5174"/>
                  </a:moveTo>
                  <a:lnTo>
                    <a:pt x="153645" y="5370"/>
                  </a:lnTo>
                  <a:lnTo>
                    <a:pt x="154324" y="5687"/>
                  </a:lnTo>
                  <a:lnTo>
                    <a:pt x="154414" y="5491"/>
                  </a:lnTo>
                  <a:lnTo>
                    <a:pt x="153735" y="5174"/>
                  </a:lnTo>
                  <a:close/>
                  <a:moveTo>
                    <a:pt x="217571" y="4917"/>
                  </a:moveTo>
                  <a:lnTo>
                    <a:pt x="217269" y="5611"/>
                  </a:lnTo>
                  <a:lnTo>
                    <a:pt x="217465" y="5687"/>
                  </a:lnTo>
                  <a:lnTo>
                    <a:pt x="217752" y="5008"/>
                  </a:lnTo>
                  <a:lnTo>
                    <a:pt x="217571" y="4917"/>
                  </a:lnTo>
                  <a:close/>
                  <a:moveTo>
                    <a:pt x="68074" y="5098"/>
                  </a:moveTo>
                  <a:lnTo>
                    <a:pt x="67893" y="5174"/>
                  </a:lnTo>
                  <a:lnTo>
                    <a:pt x="68179" y="5868"/>
                  </a:lnTo>
                  <a:lnTo>
                    <a:pt x="68360" y="5777"/>
                  </a:lnTo>
                  <a:lnTo>
                    <a:pt x="68074" y="5098"/>
                  </a:lnTo>
                  <a:close/>
                  <a:moveTo>
                    <a:pt x="131064" y="5536"/>
                  </a:moveTo>
                  <a:lnTo>
                    <a:pt x="130401" y="5853"/>
                  </a:lnTo>
                  <a:lnTo>
                    <a:pt x="130476" y="6049"/>
                  </a:lnTo>
                  <a:lnTo>
                    <a:pt x="131155" y="5732"/>
                  </a:lnTo>
                  <a:lnTo>
                    <a:pt x="131064" y="5536"/>
                  </a:lnTo>
                  <a:close/>
                  <a:moveTo>
                    <a:pt x="145077" y="5325"/>
                  </a:moveTo>
                  <a:lnTo>
                    <a:pt x="144881" y="5415"/>
                  </a:lnTo>
                  <a:lnTo>
                    <a:pt x="145168" y="6094"/>
                  </a:lnTo>
                  <a:lnTo>
                    <a:pt x="145364" y="6018"/>
                  </a:lnTo>
                  <a:lnTo>
                    <a:pt x="145077" y="5325"/>
                  </a:lnTo>
                  <a:close/>
                  <a:moveTo>
                    <a:pt x="154897" y="5732"/>
                  </a:moveTo>
                  <a:lnTo>
                    <a:pt x="154806" y="5913"/>
                  </a:lnTo>
                  <a:lnTo>
                    <a:pt x="155485" y="6230"/>
                  </a:lnTo>
                  <a:lnTo>
                    <a:pt x="155576" y="6049"/>
                  </a:lnTo>
                  <a:lnTo>
                    <a:pt x="154897" y="5732"/>
                  </a:lnTo>
                  <a:close/>
                  <a:moveTo>
                    <a:pt x="148697" y="5853"/>
                  </a:moveTo>
                  <a:lnTo>
                    <a:pt x="148547" y="5988"/>
                  </a:lnTo>
                  <a:lnTo>
                    <a:pt x="149090" y="6516"/>
                  </a:lnTo>
                  <a:lnTo>
                    <a:pt x="149225" y="6365"/>
                  </a:lnTo>
                  <a:lnTo>
                    <a:pt x="148697" y="5853"/>
                  </a:lnTo>
                  <a:close/>
                  <a:moveTo>
                    <a:pt x="129903" y="6079"/>
                  </a:moveTo>
                  <a:lnTo>
                    <a:pt x="129224" y="6396"/>
                  </a:lnTo>
                  <a:lnTo>
                    <a:pt x="129315" y="6592"/>
                  </a:lnTo>
                  <a:lnTo>
                    <a:pt x="129993" y="6275"/>
                  </a:lnTo>
                  <a:lnTo>
                    <a:pt x="129903" y="6079"/>
                  </a:lnTo>
                  <a:close/>
                  <a:moveTo>
                    <a:pt x="156058" y="6260"/>
                  </a:moveTo>
                  <a:lnTo>
                    <a:pt x="155968" y="6456"/>
                  </a:lnTo>
                  <a:lnTo>
                    <a:pt x="156647" y="6773"/>
                  </a:lnTo>
                  <a:lnTo>
                    <a:pt x="156737" y="6577"/>
                  </a:lnTo>
                  <a:lnTo>
                    <a:pt x="156058" y="6260"/>
                  </a:lnTo>
                  <a:close/>
                  <a:moveTo>
                    <a:pt x="217058" y="6109"/>
                  </a:moveTo>
                  <a:lnTo>
                    <a:pt x="216771" y="6788"/>
                  </a:lnTo>
                  <a:lnTo>
                    <a:pt x="216967" y="6863"/>
                  </a:lnTo>
                  <a:lnTo>
                    <a:pt x="217254" y="6184"/>
                  </a:lnTo>
                  <a:lnTo>
                    <a:pt x="217058" y="6109"/>
                  </a:lnTo>
                  <a:close/>
                  <a:moveTo>
                    <a:pt x="140160" y="6109"/>
                  </a:moveTo>
                  <a:lnTo>
                    <a:pt x="139873" y="6788"/>
                  </a:lnTo>
                  <a:lnTo>
                    <a:pt x="140054" y="6878"/>
                  </a:lnTo>
                  <a:lnTo>
                    <a:pt x="140356" y="6184"/>
                  </a:lnTo>
                  <a:lnTo>
                    <a:pt x="140160" y="6109"/>
                  </a:lnTo>
                  <a:close/>
                  <a:moveTo>
                    <a:pt x="68572" y="6275"/>
                  </a:moveTo>
                  <a:lnTo>
                    <a:pt x="68391" y="6350"/>
                  </a:lnTo>
                  <a:lnTo>
                    <a:pt x="68677" y="7044"/>
                  </a:lnTo>
                  <a:lnTo>
                    <a:pt x="68873" y="6969"/>
                  </a:lnTo>
                  <a:lnTo>
                    <a:pt x="68572" y="6275"/>
                  </a:lnTo>
                  <a:close/>
                  <a:moveTo>
                    <a:pt x="128741" y="6622"/>
                  </a:moveTo>
                  <a:lnTo>
                    <a:pt x="128063" y="6939"/>
                  </a:lnTo>
                  <a:lnTo>
                    <a:pt x="128153" y="7135"/>
                  </a:lnTo>
                  <a:lnTo>
                    <a:pt x="128832" y="6818"/>
                  </a:lnTo>
                  <a:lnTo>
                    <a:pt x="128741" y="6622"/>
                  </a:lnTo>
                  <a:close/>
                  <a:moveTo>
                    <a:pt x="145575" y="6501"/>
                  </a:moveTo>
                  <a:lnTo>
                    <a:pt x="145379" y="6592"/>
                  </a:lnTo>
                  <a:lnTo>
                    <a:pt x="145681" y="7270"/>
                  </a:lnTo>
                  <a:lnTo>
                    <a:pt x="145862" y="7195"/>
                  </a:lnTo>
                  <a:lnTo>
                    <a:pt x="145575" y="6501"/>
                  </a:lnTo>
                  <a:close/>
                  <a:moveTo>
                    <a:pt x="157220" y="6803"/>
                  </a:moveTo>
                  <a:lnTo>
                    <a:pt x="157129" y="6999"/>
                  </a:lnTo>
                  <a:lnTo>
                    <a:pt x="157808" y="7316"/>
                  </a:lnTo>
                  <a:lnTo>
                    <a:pt x="157899" y="7120"/>
                  </a:lnTo>
                  <a:lnTo>
                    <a:pt x="157220" y="6803"/>
                  </a:lnTo>
                  <a:close/>
                  <a:moveTo>
                    <a:pt x="149618" y="6742"/>
                  </a:moveTo>
                  <a:lnTo>
                    <a:pt x="149467" y="6893"/>
                  </a:lnTo>
                  <a:lnTo>
                    <a:pt x="149995" y="7421"/>
                  </a:lnTo>
                  <a:lnTo>
                    <a:pt x="150145" y="7270"/>
                  </a:lnTo>
                  <a:lnTo>
                    <a:pt x="149618" y="6742"/>
                  </a:lnTo>
                  <a:close/>
                  <a:moveTo>
                    <a:pt x="127580" y="7165"/>
                  </a:moveTo>
                  <a:lnTo>
                    <a:pt x="126901" y="7482"/>
                  </a:lnTo>
                  <a:lnTo>
                    <a:pt x="126992" y="7678"/>
                  </a:lnTo>
                  <a:lnTo>
                    <a:pt x="127670" y="7361"/>
                  </a:lnTo>
                  <a:lnTo>
                    <a:pt x="127580" y="7165"/>
                  </a:lnTo>
                  <a:close/>
                  <a:moveTo>
                    <a:pt x="158381" y="7346"/>
                  </a:moveTo>
                  <a:lnTo>
                    <a:pt x="158306" y="7527"/>
                  </a:lnTo>
                  <a:lnTo>
                    <a:pt x="158970" y="7844"/>
                  </a:lnTo>
                  <a:lnTo>
                    <a:pt x="159060" y="7663"/>
                  </a:lnTo>
                  <a:lnTo>
                    <a:pt x="158381" y="7346"/>
                  </a:lnTo>
                  <a:close/>
                  <a:moveTo>
                    <a:pt x="139662" y="7286"/>
                  </a:moveTo>
                  <a:lnTo>
                    <a:pt x="139360" y="7964"/>
                  </a:lnTo>
                  <a:lnTo>
                    <a:pt x="139557" y="8055"/>
                  </a:lnTo>
                  <a:lnTo>
                    <a:pt x="139843" y="7361"/>
                  </a:lnTo>
                  <a:lnTo>
                    <a:pt x="139662" y="7286"/>
                  </a:lnTo>
                  <a:close/>
                  <a:moveTo>
                    <a:pt x="216560" y="7286"/>
                  </a:moveTo>
                  <a:lnTo>
                    <a:pt x="216273" y="7964"/>
                  </a:lnTo>
                  <a:lnTo>
                    <a:pt x="216470" y="8055"/>
                  </a:lnTo>
                  <a:lnTo>
                    <a:pt x="216756" y="7361"/>
                  </a:lnTo>
                  <a:lnTo>
                    <a:pt x="216560" y="7286"/>
                  </a:lnTo>
                  <a:close/>
                  <a:moveTo>
                    <a:pt x="126418" y="7708"/>
                  </a:moveTo>
                  <a:lnTo>
                    <a:pt x="125740" y="8025"/>
                  </a:lnTo>
                  <a:lnTo>
                    <a:pt x="125830" y="8221"/>
                  </a:lnTo>
                  <a:lnTo>
                    <a:pt x="126494" y="7904"/>
                  </a:lnTo>
                  <a:lnTo>
                    <a:pt x="126418" y="7708"/>
                  </a:lnTo>
                  <a:close/>
                  <a:moveTo>
                    <a:pt x="69069" y="7467"/>
                  </a:moveTo>
                  <a:lnTo>
                    <a:pt x="68888" y="7542"/>
                  </a:lnTo>
                  <a:lnTo>
                    <a:pt x="69175" y="8236"/>
                  </a:lnTo>
                  <a:lnTo>
                    <a:pt x="69371" y="8145"/>
                  </a:lnTo>
                  <a:lnTo>
                    <a:pt x="69069" y="7467"/>
                  </a:lnTo>
                  <a:close/>
                  <a:moveTo>
                    <a:pt x="150523" y="7648"/>
                  </a:moveTo>
                  <a:lnTo>
                    <a:pt x="150387" y="7798"/>
                  </a:lnTo>
                  <a:lnTo>
                    <a:pt x="150915" y="8311"/>
                  </a:lnTo>
                  <a:lnTo>
                    <a:pt x="151066" y="8160"/>
                  </a:lnTo>
                  <a:lnTo>
                    <a:pt x="150523" y="7648"/>
                  </a:lnTo>
                  <a:close/>
                  <a:moveTo>
                    <a:pt x="159543" y="7904"/>
                  </a:moveTo>
                  <a:lnTo>
                    <a:pt x="159467" y="8085"/>
                  </a:lnTo>
                  <a:lnTo>
                    <a:pt x="160131" y="8402"/>
                  </a:lnTo>
                  <a:lnTo>
                    <a:pt x="160222" y="8206"/>
                  </a:lnTo>
                  <a:lnTo>
                    <a:pt x="159543" y="7904"/>
                  </a:lnTo>
                  <a:close/>
                  <a:moveTo>
                    <a:pt x="146073" y="7693"/>
                  </a:moveTo>
                  <a:lnTo>
                    <a:pt x="145892" y="7768"/>
                  </a:lnTo>
                  <a:lnTo>
                    <a:pt x="146178" y="8462"/>
                  </a:lnTo>
                  <a:lnTo>
                    <a:pt x="146374" y="8387"/>
                  </a:lnTo>
                  <a:lnTo>
                    <a:pt x="146073" y="7693"/>
                  </a:lnTo>
                  <a:close/>
                  <a:moveTo>
                    <a:pt x="125242" y="8251"/>
                  </a:moveTo>
                  <a:lnTo>
                    <a:pt x="124578" y="8568"/>
                  </a:lnTo>
                  <a:lnTo>
                    <a:pt x="124654" y="8764"/>
                  </a:lnTo>
                  <a:lnTo>
                    <a:pt x="125332" y="8447"/>
                  </a:lnTo>
                  <a:lnTo>
                    <a:pt x="125242" y="8251"/>
                  </a:lnTo>
                  <a:close/>
                  <a:moveTo>
                    <a:pt x="160719" y="8447"/>
                  </a:moveTo>
                  <a:lnTo>
                    <a:pt x="160629" y="8628"/>
                  </a:lnTo>
                  <a:lnTo>
                    <a:pt x="161308" y="8945"/>
                  </a:lnTo>
                  <a:lnTo>
                    <a:pt x="161383" y="8764"/>
                  </a:lnTo>
                  <a:lnTo>
                    <a:pt x="160719" y="8447"/>
                  </a:lnTo>
                  <a:close/>
                  <a:moveTo>
                    <a:pt x="151443" y="8537"/>
                  </a:moveTo>
                  <a:lnTo>
                    <a:pt x="151292" y="8688"/>
                  </a:lnTo>
                  <a:lnTo>
                    <a:pt x="151820" y="9216"/>
                  </a:lnTo>
                  <a:lnTo>
                    <a:pt x="151971" y="9065"/>
                  </a:lnTo>
                  <a:lnTo>
                    <a:pt x="151443" y="8537"/>
                  </a:lnTo>
                  <a:close/>
                  <a:moveTo>
                    <a:pt x="139164" y="8462"/>
                  </a:moveTo>
                  <a:lnTo>
                    <a:pt x="138863" y="9156"/>
                  </a:lnTo>
                  <a:lnTo>
                    <a:pt x="139059" y="9231"/>
                  </a:lnTo>
                  <a:lnTo>
                    <a:pt x="139345" y="8553"/>
                  </a:lnTo>
                  <a:lnTo>
                    <a:pt x="139164" y="8462"/>
                  </a:lnTo>
                  <a:close/>
                  <a:moveTo>
                    <a:pt x="216062" y="8462"/>
                  </a:moveTo>
                  <a:lnTo>
                    <a:pt x="215776" y="9156"/>
                  </a:lnTo>
                  <a:lnTo>
                    <a:pt x="215957" y="9231"/>
                  </a:lnTo>
                  <a:lnTo>
                    <a:pt x="216243" y="8553"/>
                  </a:lnTo>
                  <a:lnTo>
                    <a:pt x="216062" y="8462"/>
                  </a:lnTo>
                  <a:close/>
                  <a:moveTo>
                    <a:pt x="124080" y="8794"/>
                  </a:moveTo>
                  <a:lnTo>
                    <a:pt x="123417" y="9111"/>
                  </a:lnTo>
                  <a:lnTo>
                    <a:pt x="123492" y="9292"/>
                  </a:lnTo>
                  <a:lnTo>
                    <a:pt x="124171" y="8990"/>
                  </a:lnTo>
                  <a:lnTo>
                    <a:pt x="124080" y="8794"/>
                  </a:lnTo>
                  <a:close/>
                  <a:moveTo>
                    <a:pt x="69582" y="8643"/>
                  </a:moveTo>
                  <a:lnTo>
                    <a:pt x="69386" y="8718"/>
                  </a:lnTo>
                  <a:lnTo>
                    <a:pt x="69673" y="9412"/>
                  </a:lnTo>
                  <a:lnTo>
                    <a:pt x="69869" y="9322"/>
                  </a:lnTo>
                  <a:lnTo>
                    <a:pt x="69582" y="8643"/>
                  </a:lnTo>
                  <a:close/>
                  <a:moveTo>
                    <a:pt x="161881" y="8975"/>
                  </a:moveTo>
                  <a:lnTo>
                    <a:pt x="161790" y="9171"/>
                  </a:lnTo>
                  <a:lnTo>
                    <a:pt x="162469" y="9488"/>
                  </a:lnTo>
                  <a:lnTo>
                    <a:pt x="162544" y="9292"/>
                  </a:lnTo>
                  <a:lnTo>
                    <a:pt x="161881" y="8975"/>
                  </a:lnTo>
                  <a:close/>
                  <a:moveTo>
                    <a:pt x="146586" y="8869"/>
                  </a:moveTo>
                  <a:lnTo>
                    <a:pt x="146390" y="8960"/>
                  </a:lnTo>
                  <a:lnTo>
                    <a:pt x="146676" y="9639"/>
                  </a:lnTo>
                  <a:lnTo>
                    <a:pt x="146872" y="9563"/>
                  </a:lnTo>
                  <a:lnTo>
                    <a:pt x="146586" y="8869"/>
                  </a:lnTo>
                  <a:close/>
                  <a:moveTo>
                    <a:pt x="122934" y="9337"/>
                  </a:moveTo>
                  <a:lnTo>
                    <a:pt x="122255" y="9654"/>
                  </a:lnTo>
                  <a:lnTo>
                    <a:pt x="122346" y="9835"/>
                  </a:lnTo>
                  <a:lnTo>
                    <a:pt x="123009" y="9533"/>
                  </a:lnTo>
                  <a:lnTo>
                    <a:pt x="122934" y="9337"/>
                  </a:lnTo>
                  <a:close/>
                  <a:moveTo>
                    <a:pt x="163042" y="9533"/>
                  </a:moveTo>
                  <a:lnTo>
                    <a:pt x="162952" y="9714"/>
                  </a:lnTo>
                  <a:lnTo>
                    <a:pt x="163630" y="10031"/>
                  </a:lnTo>
                  <a:lnTo>
                    <a:pt x="163706" y="9835"/>
                  </a:lnTo>
                  <a:lnTo>
                    <a:pt x="163042" y="9533"/>
                  </a:lnTo>
                  <a:close/>
                  <a:moveTo>
                    <a:pt x="152348" y="9442"/>
                  </a:moveTo>
                  <a:lnTo>
                    <a:pt x="152212" y="9593"/>
                  </a:lnTo>
                  <a:lnTo>
                    <a:pt x="152740" y="10121"/>
                  </a:lnTo>
                  <a:lnTo>
                    <a:pt x="152891" y="9970"/>
                  </a:lnTo>
                  <a:lnTo>
                    <a:pt x="152348" y="9442"/>
                  </a:lnTo>
                  <a:close/>
                  <a:moveTo>
                    <a:pt x="121773" y="9880"/>
                  </a:moveTo>
                  <a:lnTo>
                    <a:pt x="121094" y="10197"/>
                  </a:lnTo>
                  <a:lnTo>
                    <a:pt x="121184" y="10378"/>
                  </a:lnTo>
                  <a:lnTo>
                    <a:pt x="121848" y="10061"/>
                  </a:lnTo>
                  <a:lnTo>
                    <a:pt x="121773" y="9880"/>
                  </a:lnTo>
                  <a:close/>
                  <a:moveTo>
                    <a:pt x="138652" y="9639"/>
                  </a:moveTo>
                  <a:lnTo>
                    <a:pt x="138365" y="10332"/>
                  </a:lnTo>
                  <a:lnTo>
                    <a:pt x="138561" y="10408"/>
                  </a:lnTo>
                  <a:lnTo>
                    <a:pt x="138848" y="9729"/>
                  </a:lnTo>
                  <a:lnTo>
                    <a:pt x="138652" y="9639"/>
                  </a:lnTo>
                  <a:close/>
                  <a:moveTo>
                    <a:pt x="215564" y="9639"/>
                  </a:moveTo>
                  <a:lnTo>
                    <a:pt x="215263" y="10332"/>
                  </a:lnTo>
                  <a:lnTo>
                    <a:pt x="215459" y="10408"/>
                  </a:lnTo>
                  <a:lnTo>
                    <a:pt x="215745" y="9729"/>
                  </a:lnTo>
                  <a:lnTo>
                    <a:pt x="215564" y="9639"/>
                  </a:lnTo>
                  <a:close/>
                  <a:moveTo>
                    <a:pt x="164204" y="10061"/>
                  </a:moveTo>
                  <a:lnTo>
                    <a:pt x="164113" y="10257"/>
                  </a:lnTo>
                  <a:lnTo>
                    <a:pt x="164792" y="10574"/>
                  </a:lnTo>
                  <a:lnTo>
                    <a:pt x="164882" y="10378"/>
                  </a:lnTo>
                  <a:lnTo>
                    <a:pt x="164204" y="10061"/>
                  </a:lnTo>
                  <a:close/>
                  <a:moveTo>
                    <a:pt x="70080" y="9820"/>
                  </a:moveTo>
                  <a:lnTo>
                    <a:pt x="69884" y="9910"/>
                  </a:lnTo>
                  <a:lnTo>
                    <a:pt x="70186" y="10589"/>
                  </a:lnTo>
                  <a:lnTo>
                    <a:pt x="70367" y="10513"/>
                  </a:lnTo>
                  <a:lnTo>
                    <a:pt x="70080" y="9820"/>
                  </a:lnTo>
                  <a:close/>
                  <a:moveTo>
                    <a:pt x="147083" y="10046"/>
                  </a:moveTo>
                  <a:lnTo>
                    <a:pt x="146887" y="10136"/>
                  </a:lnTo>
                  <a:lnTo>
                    <a:pt x="147174" y="10815"/>
                  </a:lnTo>
                  <a:lnTo>
                    <a:pt x="147370" y="10740"/>
                  </a:lnTo>
                  <a:lnTo>
                    <a:pt x="147083" y="10046"/>
                  </a:lnTo>
                  <a:close/>
                  <a:moveTo>
                    <a:pt x="120596" y="10423"/>
                  </a:moveTo>
                  <a:lnTo>
                    <a:pt x="119932" y="10740"/>
                  </a:lnTo>
                  <a:lnTo>
                    <a:pt x="120008" y="10921"/>
                  </a:lnTo>
                  <a:lnTo>
                    <a:pt x="120687" y="10604"/>
                  </a:lnTo>
                  <a:lnTo>
                    <a:pt x="120596" y="10423"/>
                  </a:lnTo>
                  <a:close/>
                  <a:moveTo>
                    <a:pt x="153268" y="10348"/>
                  </a:moveTo>
                  <a:lnTo>
                    <a:pt x="153117" y="10498"/>
                  </a:lnTo>
                  <a:lnTo>
                    <a:pt x="153660" y="11011"/>
                  </a:lnTo>
                  <a:lnTo>
                    <a:pt x="153796" y="10875"/>
                  </a:lnTo>
                  <a:lnTo>
                    <a:pt x="153268" y="10348"/>
                  </a:lnTo>
                  <a:close/>
                  <a:moveTo>
                    <a:pt x="165365" y="10604"/>
                  </a:moveTo>
                  <a:lnTo>
                    <a:pt x="165275" y="10800"/>
                  </a:lnTo>
                  <a:lnTo>
                    <a:pt x="165953" y="11117"/>
                  </a:lnTo>
                  <a:lnTo>
                    <a:pt x="166044" y="10921"/>
                  </a:lnTo>
                  <a:lnTo>
                    <a:pt x="165365" y="10604"/>
                  </a:lnTo>
                  <a:close/>
                  <a:moveTo>
                    <a:pt x="119435" y="10966"/>
                  </a:moveTo>
                  <a:lnTo>
                    <a:pt x="118771" y="11283"/>
                  </a:lnTo>
                  <a:lnTo>
                    <a:pt x="118846" y="11464"/>
                  </a:lnTo>
                  <a:lnTo>
                    <a:pt x="119525" y="11147"/>
                  </a:lnTo>
                  <a:lnTo>
                    <a:pt x="119435" y="10966"/>
                  </a:lnTo>
                  <a:close/>
                  <a:moveTo>
                    <a:pt x="215052" y="10830"/>
                  </a:moveTo>
                  <a:lnTo>
                    <a:pt x="214765" y="11509"/>
                  </a:lnTo>
                  <a:lnTo>
                    <a:pt x="214961" y="11584"/>
                  </a:lnTo>
                  <a:lnTo>
                    <a:pt x="215248" y="10906"/>
                  </a:lnTo>
                  <a:lnTo>
                    <a:pt x="215052" y="10830"/>
                  </a:lnTo>
                  <a:close/>
                  <a:moveTo>
                    <a:pt x="138154" y="10830"/>
                  </a:moveTo>
                  <a:lnTo>
                    <a:pt x="137867" y="11509"/>
                  </a:lnTo>
                  <a:lnTo>
                    <a:pt x="138048" y="11599"/>
                  </a:lnTo>
                  <a:lnTo>
                    <a:pt x="138350" y="10906"/>
                  </a:lnTo>
                  <a:lnTo>
                    <a:pt x="138154" y="10830"/>
                  </a:lnTo>
                  <a:close/>
                  <a:moveTo>
                    <a:pt x="166542" y="11147"/>
                  </a:moveTo>
                  <a:lnTo>
                    <a:pt x="166451" y="11343"/>
                  </a:lnTo>
                  <a:lnTo>
                    <a:pt x="167130" y="11660"/>
                  </a:lnTo>
                  <a:lnTo>
                    <a:pt x="167205" y="11464"/>
                  </a:lnTo>
                  <a:lnTo>
                    <a:pt x="166542" y="11147"/>
                  </a:lnTo>
                  <a:close/>
                  <a:moveTo>
                    <a:pt x="70578" y="11011"/>
                  </a:moveTo>
                  <a:lnTo>
                    <a:pt x="70382" y="11087"/>
                  </a:lnTo>
                  <a:lnTo>
                    <a:pt x="70683" y="11765"/>
                  </a:lnTo>
                  <a:lnTo>
                    <a:pt x="70864" y="11690"/>
                  </a:lnTo>
                  <a:lnTo>
                    <a:pt x="70578" y="11011"/>
                  </a:lnTo>
                  <a:close/>
                  <a:moveTo>
                    <a:pt x="154188" y="11253"/>
                  </a:moveTo>
                  <a:lnTo>
                    <a:pt x="154037" y="11388"/>
                  </a:lnTo>
                  <a:lnTo>
                    <a:pt x="154565" y="11916"/>
                  </a:lnTo>
                  <a:lnTo>
                    <a:pt x="154716" y="11765"/>
                  </a:lnTo>
                  <a:lnTo>
                    <a:pt x="154188" y="11253"/>
                  </a:lnTo>
                  <a:close/>
                  <a:moveTo>
                    <a:pt x="118273" y="11509"/>
                  </a:moveTo>
                  <a:lnTo>
                    <a:pt x="117594" y="11826"/>
                  </a:lnTo>
                  <a:lnTo>
                    <a:pt x="117685" y="12007"/>
                  </a:lnTo>
                  <a:lnTo>
                    <a:pt x="118349" y="11690"/>
                  </a:lnTo>
                  <a:lnTo>
                    <a:pt x="118273" y="11509"/>
                  </a:lnTo>
                  <a:close/>
                  <a:moveTo>
                    <a:pt x="147581" y="11237"/>
                  </a:moveTo>
                  <a:lnTo>
                    <a:pt x="147385" y="11313"/>
                  </a:lnTo>
                  <a:lnTo>
                    <a:pt x="147687" y="12007"/>
                  </a:lnTo>
                  <a:lnTo>
                    <a:pt x="147868" y="11916"/>
                  </a:lnTo>
                  <a:lnTo>
                    <a:pt x="147581" y="11237"/>
                  </a:lnTo>
                  <a:close/>
                  <a:moveTo>
                    <a:pt x="167688" y="11690"/>
                  </a:moveTo>
                  <a:lnTo>
                    <a:pt x="167598" y="11886"/>
                  </a:lnTo>
                  <a:lnTo>
                    <a:pt x="168276" y="12203"/>
                  </a:lnTo>
                  <a:lnTo>
                    <a:pt x="168367" y="12007"/>
                  </a:lnTo>
                  <a:lnTo>
                    <a:pt x="167688" y="11690"/>
                  </a:lnTo>
                  <a:close/>
                  <a:moveTo>
                    <a:pt x="117112" y="12052"/>
                  </a:moveTo>
                  <a:lnTo>
                    <a:pt x="116433" y="12369"/>
                  </a:lnTo>
                  <a:lnTo>
                    <a:pt x="116523" y="12550"/>
                  </a:lnTo>
                  <a:lnTo>
                    <a:pt x="117202" y="12233"/>
                  </a:lnTo>
                  <a:lnTo>
                    <a:pt x="117112" y="12052"/>
                  </a:lnTo>
                  <a:close/>
                  <a:moveTo>
                    <a:pt x="168850" y="12233"/>
                  </a:moveTo>
                  <a:lnTo>
                    <a:pt x="168759" y="12429"/>
                  </a:lnTo>
                  <a:lnTo>
                    <a:pt x="169438" y="12746"/>
                  </a:lnTo>
                  <a:lnTo>
                    <a:pt x="169528" y="12550"/>
                  </a:lnTo>
                  <a:lnTo>
                    <a:pt x="168850" y="12233"/>
                  </a:lnTo>
                  <a:close/>
                  <a:moveTo>
                    <a:pt x="137656" y="12007"/>
                  </a:moveTo>
                  <a:lnTo>
                    <a:pt x="137369" y="12701"/>
                  </a:lnTo>
                  <a:lnTo>
                    <a:pt x="137550" y="12776"/>
                  </a:lnTo>
                  <a:lnTo>
                    <a:pt x="137837" y="12082"/>
                  </a:lnTo>
                  <a:lnTo>
                    <a:pt x="137656" y="12007"/>
                  </a:lnTo>
                  <a:close/>
                  <a:moveTo>
                    <a:pt x="214554" y="12007"/>
                  </a:moveTo>
                  <a:lnTo>
                    <a:pt x="214267" y="12686"/>
                  </a:lnTo>
                  <a:lnTo>
                    <a:pt x="214463" y="12776"/>
                  </a:lnTo>
                  <a:lnTo>
                    <a:pt x="214750" y="12082"/>
                  </a:lnTo>
                  <a:lnTo>
                    <a:pt x="214554" y="12007"/>
                  </a:lnTo>
                  <a:close/>
                  <a:moveTo>
                    <a:pt x="155093" y="12143"/>
                  </a:moveTo>
                  <a:lnTo>
                    <a:pt x="154957" y="12293"/>
                  </a:lnTo>
                  <a:lnTo>
                    <a:pt x="155485" y="12821"/>
                  </a:lnTo>
                  <a:lnTo>
                    <a:pt x="155636" y="12670"/>
                  </a:lnTo>
                  <a:lnTo>
                    <a:pt x="155093" y="12143"/>
                  </a:lnTo>
                  <a:close/>
                  <a:moveTo>
                    <a:pt x="71075" y="12188"/>
                  </a:moveTo>
                  <a:lnTo>
                    <a:pt x="70894" y="12263"/>
                  </a:lnTo>
                  <a:lnTo>
                    <a:pt x="71181" y="12957"/>
                  </a:lnTo>
                  <a:lnTo>
                    <a:pt x="71377" y="12867"/>
                  </a:lnTo>
                  <a:lnTo>
                    <a:pt x="71075" y="12188"/>
                  </a:lnTo>
                  <a:close/>
                  <a:moveTo>
                    <a:pt x="115950" y="12595"/>
                  </a:moveTo>
                  <a:lnTo>
                    <a:pt x="115271" y="12912"/>
                  </a:lnTo>
                  <a:lnTo>
                    <a:pt x="115362" y="13093"/>
                  </a:lnTo>
                  <a:lnTo>
                    <a:pt x="116041" y="12776"/>
                  </a:lnTo>
                  <a:lnTo>
                    <a:pt x="115950" y="12595"/>
                  </a:lnTo>
                  <a:close/>
                  <a:moveTo>
                    <a:pt x="148079" y="12414"/>
                  </a:moveTo>
                  <a:lnTo>
                    <a:pt x="147898" y="12489"/>
                  </a:lnTo>
                  <a:lnTo>
                    <a:pt x="148185" y="13183"/>
                  </a:lnTo>
                  <a:lnTo>
                    <a:pt x="148366" y="13093"/>
                  </a:lnTo>
                  <a:lnTo>
                    <a:pt x="148079" y="12414"/>
                  </a:lnTo>
                  <a:close/>
                  <a:moveTo>
                    <a:pt x="170011" y="12776"/>
                  </a:moveTo>
                  <a:lnTo>
                    <a:pt x="169936" y="12972"/>
                  </a:lnTo>
                  <a:lnTo>
                    <a:pt x="170599" y="13289"/>
                  </a:lnTo>
                  <a:lnTo>
                    <a:pt x="170690" y="13093"/>
                  </a:lnTo>
                  <a:lnTo>
                    <a:pt x="170011" y="12776"/>
                  </a:lnTo>
                  <a:close/>
                  <a:moveTo>
                    <a:pt x="114789" y="13138"/>
                  </a:moveTo>
                  <a:lnTo>
                    <a:pt x="114110" y="13455"/>
                  </a:lnTo>
                  <a:lnTo>
                    <a:pt x="114200" y="13636"/>
                  </a:lnTo>
                  <a:lnTo>
                    <a:pt x="114864" y="13319"/>
                  </a:lnTo>
                  <a:lnTo>
                    <a:pt x="114789" y="13138"/>
                  </a:lnTo>
                  <a:close/>
                  <a:moveTo>
                    <a:pt x="156013" y="13048"/>
                  </a:moveTo>
                  <a:lnTo>
                    <a:pt x="155877" y="13198"/>
                  </a:lnTo>
                  <a:lnTo>
                    <a:pt x="156405" y="13711"/>
                  </a:lnTo>
                  <a:lnTo>
                    <a:pt x="156541" y="13575"/>
                  </a:lnTo>
                  <a:lnTo>
                    <a:pt x="156013" y="13048"/>
                  </a:lnTo>
                  <a:close/>
                  <a:moveTo>
                    <a:pt x="171172" y="13319"/>
                  </a:moveTo>
                  <a:lnTo>
                    <a:pt x="171097" y="13515"/>
                  </a:lnTo>
                  <a:lnTo>
                    <a:pt x="171761" y="13817"/>
                  </a:lnTo>
                  <a:lnTo>
                    <a:pt x="171851" y="13636"/>
                  </a:lnTo>
                  <a:lnTo>
                    <a:pt x="171172" y="13319"/>
                  </a:lnTo>
                  <a:close/>
                  <a:moveTo>
                    <a:pt x="137158" y="13183"/>
                  </a:moveTo>
                  <a:lnTo>
                    <a:pt x="136857" y="13877"/>
                  </a:lnTo>
                  <a:lnTo>
                    <a:pt x="137053" y="13953"/>
                  </a:lnTo>
                  <a:lnTo>
                    <a:pt x="137339" y="13274"/>
                  </a:lnTo>
                  <a:lnTo>
                    <a:pt x="137158" y="13183"/>
                  </a:lnTo>
                  <a:close/>
                  <a:moveTo>
                    <a:pt x="214056" y="13183"/>
                  </a:moveTo>
                  <a:lnTo>
                    <a:pt x="213769" y="13877"/>
                  </a:lnTo>
                  <a:lnTo>
                    <a:pt x="213950" y="13953"/>
                  </a:lnTo>
                  <a:lnTo>
                    <a:pt x="214252" y="13259"/>
                  </a:lnTo>
                  <a:lnTo>
                    <a:pt x="214056" y="13183"/>
                  </a:lnTo>
                  <a:close/>
                  <a:moveTo>
                    <a:pt x="71573" y="13364"/>
                  </a:moveTo>
                  <a:lnTo>
                    <a:pt x="71392" y="13455"/>
                  </a:lnTo>
                  <a:lnTo>
                    <a:pt x="71679" y="14134"/>
                  </a:lnTo>
                  <a:lnTo>
                    <a:pt x="71875" y="14058"/>
                  </a:lnTo>
                  <a:lnTo>
                    <a:pt x="71573" y="13364"/>
                  </a:lnTo>
                  <a:close/>
                  <a:moveTo>
                    <a:pt x="113627" y="13681"/>
                  </a:moveTo>
                  <a:lnTo>
                    <a:pt x="112948" y="13998"/>
                  </a:lnTo>
                  <a:lnTo>
                    <a:pt x="113039" y="14179"/>
                  </a:lnTo>
                  <a:lnTo>
                    <a:pt x="113703" y="13862"/>
                  </a:lnTo>
                  <a:lnTo>
                    <a:pt x="113627" y="13681"/>
                  </a:lnTo>
                  <a:close/>
                  <a:moveTo>
                    <a:pt x="148592" y="13575"/>
                  </a:moveTo>
                  <a:lnTo>
                    <a:pt x="148396" y="13666"/>
                  </a:lnTo>
                  <a:lnTo>
                    <a:pt x="148682" y="14345"/>
                  </a:lnTo>
                  <a:lnTo>
                    <a:pt x="148878" y="14269"/>
                  </a:lnTo>
                  <a:lnTo>
                    <a:pt x="148592" y="13575"/>
                  </a:lnTo>
                  <a:close/>
                  <a:moveTo>
                    <a:pt x="172334" y="13862"/>
                  </a:moveTo>
                  <a:lnTo>
                    <a:pt x="172243" y="14043"/>
                  </a:lnTo>
                  <a:lnTo>
                    <a:pt x="172922" y="14360"/>
                  </a:lnTo>
                  <a:lnTo>
                    <a:pt x="173013" y="14179"/>
                  </a:lnTo>
                  <a:lnTo>
                    <a:pt x="172334" y="13862"/>
                  </a:lnTo>
                  <a:close/>
                  <a:moveTo>
                    <a:pt x="156933" y="13953"/>
                  </a:moveTo>
                  <a:lnTo>
                    <a:pt x="156782" y="14088"/>
                  </a:lnTo>
                  <a:lnTo>
                    <a:pt x="157310" y="14616"/>
                  </a:lnTo>
                  <a:lnTo>
                    <a:pt x="157461" y="14465"/>
                  </a:lnTo>
                  <a:lnTo>
                    <a:pt x="156933" y="13953"/>
                  </a:lnTo>
                  <a:close/>
                  <a:moveTo>
                    <a:pt x="112466" y="14224"/>
                  </a:moveTo>
                  <a:lnTo>
                    <a:pt x="111787" y="14526"/>
                  </a:lnTo>
                  <a:lnTo>
                    <a:pt x="111878" y="14722"/>
                  </a:lnTo>
                  <a:lnTo>
                    <a:pt x="112541" y="14405"/>
                  </a:lnTo>
                  <a:lnTo>
                    <a:pt x="112466" y="14224"/>
                  </a:lnTo>
                  <a:close/>
                  <a:moveTo>
                    <a:pt x="173495" y="14405"/>
                  </a:moveTo>
                  <a:lnTo>
                    <a:pt x="173420" y="14586"/>
                  </a:lnTo>
                  <a:lnTo>
                    <a:pt x="174084" y="14903"/>
                  </a:lnTo>
                  <a:lnTo>
                    <a:pt x="174174" y="14722"/>
                  </a:lnTo>
                  <a:lnTo>
                    <a:pt x="173495" y="14405"/>
                  </a:lnTo>
                  <a:close/>
                  <a:moveTo>
                    <a:pt x="213558" y="14375"/>
                  </a:moveTo>
                  <a:lnTo>
                    <a:pt x="213257" y="15054"/>
                  </a:lnTo>
                  <a:lnTo>
                    <a:pt x="213453" y="15129"/>
                  </a:lnTo>
                  <a:lnTo>
                    <a:pt x="213739" y="14450"/>
                  </a:lnTo>
                  <a:lnTo>
                    <a:pt x="213558" y="14375"/>
                  </a:lnTo>
                  <a:close/>
                  <a:moveTo>
                    <a:pt x="136645" y="14375"/>
                  </a:moveTo>
                  <a:lnTo>
                    <a:pt x="136359" y="15054"/>
                  </a:lnTo>
                  <a:lnTo>
                    <a:pt x="136555" y="15144"/>
                  </a:lnTo>
                  <a:lnTo>
                    <a:pt x="136841" y="14450"/>
                  </a:lnTo>
                  <a:lnTo>
                    <a:pt x="136645" y="14375"/>
                  </a:lnTo>
                  <a:close/>
                  <a:moveTo>
                    <a:pt x="111289" y="14767"/>
                  </a:moveTo>
                  <a:lnTo>
                    <a:pt x="110626" y="15069"/>
                  </a:lnTo>
                  <a:lnTo>
                    <a:pt x="110701" y="15265"/>
                  </a:lnTo>
                  <a:lnTo>
                    <a:pt x="111380" y="14948"/>
                  </a:lnTo>
                  <a:lnTo>
                    <a:pt x="111289" y="14767"/>
                  </a:lnTo>
                  <a:close/>
                  <a:moveTo>
                    <a:pt x="72086" y="14541"/>
                  </a:moveTo>
                  <a:lnTo>
                    <a:pt x="71890" y="14631"/>
                  </a:lnTo>
                  <a:lnTo>
                    <a:pt x="72192" y="15310"/>
                  </a:lnTo>
                  <a:lnTo>
                    <a:pt x="72373" y="15235"/>
                  </a:lnTo>
                  <a:lnTo>
                    <a:pt x="72086" y="14541"/>
                  </a:lnTo>
                  <a:close/>
                  <a:moveTo>
                    <a:pt x="174657" y="14948"/>
                  </a:moveTo>
                  <a:lnTo>
                    <a:pt x="174581" y="15129"/>
                  </a:lnTo>
                  <a:lnTo>
                    <a:pt x="175245" y="15446"/>
                  </a:lnTo>
                  <a:lnTo>
                    <a:pt x="175336" y="15265"/>
                  </a:lnTo>
                  <a:lnTo>
                    <a:pt x="174657" y="14948"/>
                  </a:lnTo>
                  <a:close/>
                  <a:moveTo>
                    <a:pt x="157853" y="14843"/>
                  </a:moveTo>
                  <a:lnTo>
                    <a:pt x="157703" y="14993"/>
                  </a:lnTo>
                  <a:lnTo>
                    <a:pt x="158230" y="15521"/>
                  </a:lnTo>
                  <a:lnTo>
                    <a:pt x="158381" y="15370"/>
                  </a:lnTo>
                  <a:lnTo>
                    <a:pt x="157853" y="14843"/>
                  </a:lnTo>
                  <a:close/>
                  <a:moveTo>
                    <a:pt x="149090" y="14782"/>
                  </a:moveTo>
                  <a:lnTo>
                    <a:pt x="148893" y="14858"/>
                  </a:lnTo>
                  <a:lnTo>
                    <a:pt x="149180" y="15551"/>
                  </a:lnTo>
                  <a:lnTo>
                    <a:pt x="149376" y="15461"/>
                  </a:lnTo>
                  <a:lnTo>
                    <a:pt x="149090" y="14782"/>
                  </a:lnTo>
                  <a:close/>
                  <a:moveTo>
                    <a:pt x="110128" y="15310"/>
                  </a:moveTo>
                  <a:lnTo>
                    <a:pt x="109464" y="15612"/>
                  </a:lnTo>
                  <a:lnTo>
                    <a:pt x="109540" y="15808"/>
                  </a:lnTo>
                  <a:lnTo>
                    <a:pt x="110218" y="15491"/>
                  </a:lnTo>
                  <a:lnTo>
                    <a:pt x="110128" y="15310"/>
                  </a:lnTo>
                  <a:close/>
                  <a:moveTo>
                    <a:pt x="175833" y="15491"/>
                  </a:moveTo>
                  <a:lnTo>
                    <a:pt x="175743" y="15672"/>
                  </a:lnTo>
                  <a:lnTo>
                    <a:pt x="176422" y="15989"/>
                  </a:lnTo>
                  <a:lnTo>
                    <a:pt x="176497" y="15808"/>
                  </a:lnTo>
                  <a:lnTo>
                    <a:pt x="175833" y="15491"/>
                  </a:lnTo>
                  <a:close/>
                  <a:moveTo>
                    <a:pt x="136148" y="15551"/>
                  </a:moveTo>
                  <a:lnTo>
                    <a:pt x="135861" y="16230"/>
                  </a:lnTo>
                  <a:lnTo>
                    <a:pt x="136042" y="16321"/>
                  </a:lnTo>
                  <a:lnTo>
                    <a:pt x="136344" y="15627"/>
                  </a:lnTo>
                  <a:lnTo>
                    <a:pt x="136148" y="15551"/>
                  </a:lnTo>
                  <a:close/>
                  <a:moveTo>
                    <a:pt x="213045" y="15551"/>
                  </a:moveTo>
                  <a:lnTo>
                    <a:pt x="212759" y="16230"/>
                  </a:lnTo>
                  <a:lnTo>
                    <a:pt x="212955" y="16321"/>
                  </a:lnTo>
                  <a:lnTo>
                    <a:pt x="213242" y="15627"/>
                  </a:lnTo>
                  <a:lnTo>
                    <a:pt x="213045" y="15551"/>
                  </a:lnTo>
                  <a:close/>
                  <a:moveTo>
                    <a:pt x="108966" y="15838"/>
                  </a:moveTo>
                  <a:lnTo>
                    <a:pt x="108303" y="16155"/>
                  </a:lnTo>
                  <a:lnTo>
                    <a:pt x="108378" y="16351"/>
                  </a:lnTo>
                  <a:lnTo>
                    <a:pt x="109057" y="16034"/>
                  </a:lnTo>
                  <a:lnTo>
                    <a:pt x="108966" y="15838"/>
                  </a:lnTo>
                  <a:close/>
                  <a:moveTo>
                    <a:pt x="158758" y="15732"/>
                  </a:moveTo>
                  <a:lnTo>
                    <a:pt x="158623" y="15883"/>
                  </a:lnTo>
                  <a:lnTo>
                    <a:pt x="159151" y="16411"/>
                  </a:lnTo>
                  <a:lnTo>
                    <a:pt x="159286" y="16260"/>
                  </a:lnTo>
                  <a:lnTo>
                    <a:pt x="158758" y="15732"/>
                  </a:lnTo>
                  <a:close/>
                  <a:moveTo>
                    <a:pt x="72584" y="15732"/>
                  </a:moveTo>
                  <a:lnTo>
                    <a:pt x="72403" y="15808"/>
                  </a:lnTo>
                  <a:lnTo>
                    <a:pt x="72689" y="16487"/>
                  </a:lnTo>
                  <a:lnTo>
                    <a:pt x="72870" y="16411"/>
                  </a:lnTo>
                  <a:lnTo>
                    <a:pt x="72584" y="15732"/>
                  </a:lnTo>
                  <a:close/>
                  <a:moveTo>
                    <a:pt x="176995" y="16034"/>
                  </a:moveTo>
                  <a:lnTo>
                    <a:pt x="176904" y="16215"/>
                  </a:lnTo>
                  <a:lnTo>
                    <a:pt x="177583" y="16532"/>
                  </a:lnTo>
                  <a:lnTo>
                    <a:pt x="177659" y="16336"/>
                  </a:lnTo>
                  <a:lnTo>
                    <a:pt x="176995" y="16034"/>
                  </a:lnTo>
                  <a:close/>
                  <a:moveTo>
                    <a:pt x="149587" y="15944"/>
                  </a:moveTo>
                  <a:lnTo>
                    <a:pt x="149391" y="16034"/>
                  </a:lnTo>
                  <a:lnTo>
                    <a:pt x="149693" y="16713"/>
                  </a:lnTo>
                  <a:lnTo>
                    <a:pt x="149874" y="16637"/>
                  </a:lnTo>
                  <a:lnTo>
                    <a:pt x="149587" y="15944"/>
                  </a:lnTo>
                  <a:close/>
                  <a:moveTo>
                    <a:pt x="107805" y="16381"/>
                  </a:moveTo>
                  <a:lnTo>
                    <a:pt x="107141" y="16698"/>
                  </a:lnTo>
                  <a:lnTo>
                    <a:pt x="107217" y="16894"/>
                  </a:lnTo>
                  <a:lnTo>
                    <a:pt x="107895" y="16577"/>
                  </a:lnTo>
                  <a:lnTo>
                    <a:pt x="107805" y="16381"/>
                  </a:lnTo>
                  <a:close/>
                  <a:moveTo>
                    <a:pt x="178156" y="16577"/>
                  </a:moveTo>
                  <a:lnTo>
                    <a:pt x="178066" y="16758"/>
                  </a:lnTo>
                  <a:lnTo>
                    <a:pt x="178745" y="17075"/>
                  </a:lnTo>
                  <a:lnTo>
                    <a:pt x="178820" y="16879"/>
                  </a:lnTo>
                  <a:lnTo>
                    <a:pt x="178156" y="16577"/>
                  </a:lnTo>
                  <a:close/>
                  <a:moveTo>
                    <a:pt x="159679" y="16653"/>
                  </a:moveTo>
                  <a:lnTo>
                    <a:pt x="159528" y="16788"/>
                  </a:lnTo>
                  <a:lnTo>
                    <a:pt x="160071" y="17316"/>
                  </a:lnTo>
                  <a:lnTo>
                    <a:pt x="160206" y="17165"/>
                  </a:lnTo>
                  <a:lnTo>
                    <a:pt x="159679" y="16653"/>
                  </a:lnTo>
                  <a:close/>
                  <a:moveTo>
                    <a:pt x="106643" y="16924"/>
                  </a:moveTo>
                  <a:lnTo>
                    <a:pt x="105965" y="17241"/>
                  </a:lnTo>
                  <a:lnTo>
                    <a:pt x="106055" y="17422"/>
                  </a:lnTo>
                  <a:lnTo>
                    <a:pt x="106734" y="17120"/>
                  </a:lnTo>
                  <a:lnTo>
                    <a:pt x="106643" y="16924"/>
                  </a:lnTo>
                  <a:close/>
                  <a:moveTo>
                    <a:pt x="135650" y="16728"/>
                  </a:moveTo>
                  <a:lnTo>
                    <a:pt x="135363" y="17422"/>
                  </a:lnTo>
                  <a:lnTo>
                    <a:pt x="135544" y="17497"/>
                  </a:lnTo>
                  <a:lnTo>
                    <a:pt x="135846" y="16803"/>
                  </a:lnTo>
                  <a:lnTo>
                    <a:pt x="135650" y="16728"/>
                  </a:lnTo>
                  <a:close/>
                  <a:moveTo>
                    <a:pt x="212548" y="16728"/>
                  </a:moveTo>
                  <a:lnTo>
                    <a:pt x="212261" y="17422"/>
                  </a:lnTo>
                  <a:lnTo>
                    <a:pt x="212457" y="17497"/>
                  </a:lnTo>
                  <a:lnTo>
                    <a:pt x="212744" y="16803"/>
                  </a:lnTo>
                  <a:lnTo>
                    <a:pt x="212548" y="16728"/>
                  </a:lnTo>
                  <a:close/>
                  <a:moveTo>
                    <a:pt x="179318" y="17105"/>
                  </a:moveTo>
                  <a:lnTo>
                    <a:pt x="179227" y="17301"/>
                  </a:lnTo>
                  <a:lnTo>
                    <a:pt x="179906" y="17618"/>
                  </a:lnTo>
                  <a:lnTo>
                    <a:pt x="179981" y="17422"/>
                  </a:lnTo>
                  <a:lnTo>
                    <a:pt x="179318" y="17105"/>
                  </a:lnTo>
                  <a:close/>
                  <a:moveTo>
                    <a:pt x="73082" y="16909"/>
                  </a:moveTo>
                  <a:lnTo>
                    <a:pt x="72901" y="16984"/>
                  </a:lnTo>
                  <a:lnTo>
                    <a:pt x="73187" y="17678"/>
                  </a:lnTo>
                  <a:lnTo>
                    <a:pt x="73383" y="17588"/>
                  </a:lnTo>
                  <a:lnTo>
                    <a:pt x="73082" y="16909"/>
                  </a:lnTo>
                  <a:close/>
                  <a:moveTo>
                    <a:pt x="150085" y="17120"/>
                  </a:moveTo>
                  <a:lnTo>
                    <a:pt x="149904" y="17211"/>
                  </a:lnTo>
                  <a:lnTo>
                    <a:pt x="150191" y="17889"/>
                  </a:lnTo>
                  <a:lnTo>
                    <a:pt x="150372" y="17814"/>
                  </a:lnTo>
                  <a:lnTo>
                    <a:pt x="150085" y="17120"/>
                  </a:lnTo>
                  <a:close/>
                  <a:moveTo>
                    <a:pt x="105482" y="17467"/>
                  </a:moveTo>
                  <a:lnTo>
                    <a:pt x="104803" y="17784"/>
                  </a:lnTo>
                  <a:lnTo>
                    <a:pt x="104894" y="17965"/>
                  </a:lnTo>
                  <a:lnTo>
                    <a:pt x="105572" y="17648"/>
                  </a:lnTo>
                  <a:lnTo>
                    <a:pt x="105482" y="17467"/>
                  </a:lnTo>
                  <a:close/>
                  <a:moveTo>
                    <a:pt x="180479" y="17648"/>
                  </a:moveTo>
                  <a:lnTo>
                    <a:pt x="180389" y="17844"/>
                  </a:lnTo>
                  <a:lnTo>
                    <a:pt x="181068" y="18146"/>
                  </a:lnTo>
                  <a:lnTo>
                    <a:pt x="181158" y="17965"/>
                  </a:lnTo>
                  <a:lnTo>
                    <a:pt x="180479" y="17648"/>
                  </a:lnTo>
                  <a:close/>
                  <a:moveTo>
                    <a:pt x="160599" y="17543"/>
                  </a:moveTo>
                  <a:lnTo>
                    <a:pt x="160448" y="17693"/>
                  </a:lnTo>
                  <a:lnTo>
                    <a:pt x="160976" y="18221"/>
                  </a:lnTo>
                  <a:lnTo>
                    <a:pt x="161127" y="18070"/>
                  </a:lnTo>
                  <a:lnTo>
                    <a:pt x="160599" y="17543"/>
                  </a:lnTo>
                  <a:close/>
                  <a:moveTo>
                    <a:pt x="104320" y="18010"/>
                  </a:moveTo>
                  <a:lnTo>
                    <a:pt x="103642" y="18327"/>
                  </a:lnTo>
                  <a:lnTo>
                    <a:pt x="103732" y="18508"/>
                  </a:lnTo>
                  <a:lnTo>
                    <a:pt x="104396" y="18206"/>
                  </a:lnTo>
                  <a:lnTo>
                    <a:pt x="104320" y="18010"/>
                  </a:lnTo>
                  <a:close/>
                  <a:moveTo>
                    <a:pt x="135152" y="17905"/>
                  </a:moveTo>
                  <a:lnTo>
                    <a:pt x="134850" y="18598"/>
                  </a:lnTo>
                  <a:lnTo>
                    <a:pt x="135046" y="18674"/>
                  </a:lnTo>
                  <a:lnTo>
                    <a:pt x="135333" y="17995"/>
                  </a:lnTo>
                  <a:lnTo>
                    <a:pt x="135152" y="17905"/>
                  </a:lnTo>
                  <a:close/>
                  <a:moveTo>
                    <a:pt x="212050" y="17920"/>
                  </a:moveTo>
                  <a:lnTo>
                    <a:pt x="211763" y="18598"/>
                  </a:lnTo>
                  <a:lnTo>
                    <a:pt x="211944" y="18674"/>
                  </a:lnTo>
                  <a:lnTo>
                    <a:pt x="212231" y="17995"/>
                  </a:lnTo>
                  <a:lnTo>
                    <a:pt x="212050" y="17920"/>
                  </a:lnTo>
                  <a:close/>
                  <a:moveTo>
                    <a:pt x="181641" y="18191"/>
                  </a:moveTo>
                  <a:lnTo>
                    <a:pt x="181550" y="18387"/>
                  </a:lnTo>
                  <a:lnTo>
                    <a:pt x="182229" y="18704"/>
                  </a:lnTo>
                  <a:lnTo>
                    <a:pt x="182319" y="18508"/>
                  </a:lnTo>
                  <a:lnTo>
                    <a:pt x="181641" y="18191"/>
                  </a:lnTo>
                  <a:close/>
                  <a:moveTo>
                    <a:pt x="73595" y="18086"/>
                  </a:moveTo>
                  <a:lnTo>
                    <a:pt x="73398" y="18176"/>
                  </a:lnTo>
                  <a:lnTo>
                    <a:pt x="73685" y="18855"/>
                  </a:lnTo>
                  <a:lnTo>
                    <a:pt x="73881" y="18779"/>
                  </a:lnTo>
                  <a:lnTo>
                    <a:pt x="73595" y="18086"/>
                  </a:lnTo>
                  <a:close/>
                  <a:moveTo>
                    <a:pt x="103159" y="18553"/>
                  </a:moveTo>
                  <a:lnTo>
                    <a:pt x="102480" y="18870"/>
                  </a:lnTo>
                  <a:lnTo>
                    <a:pt x="102571" y="19066"/>
                  </a:lnTo>
                  <a:lnTo>
                    <a:pt x="103234" y="18749"/>
                  </a:lnTo>
                  <a:lnTo>
                    <a:pt x="103159" y="18553"/>
                  </a:lnTo>
                  <a:close/>
                  <a:moveTo>
                    <a:pt x="150583" y="18312"/>
                  </a:moveTo>
                  <a:lnTo>
                    <a:pt x="150402" y="18402"/>
                  </a:lnTo>
                  <a:lnTo>
                    <a:pt x="150688" y="19081"/>
                  </a:lnTo>
                  <a:lnTo>
                    <a:pt x="150885" y="19006"/>
                  </a:lnTo>
                  <a:lnTo>
                    <a:pt x="150583" y="18312"/>
                  </a:lnTo>
                  <a:close/>
                  <a:moveTo>
                    <a:pt x="161504" y="18448"/>
                  </a:moveTo>
                  <a:lnTo>
                    <a:pt x="161368" y="18598"/>
                  </a:lnTo>
                  <a:lnTo>
                    <a:pt x="161896" y="19111"/>
                  </a:lnTo>
                  <a:lnTo>
                    <a:pt x="162047" y="18975"/>
                  </a:lnTo>
                  <a:lnTo>
                    <a:pt x="161504" y="18448"/>
                  </a:lnTo>
                  <a:close/>
                  <a:moveTo>
                    <a:pt x="182802" y="18734"/>
                  </a:moveTo>
                  <a:lnTo>
                    <a:pt x="182712" y="18930"/>
                  </a:lnTo>
                  <a:lnTo>
                    <a:pt x="183390" y="19247"/>
                  </a:lnTo>
                  <a:lnTo>
                    <a:pt x="183481" y="19051"/>
                  </a:lnTo>
                  <a:lnTo>
                    <a:pt x="182802" y="18734"/>
                  </a:lnTo>
                  <a:close/>
                  <a:moveTo>
                    <a:pt x="101982" y="19096"/>
                  </a:moveTo>
                  <a:lnTo>
                    <a:pt x="101319" y="19413"/>
                  </a:lnTo>
                  <a:lnTo>
                    <a:pt x="101394" y="19609"/>
                  </a:lnTo>
                  <a:lnTo>
                    <a:pt x="102073" y="19292"/>
                  </a:lnTo>
                  <a:lnTo>
                    <a:pt x="101982" y="19096"/>
                  </a:lnTo>
                  <a:close/>
                  <a:moveTo>
                    <a:pt x="183964" y="19277"/>
                  </a:moveTo>
                  <a:lnTo>
                    <a:pt x="183888" y="19473"/>
                  </a:lnTo>
                  <a:lnTo>
                    <a:pt x="184552" y="19790"/>
                  </a:lnTo>
                  <a:lnTo>
                    <a:pt x="184642" y="19594"/>
                  </a:lnTo>
                  <a:lnTo>
                    <a:pt x="183964" y="19277"/>
                  </a:lnTo>
                  <a:close/>
                  <a:moveTo>
                    <a:pt x="134639" y="19096"/>
                  </a:moveTo>
                  <a:lnTo>
                    <a:pt x="134353" y="19775"/>
                  </a:lnTo>
                  <a:lnTo>
                    <a:pt x="134549" y="19850"/>
                  </a:lnTo>
                  <a:lnTo>
                    <a:pt x="134835" y="19172"/>
                  </a:lnTo>
                  <a:lnTo>
                    <a:pt x="134639" y="19096"/>
                  </a:lnTo>
                  <a:close/>
                  <a:moveTo>
                    <a:pt x="211552" y="19081"/>
                  </a:moveTo>
                  <a:lnTo>
                    <a:pt x="211266" y="19775"/>
                  </a:lnTo>
                  <a:lnTo>
                    <a:pt x="211447" y="19850"/>
                  </a:lnTo>
                  <a:lnTo>
                    <a:pt x="211748" y="19172"/>
                  </a:lnTo>
                  <a:lnTo>
                    <a:pt x="211552" y="19081"/>
                  </a:lnTo>
                  <a:close/>
                  <a:moveTo>
                    <a:pt x="162424" y="19353"/>
                  </a:moveTo>
                  <a:lnTo>
                    <a:pt x="162273" y="19488"/>
                  </a:lnTo>
                  <a:lnTo>
                    <a:pt x="162816" y="20016"/>
                  </a:lnTo>
                  <a:lnTo>
                    <a:pt x="162952" y="19865"/>
                  </a:lnTo>
                  <a:lnTo>
                    <a:pt x="162424" y="19353"/>
                  </a:lnTo>
                  <a:close/>
                  <a:moveTo>
                    <a:pt x="74092" y="19262"/>
                  </a:moveTo>
                  <a:lnTo>
                    <a:pt x="73896" y="19353"/>
                  </a:lnTo>
                  <a:lnTo>
                    <a:pt x="74183" y="20031"/>
                  </a:lnTo>
                  <a:lnTo>
                    <a:pt x="74379" y="19956"/>
                  </a:lnTo>
                  <a:lnTo>
                    <a:pt x="74092" y="19262"/>
                  </a:lnTo>
                  <a:close/>
                  <a:moveTo>
                    <a:pt x="100836" y="19639"/>
                  </a:moveTo>
                  <a:lnTo>
                    <a:pt x="100157" y="19956"/>
                  </a:lnTo>
                  <a:lnTo>
                    <a:pt x="100248" y="20137"/>
                  </a:lnTo>
                  <a:lnTo>
                    <a:pt x="100927" y="19820"/>
                  </a:lnTo>
                  <a:lnTo>
                    <a:pt x="100836" y="19639"/>
                  </a:lnTo>
                  <a:close/>
                  <a:moveTo>
                    <a:pt x="151096" y="19488"/>
                  </a:moveTo>
                  <a:lnTo>
                    <a:pt x="150900" y="19564"/>
                  </a:lnTo>
                  <a:lnTo>
                    <a:pt x="151186" y="20258"/>
                  </a:lnTo>
                  <a:lnTo>
                    <a:pt x="151382" y="20167"/>
                  </a:lnTo>
                  <a:lnTo>
                    <a:pt x="151096" y="19488"/>
                  </a:lnTo>
                  <a:close/>
                  <a:moveTo>
                    <a:pt x="185125" y="19820"/>
                  </a:moveTo>
                  <a:lnTo>
                    <a:pt x="185035" y="20016"/>
                  </a:lnTo>
                  <a:lnTo>
                    <a:pt x="185713" y="20318"/>
                  </a:lnTo>
                  <a:lnTo>
                    <a:pt x="185804" y="20137"/>
                  </a:lnTo>
                  <a:lnTo>
                    <a:pt x="185125" y="19820"/>
                  </a:lnTo>
                  <a:close/>
                  <a:moveTo>
                    <a:pt x="99660" y="20182"/>
                  </a:moveTo>
                  <a:lnTo>
                    <a:pt x="98996" y="20499"/>
                  </a:lnTo>
                  <a:lnTo>
                    <a:pt x="99071" y="20680"/>
                  </a:lnTo>
                  <a:lnTo>
                    <a:pt x="99750" y="20378"/>
                  </a:lnTo>
                  <a:lnTo>
                    <a:pt x="99660" y="20182"/>
                  </a:lnTo>
                  <a:close/>
                  <a:moveTo>
                    <a:pt x="186287" y="20363"/>
                  </a:moveTo>
                  <a:lnTo>
                    <a:pt x="186211" y="20559"/>
                  </a:lnTo>
                  <a:lnTo>
                    <a:pt x="186875" y="20861"/>
                  </a:lnTo>
                  <a:lnTo>
                    <a:pt x="186965" y="20680"/>
                  </a:lnTo>
                  <a:lnTo>
                    <a:pt x="186287" y="20363"/>
                  </a:lnTo>
                  <a:close/>
                  <a:moveTo>
                    <a:pt x="163344" y="20243"/>
                  </a:moveTo>
                  <a:lnTo>
                    <a:pt x="163193" y="20393"/>
                  </a:lnTo>
                  <a:lnTo>
                    <a:pt x="163721" y="20921"/>
                  </a:lnTo>
                  <a:lnTo>
                    <a:pt x="163872" y="20770"/>
                  </a:lnTo>
                  <a:lnTo>
                    <a:pt x="163344" y="20243"/>
                  </a:lnTo>
                  <a:close/>
                  <a:moveTo>
                    <a:pt x="211054" y="20273"/>
                  </a:moveTo>
                  <a:lnTo>
                    <a:pt x="210753" y="20951"/>
                  </a:lnTo>
                  <a:lnTo>
                    <a:pt x="210949" y="21027"/>
                  </a:lnTo>
                  <a:lnTo>
                    <a:pt x="211235" y="20348"/>
                  </a:lnTo>
                  <a:lnTo>
                    <a:pt x="211054" y="20273"/>
                  </a:lnTo>
                  <a:close/>
                  <a:moveTo>
                    <a:pt x="134141" y="20273"/>
                  </a:moveTo>
                  <a:lnTo>
                    <a:pt x="133855" y="20967"/>
                  </a:lnTo>
                  <a:lnTo>
                    <a:pt x="134051" y="21042"/>
                  </a:lnTo>
                  <a:lnTo>
                    <a:pt x="134338" y="20363"/>
                  </a:lnTo>
                  <a:lnTo>
                    <a:pt x="134141" y="20273"/>
                  </a:lnTo>
                  <a:close/>
                  <a:moveTo>
                    <a:pt x="74590" y="20454"/>
                  </a:moveTo>
                  <a:lnTo>
                    <a:pt x="74394" y="20529"/>
                  </a:lnTo>
                  <a:lnTo>
                    <a:pt x="74696" y="21223"/>
                  </a:lnTo>
                  <a:lnTo>
                    <a:pt x="74877" y="21132"/>
                  </a:lnTo>
                  <a:lnTo>
                    <a:pt x="74590" y="20454"/>
                  </a:lnTo>
                  <a:close/>
                  <a:moveTo>
                    <a:pt x="98498" y="20725"/>
                  </a:moveTo>
                  <a:lnTo>
                    <a:pt x="97819" y="21042"/>
                  </a:lnTo>
                  <a:lnTo>
                    <a:pt x="97910" y="21223"/>
                  </a:lnTo>
                  <a:lnTo>
                    <a:pt x="98589" y="20906"/>
                  </a:lnTo>
                  <a:lnTo>
                    <a:pt x="98498" y="20725"/>
                  </a:lnTo>
                  <a:close/>
                  <a:moveTo>
                    <a:pt x="187448" y="20906"/>
                  </a:moveTo>
                  <a:lnTo>
                    <a:pt x="187373" y="21087"/>
                  </a:lnTo>
                  <a:lnTo>
                    <a:pt x="188036" y="21404"/>
                  </a:lnTo>
                  <a:lnTo>
                    <a:pt x="188127" y="21223"/>
                  </a:lnTo>
                  <a:lnTo>
                    <a:pt x="187448" y="20906"/>
                  </a:lnTo>
                  <a:close/>
                  <a:moveTo>
                    <a:pt x="151594" y="20680"/>
                  </a:moveTo>
                  <a:lnTo>
                    <a:pt x="151397" y="20755"/>
                  </a:lnTo>
                  <a:lnTo>
                    <a:pt x="151684" y="21434"/>
                  </a:lnTo>
                  <a:lnTo>
                    <a:pt x="151880" y="21359"/>
                  </a:lnTo>
                  <a:lnTo>
                    <a:pt x="151594" y="20680"/>
                  </a:lnTo>
                  <a:close/>
                  <a:moveTo>
                    <a:pt x="97337" y="21268"/>
                  </a:moveTo>
                  <a:lnTo>
                    <a:pt x="96658" y="21585"/>
                  </a:lnTo>
                  <a:lnTo>
                    <a:pt x="96748" y="21766"/>
                  </a:lnTo>
                  <a:lnTo>
                    <a:pt x="97427" y="21449"/>
                  </a:lnTo>
                  <a:lnTo>
                    <a:pt x="97337" y="21268"/>
                  </a:lnTo>
                  <a:close/>
                  <a:moveTo>
                    <a:pt x="164264" y="21148"/>
                  </a:moveTo>
                  <a:lnTo>
                    <a:pt x="164113" y="21298"/>
                  </a:lnTo>
                  <a:lnTo>
                    <a:pt x="164656" y="21811"/>
                  </a:lnTo>
                  <a:lnTo>
                    <a:pt x="164792" y="21675"/>
                  </a:lnTo>
                  <a:lnTo>
                    <a:pt x="164264" y="21148"/>
                  </a:lnTo>
                  <a:close/>
                  <a:moveTo>
                    <a:pt x="188625" y="21449"/>
                  </a:moveTo>
                  <a:lnTo>
                    <a:pt x="188534" y="21645"/>
                  </a:lnTo>
                  <a:lnTo>
                    <a:pt x="189213" y="21947"/>
                  </a:lnTo>
                  <a:lnTo>
                    <a:pt x="189288" y="21766"/>
                  </a:lnTo>
                  <a:lnTo>
                    <a:pt x="188625" y="21449"/>
                  </a:lnTo>
                  <a:close/>
                  <a:moveTo>
                    <a:pt x="133644" y="21449"/>
                  </a:moveTo>
                  <a:lnTo>
                    <a:pt x="133357" y="22143"/>
                  </a:lnTo>
                  <a:lnTo>
                    <a:pt x="133538" y="22219"/>
                  </a:lnTo>
                  <a:lnTo>
                    <a:pt x="133840" y="21540"/>
                  </a:lnTo>
                  <a:lnTo>
                    <a:pt x="133644" y="21449"/>
                  </a:lnTo>
                  <a:close/>
                  <a:moveTo>
                    <a:pt x="210542" y="21449"/>
                  </a:moveTo>
                  <a:lnTo>
                    <a:pt x="210255" y="22128"/>
                  </a:lnTo>
                  <a:lnTo>
                    <a:pt x="210451" y="22219"/>
                  </a:lnTo>
                  <a:lnTo>
                    <a:pt x="210738" y="21525"/>
                  </a:lnTo>
                  <a:lnTo>
                    <a:pt x="210542" y="21449"/>
                  </a:lnTo>
                  <a:close/>
                  <a:moveTo>
                    <a:pt x="96175" y="21811"/>
                  </a:moveTo>
                  <a:lnTo>
                    <a:pt x="95496" y="22128"/>
                  </a:lnTo>
                  <a:lnTo>
                    <a:pt x="95587" y="22309"/>
                  </a:lnTo>
                  <a:lnTo>
                    <a:pt x="96266" y="21992"/>
                  </a:lnTo>
                  <a:lnTo>
                    <a:pt x="96175" y="21811"/>
                  </a:lnTo>
                  <a:close/>
                  <a:moveTo>
                    <a:pt x="75103" y="21630"/>
                  </a:moveTo>
                  <a:lnTo>
                    <a:pt x="74907" y="21706"/>
                  </a:lnTo>
                  <a:lnTo>
                    <a:pt x="75193" y="22400"/>
                  </a:lnTo>
                  <a:lnTo>
                    <a:pt x="75389" y="22309"/>
                  </a:lnTo>
                  <a:lnTo>
                    <a:pt x="75103" y="21630"/>
                  </a:lnTo>
                  <a:close/>
                  <a:moveTo>
                    <a:pt x="189786" y="22007"/>
                  </a:moveTo>
                  <a:lnTo>
                    <a:pt x="189696" y="22188"/>
                  </a:lnTo>
                  <a:lnTo>
                    <a:pt x="190374" y="22505"/>
                  </a:lnTo>
                  <a:lnTo>
                    <a:pt x="190465" y="22309"/>
                  </a:lnTo>
                  <a:lnTo>
                    <a:pt x="189786" y="22007"/>
                  </a:lnTo>
                  <a:close/>
                  <a:moveTo>
                    <a:pt x="152091" y="21857"/>
                  </a:moveTo>
                  <a:lnTo>
                    <a:pt x="151895" y="21932"/>
                  </a:lnTo>
                  <a:lnTo>
                    <a:pt x="152197" y="22626"/>
                  </a:lnTo>
                  <a:lnTo>
                    <a:pt x="152378" y="22535"/>
                  </a:lnTo>
                  <a:lnTo>
                    <a:pt x="152091" y="21857"/>
                  </a:lnTo>
                  <a:close/>
                  <a:moveTo>
                    <a:pt x="165169" y="22038"/>
                  </a:moveTo>
                  <a:lnTo>
                    <a:pt x="165018" y="22188"/>
                  </a:lnTo>
                  <a:lnTo>
                    <a:pt x="165561" y="22716"/>
                  </a:lnTo>
                  <a:lnTo>
                    <a:pt x="165697" y="22565"/>
                  </a:lnTo>
                  <a:lnTo>
                    <a:pt x="165169" y="22038"/>
                  </a:lnTo>
                  <a:close/>
                  <a:moveTo>
                    <a:pt x="95014" y="22354"/>
                  </a:moveTo>
                  <a:lnTo>
                    <a:pt x="94335" y="22671"/>
                  </a:lnTo>
                  <a:lnTo>
                    <a:pt x="94425" y="22852"/>
                  </a:lnTo>
                  <a:lnTo>
                    <a:pt x="95104" y="22535"/>
                  </a:lnTo>
                  <a:lnTo>
                    <a:pt x="95014" y="22354"/>
                  </a:lnTo>
                  <a:close/>
                  <a:moveTo>
                    <a:pt x="190947" y="22535"/>
                  </a:moveTo>
                  <a:lnTo>
                    <a:pt x="190872" y="22731"/>
                  </a:lnTo>
                  <a:lnTo>
                    <a:pt x="191536" y="23048"/>
                  </a:lnTo>
                  <a:lnTo>
                    <a:pt x="191626" y="22852"/>
                  </a:lnTo>
                  <a:lnTo>
                    <a:pt x="190947" y="22535"/>
                  </a:lnTo>
                  <a:close/>
                  <a:moveTo>
                    <a:pt x="93852" y="22897"/>
                  </a:moveTo>
                  <a:lnTo>
                    <a:pt x="93173" y="23214"/>
                  </a:lnTo>
                  <a:lnTo>
                    <a:pt x="93264" y="23395"/>
                  </a:lnTo>
                  <a:lnTo>
                    <a:pt x="93943" y="23078"/>
                  </a:lnTo>
                  <a:lnTo>
                    <a:pt x="93852" y="22897"/>
                  </a:lnTo>
                  <a:close/>
                  <a:moveTo>
                    <a:pt x="210044" y="22626"/>
                  </a:moveTo>
                  <a:lnTo>
                    <a:pt x="209757" y="23320"/>
                  </a:lnTo>
                  <a:lnTo>
                    <a:pt x="209938" y="23395"/>
                  </a:lnTo>
                  <a:lnTo>
                    <a:pt x="210240" y="22716"/>
                  </a:lnTo>
                  <a:lnTo>
                    <a:pt x="210044" y="22626"/>
                  </a:lnTo>
                  <a:close/>
                  <a:moveTo>
                    <a:pt x="133146" y="22641"/>
                  </a:moveTo>
                  <a:lnTo>
                    <a:pt x="132844" y="23320"/>
                  </a:lnTo>
                  <a:lnTo>
                    <a:pt x="133040" y="23410"/>
                  </a:lnTo>
                  <a:lnTo>
                    <a:pt x="133327" y="22716"/>
                  </a:lnTo>
                  <a:lnTo>
                    <a:pt x="133146" y="22641"/>
                  </a:lnTo>
                  <a:close/>
                  <a:moveTo>
                    <a:pt x="75601" y="22807"/>
                  </a:moveTo>
                  <a:lnTo>
                    <a:pt x="75405" y="22897"/>
                  </a:lnTo>
                  <a:lnTo>
                    <a:pt x="75691" y="23576"/>
                  </a:lnTo>
                  <a:lnTo>
                    <a:pt x="75887" y="23501"/>
                  </a:lnTo>
                  <a:lnTo>
                    <a:pt x="75601" y="22807"/>
                  </a:lnTo>
                  <a:close/>
                  <a:moveTo>
                    <a:pt x="192124" y="23078"/>
                  </a:moveTo>
                  <a:lnTo>
                    <a:pt x="192034" y="23274"/>
                  </a:lnTo>
                  <a:lnTo>
                    <a:pt x="192712" y="23576"/>
                  </a:lnTo>
                  <a:lnTo>
                    <a:pt x="192788" y="23395"/>
                  </a:lnTo>
                  <a:lnTo>
                    <a:pt x="192124" y="23078"/>
                  </a:lnTo>
                  <a:close/>
                  <a:moveTo>
                    <a:pt x="166089" y="22943"/>
                  </a:moveTo>
                  <a:lnTo>
                    <a:pt x="165938" y="23093"/>
                  </a:lnTo>
                  <a:lnTo>
                    <a:pt x="166466" y="23606"/>
                  </a:lnTo>
                  <a:lnTo>
                    <a:pt x="166617" y="23470"/>
                  </a:lnTo>
                  <a:lnTo>
                    <a:pt x="166089" y="22943"/>
                  </a:lnTo>
                  <a:close/>
                  <a:moveTo>
                    <a:pt x="152589" y="23033"/>
                  </a:moveTo>
                  <a:lnTo>
                    <a:pt x="152408" y="23124"/>
                  </a:lnTo>
                  <a:lnTo>
                    <a:pt x="152695" y="23802"/>
                  </a:lnTo>
                  <a:lnTo>
                    <a:pt x="152876" y="23727"/>
                  </a:lnTo>
                  <a:lnTo>
                    <a:pt x="152589" y="23033"/>
                  </a:lnTo>
                  <a:close/>
                  <a:moveTo>
                    <a:pt x="92691" y="23440"/>
                  </a:moveTo>
                  <a:lnTo>
                    <a:pt x="92012" y="23742"/>
                  </a:lnTo>
                  <a:lnTo>
                    <a:pt x="92102" y="23938"/>
                  </a:lnTo>
                  <a:lnTo>
                    <a:pt x="92781" y="23621"/>
                  </a:lnTo>
                  <a:lnTo>
                    <a:pt x="92691" y="23440"/>
                  </a:lnTo>
                  <a:close/>
                  <a:moveTo>
                    <a:pt x="193286" y="23621"/>
                  </a:moveTo>
                  <a:lnTo>
                    <a:pt x="193195" y="23817"/>
                  </a:lnTo>
                  <a:lnTo>
                    <a:pt x="193874" y="24119"/>
                  </a:lnTo>
                  <a:lnTo>
                    <a:pt x="193949" y="23938"/>
                  </a:lnTo>
                  <a:lnTo>
                    <a:pt x="193286" y="23621"/>
                  </a:lnTo>
                  <a:close/>
                  <a:moveTo>
                    <a:pt x="91544" y="23968"/>
                  </a:moveTo>
                  <a:lnTo>
                    <a:pt x="90866" y="24285"/>
                  </a:lnTo>
                  <a:lnTo>
                    <a:pt x="90956" y="24481"/>
                  </a:lnTo>
                  <a:lnTo>
                    <a:pt x="91620" y="24164"/>
                  </a:lnTo>
                  <a:lnTo>
                    <a:pt x="91544" y="23968"/>
                  </a:lnTo>
                  <a:close/>
                  <a:moveTo>
                    <a:pt x="166994" y="23848"/>
                  </a:moveTo>
                  <a:lnTo>
                    <a:pt x="166858" y="23998"/>
                  </a:lnTo>
                  <a:lnTo>
                    <a:pt x="167386" y="24511"/>
                  </a:lnTo>
                  <a:lnTo>
                    <a:pt x="167537" y="24376"/>
                  </a:lnTo>
                  <a:lnTo>
                    <a:pt x="166994" y="23848"/>
                  </a:lnTo>
                  <a:close/>
                  <a:moveTo>
                    <a:pt x="209546" y="23802"/>
                  </a:moveTo>
                  <a:lnTo>
                    <a:pt x="209259" y="24496"/>
                  </a:lnTo>
                  <a:lnTo>
                    <a:pt x="209440" y="24572"/>
                  </a:lnTo>
                  <a:lnTo>
                    <a:pt x="209742" y="23893"/>
                  </a:lnTo>
                  <a:lnTo>
                    <a:pt x="209546" y="23802"/>
                  </a:lnTo>
                  <a:close/>
                  <a:moveTo>
                    <a:pt x="132648" y="23817"/>
                  </a:moveTo>
                  <a:lnTo>
                    <a:pt x="132346" y="24511"/>
                  </a:lnTo>
                  <a:lnTo>
                    <a:pt x="132543" y="24587"/>
                  </a:lnTo>
                  <a:lnTo>
                    <a:pt x="132829" y="23893"/>
                  </a:lnTo>
                  <a:lnTo>
                    <a:pt x="132648" y="23817"/>
                  </a:lnTo>
                  <a:close/>
                  <a:moveTo>
                    <a:pt x="194432" y="24149"/>
                  </a:moveTo>
                  <a:lnTo>
                    <a:pt x="194341" y="24345"/>
                  </a:lnTo>
                  <a:lnTo>
                    <a:pt x="195020" y="24647"/>
                  </a:lnTo>
                  <a:lnTo>
                    <a:pt x="195111" y="24466"/>
                  </a:lnTo>
                  <a:lnTo>
                    <a:pt x="194432" y="24149"/>
                  </a:lnTo>
                  <a:close/>
                  <a:moveTo>
                    <a:pt x="76098" y="23998"/>
                  </a:moveTo>
                  <a:lnTo>
                    <a:pt x="75902" y="24074"/>
                  </a:lnTo>
                  <a:lnTo>
                    <a:pt x="76189" y="24768"/>
                  </a:lnTo>
                  <a:lnTo>
                    <a:pt x="76385" y="24677"/>
                  </a:lnTo>
                  <a:lnTo>
                    <a:pt x="76098" y="23998"/>
                  </a:lnTo>
                  <a:close/>
                  <a:moveTo>
                    <a:pt x="153102" y="24210"/>
                  </a:moveTo>
                  <a:lnTo>
                    <a:pt x="152906" y="24300"/>
                  </a:lnTo>
                  <a:lnTo>
                    <a:pt x="153192" y="24979"/>
                  </a:lnTo>
                  <a:lnTo>
                    <a:pt x="153389" y="24903"/>
                  </a:lnTo>
                  <a:lnTo>
                    <a:pt x="153102" y="24210"/>
                  </a:lnTo>
                  <a:close/>
                  <a:moveTo>
                    <a:pt x="90368" y="24526"/>
                  </a:moveTo>
                  <a:lnTo>
                    <a:pt x="89689" y="24828"/>
                  </a:lnTo>
                  <a:lnTo>
                    <a:pt x="89780" y="25024"/>
                  </a:lnTo>
                  <a:lnTo>
                    <a:pt x="90458" y="24707"/>
                  </a:lnTo>
                  <a:lnTo>
                    <a:pt x="90368" y="24526"/>
                  </a:lnTo>
                  <a:close/>
                  <a:moveTo>
                    <a:pt x="195593" y="24692"/>
                  </a:moveTo>
                  <a:lnTo>
                    <a:pt x="195503" y="24888"/>
                  </a:lnTo>
                  <a:lnTo>
                    <a:pt x="196182" y="25190"/>
                  </a:lnTo>
                  <a:lnTo>
                    <a:pt x="196272" y="25009"/>
                  </a:lnTo>
                  <a:lnTo>
                    <a:pt x="195593" y="24692"/>
                  </a:lnTo>
                  <a:close/>
                  <a:moveTo>
                    <a:pt x="167914" y="24738"/>
                  </a:moveTo>
                  <a:lnTo>
                    <a:pt x="167763" y="24888"/>
                  </a:lnTo>
                  <a:lnTo>
                    <a:pt x="168291" y="25416"/>
                  </a:lnTo>
                  <a:lnTo>
                    <a:pt x="168442" y="25265"/>
                  </a:lnTo>
                  <a:lnTo>
                    <a:pt x="167914" y="24738"/>
                  </a:lnTo>
                  <a:close/>
                  <a:moveTo>
                    <a:pt x="89206" y="25069"/>
                  </a:moveTo>
                  <a:lnTo>
                    <a:pt x="88528" y="25386"/>
                  </a:lnTo>
                  <a:lnTo>
                    <a:pt x="88618" y="25567"/>
                  </a:lnTo>
                  <a:lnTo>
                    <a:pt x="89282" y="25250"/>
                  </a:lnTo>
                  <a:lnTo>
                    <a:pt x="89206" y="25069"/>
                  </a:lnTo>
                  <a:close/>
                  <a:moveTo>
                    <a:pt x="196770" y="25250"/>
                  </a:moveTo>
                  <a:lnTo>
                    <a:pt x="196679" y="25431"/>
                  </a:lnTo>
                  <a:lnTo>
                    <a:pt x="197358" y="25748"/>
                  </a:lnTo>
                  <a:lnTo>
                    <a:pt x="197434" y="25567"/>
                  </a:lnTo>
                  <a:lnTo>
                    <a:pt x="196770" y="25250"/>
                  </a:lnTo>
                  <a:close/>
                  <a:moveTo>
                    <a:pt x="132135" y="24994"/>
                  </a:moveTo>
                  <a:lnTo>
                    <a:pt x="131849" y="25688"/>
                  </a:lnTo>
                  <a:lnTo>
                    <a:pt x="132045" y="25763"/>
                  </a:lnTo>
                  <a:lnTo>
                    <a:pt x="132331" y="25069"/>
                  </a:lnTo>
                  <a:lnTo>
                    <a:pt x="132135" y="24994"/>
                  </a:lnTo>
                  <a:close/>
                  <a:moveTo>
                    <a:pt x="209048" y="24994"/>
                  </a:moveTo>
                  <a:lnTo>
                    <a:pt x="208747" y="25673"/>
                  </a:lnTo>
                  <a:lnTo>
                    <a:pt x="208943" y="25763"/>
                  </a:lnTo>
                  <a:lnTo>
                    <a:pt x="209229" y="25069"/>
                  </a:lnTo>
                  <a:lnTo>
                    <a:pt x="209048" y="24994"/>
                  </a:lnTo>
                  <a:close/>
                  <a:moveTo>
                    <a:pt x="76596" y="25175"/>
                  </a:moveTo>
                  <a:lnTo>
                    <a:pt x="76400" y="25250"/>
                  </a:lnTo>
                  <a:lnTo>
                    <a:pt x="76702" y="25944"/>
                  </a:lnTo>
                  <a:lnTo>
                    <a:pt x="76883" y="25854"/>
                  </a:lnTo>
                  <a:lnTo>
                    <a:pt x="76596" y="25175"/>
                  </a:lnTo>
                  <a:close/>
                  <a:moveTo>
                    <a:pt x="88045" y="25597"/>
                  </a:moveTo>
                  <a:lnTo>
                    <a:pt x="87366" y="25914"/>
                  </a:lnTo>
                  <a:lnTo>
                    <a:pt x="87457" y="26110"/>
                  </a:lnTo>
                  <a:lnTo>
                    <a:pt x="88135" y="25793"/>
                  </a:lnTo>
                  <a:lnTo>
                    <a:pt x="88045" y="25597"/>
                  </a:lnTo>
                  <a:close/>
                  <a:moveTo>
                    <a:pt x="153600" y="25401"/>
                  </a:moveTo>
                  <a:lnTo>
                    <a:pt x="153404" y="25477"/>
                  </a:lnTo>
                  <a:lnTo>
                    <a:pt x="153690" y="26170"/>
                  </a:lnTo>
                  <a:lnTo>
                    <a:pt x="153886" y="26080"/>
                  </a:lnTo>
                  <a:lnTo>
                    <a:pt x="153600" y="25401"/>
                  </a:lnTo>
                  <a:close/>
                  <a:moveTo>
                    <a:pt x="197916" y="25793"/>
                  </a:moveTo>
                  <a:lnTo>
                    <a:pt x="197841" y="25974"/>
                  </a:lnTo>
                  <a:lnTo>
                    <a:pt x="198505" y="26291"/>
                  </a:lnTo>
                  <a:lnTo>
                    <a:pt x="198595" y="26110"/>
                  </a:lnTo>
                  <a:lnTo>
                    <a:pt x="197916" y="25793"/>
                  </a:lnTo>
                  <a:close/>
                  <a:moveTo>
                    <a:pt x="168819" y="25643"/>
                  </a:moveTo>
                  <a:lnTo>
                    <a:pt x="168684" y="25793"/>
                  </a:lnTo>
                  <a:lnTo>
                    <a:pt x="169212" y="26321"/>
                  </a:lnTo>
                  <a:lnTo>
                    <a:pt x="169362" y="26170"/>
                  </a:lnTo>
                  <a:lnTo>
                    <a:pt x="168819" y="25643"/>
                  </a:lnTo>
                  <a:close/>
                  <a:moveTo>
                    <a:pt x="86883" y="26140"/>
                  </a:moveTo>
                  <a:lnTo>
                    <a:pt x="86220" y="26457"/>
                  </a:lnTo>
                  <a:lnTo>
                    <a:pt x="86295" y="26653"/>
                  </a:lnTo>
                  <a:lnTo>
                    <a:pt x="86974" y="26336"/>
                  </a:lnTo>
                  <a:lnTo>
                    <a:pt x="86883" y="26140"/>
                  </a:lnTo>
                  <a:close/>
                  <a:moveTo>
                    <a:pt x="199078" y="26321"/>
                  </a:moveTo>
                  <a:lnTo>
                    <a:pt x="199002" y="26517"/>
                  </a:lnTo>
                  <a:lnTo>
                    <a:pt x="199666" y="26834"/>
                  </a:lnTo>
                  <a:lnTo>
                    <a:pt x="199757" y="26638"/>
                  </a:lnTo>
                  <a:lnTo>
                    <a:pt x="199078" y="26321"/>
                  </a:lnTo>
                  <a:close/>
                  <a:moveTo>
                    <a:pt x="131637" y="26170"/>
                  </a:moveTo>
                  <a:lnTo>
                    <a:pt x="131351" y="26864"/>
                  </a:lnTo>
                  <a:lnTo>
                    <a:pt x="131547" y="26940"/>
                  </a:lnTo>
                  <a:lnTo>
                    <a:pt x="131834" y="26261"/>
                  </a:lnTo>
                  <a:lnTo>
                    <a:pt x="131637" y="26170"/>
                  </a:lnTo>
                  <a:close/>
                  <a:moveTo>
                    <a:pt x="208535" y="26170"/>
                  </a:moveTo>
                  <a:lnTo>
                    <a:pt x="208249" y="26864"/>
                  </a:lnTo>
                  <a:lnTo>
                    <a:pt x="208445" y="26940"/>
                  </a:lnTo>
                  <a:lnTo>
                    <a:pt x="208731" y="26261"/>
                  </a:lnTo>
                  <a:lnTo>
                    <a:pt x="208535" y="26170"/>
                  </a:lnTo>
                  <a:close/>
                  <a:moveTo>
                    <a:pt x="77109" y="26351"/>
                  </a:moveTo>
                  <a:lnTo>
                    <a:pt x="76913" y="26427"/>
                  </a:lnTo>
                  <a:lnTo>
                    <a:pt x="77200" y="27121"/>
                  </a:lnTo>
                  <a:lnTo>
                    <a:pt x="77396" y="27030"/>
                  </a:lnTo>
                  <a:lnTo>
                    <a:pt x="77109" y="26351"/>
                  </a:lnTo>
                  <a:close/>
                  <a:moveTo>
                    <a:pt x="85722" y="26683"/>
                  </a:moveTo>
                  <a:lnTo>
                    <a:pt x="85043" y="27000"/>
                  </a:lnTo>
                  <a:lnTo>
                    <a:pt x="85134" y="27181"/>
                  </a:lnTo>
                  <a:lnTo>
                    <a:pt x="85812" y="26879"/>
                  </a:lnTo>
                  <a:lnTo>
                    <a:pt x="85722" y="26683"/>
                  </a:lnTo>
                  <a:close/>
                  <a:moveTo>
                    <a:pt x="169739" y="26548"/>
                  </a:moveTo>
                  <a:lnTo>
                    <a:pt x="169604" y="26683"/>
                  </a:lnTo>
                  <a:lnTo>
                    <a:pt x="170132" y="27211"/>
                  </a:lnTo>
                  <a:lnTo>
                    <a:pt x="170283" y="27060"/>
                  </a:lnTo>
                  <a:lnTo>
                    <a:pt x="169739" y="26548"/>
                  </a:lnTo>
                  <a:close/>
                  <a:moveTo>
                    <a:pt x="154097" y="26578"/>
                  </a:moveTo>
                  <a:lnTo>
                    <a:pt x="153901" y="26653"/>
                  </a:lnTo>
                  <a:lnTo>
                    <a:pt x="154203" y="27347"/>
                  </a:lnTo>
                  <a:lnTo>
                    <a:pt x="154384" y="27272"/>
                  </a:lnTo>
                  <a:lnTo>
                    <a:pt x="154097" y="26578"/>
                  </a:lnTo>
                  <a:close/>
                  <a:moveTo>
                    <a:pt x="200239" y="26864"/>
                  </a:moveTo>
                  <a:lnTo>
                    <a:pt x="200149" y="27045"/>
                  </a:lnTo>
                  <a:lnTo>
                    <a:pt x="200827" y="27362"/>
                  </a:lnTo>
                  <a:lnTo>
                    <a:pt x="200918" y="27181"/>
                  </a:lnTo>
                  <a:lnTo>
                    <a:pt x="200239" y="26864"/>
                  </a:lnTo>
                  <a:close/>
                  <a:moveTo>
                    <a:pt x="84561" y="27226"/>
                  </a:moveTo>
                  <a:lnTo>
                    <a:pt x="83882" y="27543"/>
                  </a:lnTo>
                  <a:lnTo>
                    <a:pt x="83972" y="27724"/>
                  </a:lnTo>
                  <a:lnTo>
                    <a:pt x="84651" y="27407"/>
                  </a:lnTo>
                  <a:lnTo>
                    <a:pt x="84561" y="27226"/>
                  </a:lnTo>
                  <a:close/>
                  <a:moveTo>
                    <a:pt x="201401" y="27407"/>
                  </a:moveTo>
                  <a:lnTo>
                    <a:pt x="201310" y="27588"/>
                  </a:lnTo>
                  <a:lnTo>
                    <a:pt x="201989" y="27905"/>
                  </a:lnTo>
                  <a:lnTo>
                    <a:pt x="202079" y="27724"/>
                  </a:lnTo>
                  <a:lnTo>
                    <a:pt x="201401" y="27407"/>
                  </a:lnTo>
                  <a:close/>
                  <a:moveTo>
                    <a:pt x="131140" y="27362"/>
                  </a:moveTo>
                  <a:lnTo>
                    <a:pt x="130853" y="28041"/>
                  </a:lnTo>
                  <a:lnTo>
                    <a:pt x="131034" y="28116"/>
                  </a:lnTo>
                  <a:lnTo>
                    <a:pt x="131336" y="27438"/>
                  </a:lnTo>
                  <a:lnTo>
                    <a:pt x="131140" y="27362"/>
                  </a:lnTo>
                  <a:close/>
                  <a:moveTo>
                    <a:pt x="170660" y="27438"/>
                  </a:moveTo>
                  <a:lnTo>
                    <a:pt x="170509" y="27588"/>
                  </a:lnTo>
                  <a:lnTo>
                    <a:pt x="171052" y="28116"/>
                  </a:lnTo>
                  <a:lnTo>
                    <a:pt x="171188" y="27965"/>
                  </a:lnTo>
                  <a:lnTo>
                    <a:pt x="170660" y="27438"/>
                  </a:lnTo>
                  <a:close/>
                  <a:moveTo>
                    <a:pt x="208038" y="27347"/>
                  </a:moveTo>
                  <a:lnTo>
                    <a:pt x="207751" y="28041"/>
                  </a:lnTo>
                  <a:lnTo>
                    <a:pt x="207932" y="28116"/>
                  </a:lnTo>
                  <a:lnTo>
                    <a:pt x="208234" y="27438"/>
                  </a:lnTo>
                  <a:lnTo>
                    <a:pt x="208038" y="27347"/>
                  </a:lnTo>
                  <a:close/>
                  <a:moveTo>
                    <a:pt x="83399" y="27769"/>
                  </a:moveTo>
                  <a:lnTo>
                    <a:pt x="82720" y="28086"/>
                  </a:lnTo>
                  <a:lnTo>
                    <a:pt x="82811" y="28267"/>
                  </a:lnTo>
                  <a:lnTo>
                    <a:pt x="83474" y="27950"/>
                  </a:lnTo>
                  <a:lnTo>
                    <a:pt x="83399" y="27769"/>
                  </a:lnTo>
                  <a:close/>
                  <a:moveTo>
                    <a:pt x="77607" y="27528"/>
                  </a:moveTo>
                  <a:lnTo>
                    <a:pt x="77411" y="27619"/>
                  </a:lnTo>
                  <a:lnTo>
                    <a:pt x="77697" y="28297"/>
                  </a:lnTo>
                  <a:lnTo>
                    <a:pt x="77893" y="28222"/>
                  </a:lnTo>
                  <a:lnTo>
                    <a:pt x="77607" y="27528"/>
                  </a:lnTo>
                  <a:close/>
                  <a:moveTo>
                    <a:pt x="202562" y="27950"/>
                  </a:moveTo>
                  <a:lnTo>
                    <a:pt x="202487" y="28131"/>
                  </a:lnTo>
                  <a:lnTo>
                    <a:pt x="203150" y="28448"/>
                  </a:lnTo>
                  <a:lnTo>
                    <a:pt x="203241" y="28267"/>
                  </a:lnTo>
                  <a:lnTo>
                    <a:pt x="202562" y="27950"/>
                  </a:lnTo>
                  <a:close/>
                  <a:moveTo>
                    <a:pt x="154595" y="27754"/>
                  </a:moveTo>
                  <a:lnTo>
                    <a:pt x="154414" y="27845"/>
                  </a:lnTo>
                  <a:lnTo>
                    <a:pt x="154701" y="28524"/>
                  </a:lnTo>
                  <a:lnTo>
                    <a:pt x="154897" y="28448"/>
                  </a:lnTo>
                  <a:lnTo>
                    <a:pt x="154595" y="27754"/>
                  </a:lnTo>
                  <a:close/>
                  <a:moveTo>
                    <a:pt x="82238" y="28312"/>
                  </a:moveTo>
                  <a:lnTo>
                    <a:pt x="81559" y="28629"/>
                  </a:lnTo>
                  <a:lnTo>
                    <a:pt x="81649" y="28810"/>
                  </a:lnTo>
                  <a:lnTo>
                    <a:pt x="82313" y="28493"/>
                  </a:lnTo>
                  <a:lnTo>
                    <a:pt x="82238" y="28312"/>
                  </a:lnTo>
                  <a:close/>
                  <a:moveTo>
                    <a:pt x="203724" y="28493"/>
                  </a:moveTo>
                  <a:lnTo>
                    <a:pt x="203648" y="28674"/>
                  </a:lnTo>
                  <a:lnTo>
                    <a:pt x="204312" y="28991"/>
                  </a:lnTo>
                  <a:lnTo>
                    <a:pt x="204402" y="28810"/>
                  </a:lnTo>
                  <a:lnTo>
                    <a:pt x="203724" y="28493"/>
                  </a:lnTo>
                  <a:close/>
                  <a:moveTo>
                    <a:pt x="171580" y="28343"/>
                  </a:moveTo>
                  <a:lnTo>
                    <a:pt x="171444" y="28493"/>
                  </a:lnTo>
                  <a:lnTo>
                    <a:pt x="171972" y="29006"/>
                  </a:lnTo>
                  <a:lnTo>
                    <a:pt x="172123" y="28870"/>
                  </a:lnTo>
                  <a:lnTo>
                    <a:pt x="171580" y="28343"/>
                  </a:lnTo>
                  <a:close/>
                  <a:moveTo>
                    <a:pt x="130642" y="28539"/>
                  </a:moveTo>
                  <a:lnTo>
                    <a:pt x="130340" y="29217"/>
                  </a:lnTo>
                  <a:lnTo>
                    <a:pt x="130536" y="29308"/>
                  </a:lnTo>
                  <a:lnTo>
                    <a:pt x="130823" y="28614"/>
                  </a:lnTo>
                  <a:lnTo>
                    <a:pt x="130642" y="28539"/>
                  </a:lnTo>
                  <a:close/>
                  <a:moveTo>
                    <a:pt x="207540" y="28539"/>
                  </a:moveTo>
                  <a:lnTo>
                    <a:pt x="207238" y="29217"/>
                  </a:lnTo>
                  <a:lnTo>
                    <a:pt x="207434" y="29308"/>
                  </a:lnTo>
                  <a:lnTo>
                    <a:pt x="207721" y="28614"/>
                  </a:lnTo>
                  <a:lnTo>
                    <a:pt x="207540" y="28539"/>
                  </a:lnTo>
                  <a:close/>
                  <a:moveTo>
                    <a:pt x="81076" y="28855"/>
                  </a:moveTo>
                  <a:lnTo>
                    <a:pt x="80397" y="29172"/>
                  </a:lnTo>
                  <a:lnTo>
                    <a:pt x="80488" y="29353"/>
                  </a:lnTo>
                  <a:lnTo>
                    <a:pt x="81152" y="29036"/>
                  </a:lnTo>
                  <a:lnTo>
                    <a:pt x="81076" y="28855"/>
                  </a:lnTo>
                  <a:close/>
                  <a:moveTo>
                    <a:pt x="78105" y="28705"/>
                  </a:moveTo>
                  <a:lnTo>
                    <a:pt x="77909" y="28795"/>
                  </a:lnTo>
                  <a:lnTo>
                    <a:pt x="78210" y="29474"/>
                  </a:lnTo>
                  <a:lnTo>
                    <a:pt x="78391" y="29398"/>
                  </a:lnTo>
                  <a:lnTo>
                    <a:pt x="78105" y="28705"/>
                  </a:lnTo>
                  <a:close/>
                  <a:moveTo>
                    <a:pt x="204900" y="29036"/>
                  </a:moveTo>
                  <a:lnTo>
                    <a:pt x="204810" y="29217"/>
                  </a:lnTo>
                  <a:lnTo>
                    <a:pt x="205488" y="29534"/>
                  </a:lnTo>
                  <a:lnTo>
                    <a:pt x="205564" y="29353"/>
                  </a:lnTo>
                  <a:lnTo>
                    <a:pt x="204900" y="29036"/>
                  </a:lnTo>
                  <a:close/>
                  <a:moveTo>
                    <a:pt x="155093" y="28931"/>
                  </a:moveTo>
                  <a:lnTo>
                    <a:pt x="154912" y="29021"/>
                  </a:lnTo>
                  <a:lnTo>
                    <a:pt x="155199" y="29700"/>
                  </a:lnTo>
                  <a:lnTo>
                    <a:pt x="155395" y="29625"/>
                  </a:lnTo>
                  <a:lnTo>
                    <a:pt x="155093" y="28931"/>
                  </a:lnTo>
                  <a:close/>
                  <a:moveTo>
                    <a:pt x="79915" y="29398"/>
                  </a:moveTo>
                  <a:lnTo>
                    <a:pt x="79236" y="29715"/>
                  </a:lnTo>
                  <a:lnTo>
                    <a:pt x="79326" y="29896"/>
                  </a:lnTo>
                  <a:lnTo>
                    <a:pt x="79990" y="29579"/>
                  </a:lnTo>
                  <a:lnTo>
                    <a:pt x="79915" y="29398"/>
                  </a:lnTo>
                  <a:close/>
                  <a:moveTo>
                    <a:pt x="172485" y="29233"/>
                  </a:moveTo>
                  <a:lnTo>
                    <a:pt x="172334" y="29383"/>
                  </a:lnTo>
                  <a:lnTo>
                    <a:pt x="172877" y="29911"/>
                  </a:lnTo>
                  <a:lnTo>
                    <a:pt x="173013" y="29760"/>
                  </a:lnTo>
                  <a:lnTo>
                    <a:pt x="172485" y="29233"/>
                  </a:lnTo>
                  <a:close/>
                  <a:moveTo>
                    <a:pt x="206062" y="29579"/>
                  </a:moveTo>
                  <a:lnTo>
                    <a:pt x="205971" y="29760"/>
                  </a:lnTo>
                  <a:lnTo>
                    <a:pt x="206650" y="30077"/>
                  </a:lnTo>
                  <a:lnTo>
                    <a:pt x="206740" y="29896"/>
                  </a:lnTo>
                  <a:lnTo>
                    <a:pt x="206062" y="29579"/>
                  </a:lnTo>
                  <a:close/>
                  <a:moveTo>
                    <a:pt x="130144" y="29715"/>
                  </a:moveTo>
                  <a:lnTo>
                    <a:pt x="129842" y="30409"/>
                  </a:lnTo>
                  <a:lnTo>
                    <a:pt x="130039" y="30484"/>
                  </a:lnTo>
                  <a:lnTo>
                    <a:pt x="130325" y="29806"/>
                  </a:lnTo>
                  <a:lnTo>
                    <a:pt x="130144" y="29715"/>
                  </a:lnTo>
                  <a:close/>
                  <a:moveTo>
                    <a:pt x="207027" y="29715"/>
                  </a:moveTo>
                  <a:lnTo>
                    <a:pt x="206740" y="30394"/>
                  </a:lnTo>
                  <a:lnTo>
                    <a:pt x="206936" y="30484"/>
                  </a:lnTo>
                  <a:lnTo>
                    <a:pt x="207223" y="29791"/>
                  </a:lnTo>
                  <a:lnTo>
                    <a:pt x="207027" y="29715"/>
                  </a:lnTo>
                  <a:close/>
                  <a:moveTo>
                    <a:pt x="207223" y="30122"/>
                  </a:moveTo>
                  <a:lnTo>
                    <a:pt x="207133" y="30303"/>
                  </a:lnTo>
                  <a:lnTo>
                    <a:pt x="207811" y="30620"/>
                  </a:lnTo>
                  <a:lnTo>
                    <a:pt x="207902" y="30439"/>
                  </a:lnTo>
                  <a:lnTo>
                    <a:pt x="207223" y="30122"/>
                  </a:lnTo>
                  <a:close/>
                  <a:moveTo>
                    <a:pt x="78602" y="29896"/>
                  </a:moveTo>
                  <a:lnTo>
                    <a:pt x="78421" y="29972"/>
                  </a:lnTo>
                  <a:lnTo>
                    <a:pt x="78452" y="30077"/>
                  </a:lnTo>
                  <a:lnTo>
                    <a:pt x="78074" y="30258"/>
                  </a:lnTo>
                  <a:lnTo>
                    <a:pt x="78150" y="30439"/>
                  </a:lnTo>
                  <a:lnTo>
                    <a:pt x="78165" y="30439"/>
                  </a:lnTo>
                  <a:lnTo>
                    <a:pt x="78542" y="30258"/>
                  </a:lnTo>
                  <a:lnTo>
                    <a:pt x="78708" y="30665"/>
                  </a:lnTo>
                  <a:lnTo>
                    <a:pt x="78904" y="30575"/>
                  </a:lnTo>
                  <a:lnTo>
                    <a:pt x="78723" y="30183"/>
                  </a:lnTo>
                  <a:lnTo>
                    <a:pt x="78829" y="30122"/>
                  </a:lnTo>
                  <a:lnTo>
                    <a:pt x="78753" y="29941"/>
                  </a:lnTo>
                  <a:lnTo>
                    <a:pt x="78648" y="29987"/>
                  </a:lnTo>
                  <a:lnTo>
                    <a:pt x="78602" y="29896"/>
                  </a:lnTo>
                  <a:close/>
                  <a:moveTo>
                    <a:pt x="173405" y="30138"/>
                  </a:moveTo>
                  <a:lnTo>
                    <a:pt x="173254" y="30288"/>
                  </a:lnTo>
                  <a:lnTo>
                    <a:pt x="173782" y="30801"/>
                  </a:lnTo>
                  <a:lnTo>
                    <a:pt x="173933" y="30650"/>
                  </a:lnTo>
                  <a:lnTo>
                    <a:pt x="173405" y="30138"/>
                  </a:lnTo>
                  <a:close/>
                  <a:moveTo>
                    <a:pt x="155606" y="30122"/>
                  </a:moveTo>
                  <a:lnTo>
                    <a:pt x="155410" y="30198"/>
                  </a:lnTo>
                  <a:lnTo>
                    <a:pt x="155696" y="30892"/>
                  </a:lnTo>
                  <a:lnTo>
                    <a:pt x="155892" y="30816"/>
                  </a:lnTo>
                  <a:lnTo>
                    <a:pt x="155606" y="30122"/>
                  </a:lnTo>
                  <a:close/>
                  <a:moveTo>
                    <a:pt x="77592" y="30484"/>
                  </a:moveTo>
                  <a:lnTo>
                    <a:pt x="76913" y="30801"/>
                  </a:lnTo>
                  <a:lnTo>
                    <a:pt x="77003" y="30982"/>
                  </a:lnTo>
                  <a:lnTo>
                    <a:pt x="77667" y="30665"/>
                  </a:lnTo>
                  <a:lnTo>
                    <a:pt x="77592" y="30484"/>
                  </a:lnTo>
                  <a:close/>
                  <a:moveTo>
                    <a:pt x="208385" y="30665"/>
                  </a:moveTo>
                  <a:lnTo>
                    <a:pt x="208294" y="30846"/>
                  </a:lnTo>
                  <a:lnTo>
                    <a:pt x="208973" y="31163"/>
                  </a:lnTo>
                  <a:lnTo>
                    <a:pt x="209063" y="30982"/>
                  </a:lnTo>
                  <a:lnTo>
                    <a:pt x="208385" y="30665"/>
                  </a:lnTo>
                  <a:close/>
                  <a:moveTo>
                    <a:pt x="76415" y="31027"/>
                  </a:moveTo>
                  <a:lnTo>
                    <a:pt x="75736" y="31344"/>
                  </a:lnTo>
                  <a:lnTo>
                    <a:pt x="75827" y="31525"/>
                  </a:lnTo>
                  <a:lnTo>
                    <a:pt x="76506" y="31208"/>
                  </a:lnTo>
                  <a:lnTo>
                    <a:pt x="76415" y="31027"/>
                  </a:lnTo>
                  <a:close/>
                  <a:moveTo>
                    <a:pt x="206529" y="30892"/>
                  </a:moveTo>
                  <a:lnTo>
                    <a:pt x="206243" y="31586"/>
                  </a:lnTo>
                  <a:lnTo>
                    <a:pt x="206439" y="31661"/>
                  </a:lnTo>
                  <a:lnTo>
                    <a:pt x="206725" y="30967"/>
                  </a:lnTo>
                  <a:lnTo>
                    <a:pt x="206529" y="30892"/>
                  </a:lnTo>
                  <a:close/>
                  <a:moveTo>
                    <a:pt x="129631" y="30907"/>
                  </a:moveTo>
                  <a:lnTo>
                    <a:pt x="129345" y="31586"/>
                  </a:lnTo>
                  <a:lnTo>
                    <a:pt x="129526" y="31676"/>
                  </a:lnTo>
                  <a:lnTo>
                    <a:pt x="129827" y="30982"/>
                  </a:lnTo>
                  <a:lnTo>
                    <a:pt x="129631" y="30907"/>
                  </a:lnTo>
                  <a:close/>
                  <a:moveTo>
                    <a:pt x="174310" y="31027"/>
                  </a:moveTo>
                  <a:lnTo>
                    <a:pt x="174174" y="31178"/>
                  </a:lnTo>
                  <a:lnTo>
                    <a:pt x="174702" y="31706"/>
                  </a:lnTo>
                  <a:lnTo>
                    <a:pt x="174853" y="31555"/>
                  </a:lnTo>
                  <a:lnTo>
                    <a:pt x="174310" y="31027"/>
                  </a:lnTo>
                  <a:close/>
                  <a:moveTo>
                    <a:pt x="209546" y="31208"/>
                  </a:moveTo>
                  <a:lnTo>
                    <a:pt x="209471" y="31389"/>
                  </a:lnTo>
                  <a:lnTo>
                    <a:pt x="210134" y="31706"/>
                  </a:lnTo>
                  <a:lnTo>
                    <a:pt x="210225" y="31510"/>
                  </a:lnTo>
                  <a:lnTo>
                    <a:pt x="209546" y="31208"/>
                  </a:lnTo>
                  <a:close/>
                  <a:moveTo>
                    <a:pt x="79115" y="31073"/>
                  </a:moveTo>
                  <a:lnTo>
                    <a:pt x="78919" y="31148"/>
                  </a:lnTo>
                  <a:lnTo>
                    <a:pt x="79206" y="31842"/>
                  </a:lnTo>
                  <a:lnTo>
                    <a:pt x="79402" y="31767"/>
                  </a:lnTo>
                  <a:lnTo>
                    <a:pt x="79115" y="31073"/>
                  </a:lnTo>
                  <a:close/>
                  <a:moveTo>
                    <a:pt x="75254" y="31571"/>
                  </a:moveTo>
                  <a:lnTo>
                    <a:pt x="74575" y="31887"/>
                  </a:lnTo>
                  <a:lnTo>
                    <a:pt x="74665" y="32068"/>
                  </a:lnTo>
                  <a:lnTo>
                    <a:pt x="75344" y="31752"/>
                  </a:lnTo>
                  <a:lnTo>
                    <a:pt x="75254" y="31571"/>
                  </a:lnTo>
                  <a:close/>
                  <a:moveTo>
                    <a:pt x="156104" y="31299"/>
                  </a:moveTo>
                  <a:lnTo>
                    <a:pt x="155908" y="31389"/>
                  </a:lnTo>
                  <a:lnTo>
                    <a:pt x="156209" y="32068"/>
                  </a:lnTo>
                  <a:lnTo>
                    <a:pt x="156390" y="31993"/>
                  </a:lnTo>
                  <a:lnTo>
                    <a:pt x="156104" y="31299"/>
                  </a:lnTo>
                  <a:close/>
                  <a:moveTo>
                    <a:pt x="210707" y="31752"/>
                  </a:moveTo>
                  <a:lnTo>
                    <a:pt x="210632" y="31933"/>
                  </a:lnTo>
                  <a:lnTo>
                    <a:pt x="211296" y="32249"/>
                  </a:lnTo>
                  <a:lnTo>
                    <a:pt x="211386" y="32068"/>
                  </a:lnTo>
                  <a:lnTo>
                    <a:pt x="210707" y="31752"/>
                  </a:lnTo>
                  <a:close/>
                  <a:moveTo>
                    <a:pt x="175230" y="31933"/>
                  </a:moveTo>
                  <a:lnTo>
                    <a:pt x="175079" y="32083"/>
                  </a:lnTo>
                  <a:lnTo>
                    <a:pt x="175622" y="32596"/>
                  </a:lnTo>
                  <a:lnTo>
                    <a:pt x="175758" y="32460"/>
                  </a:lnTo>
                  <a:lnTo>
                    <a:pt x="175230" y="31933"/>
                  </a:lnTo>
                  <a:close/>
                  <a:moveTo>
                    <a:pt x="74092" y="32114"/>
                  </a:moveTo>
                  <a:lnTo>
                    <a:pt x="73413" y="32430"/>
                  </a:lnTo>
                  <a:lnTo>
                    <a:pt x="73504" y="32611"/>
                  </a:lnTo>
                  <a:lnTo>
                    <a:pt x="74183" y="32295"/>
                  </a:lnTo>
                  <a:lnTo>
                    <a:pt x="74092" y="32114"/>
                  </a:lnTo>
                  <a:close/>
                  <a:moveTo>
                    <a:pt x="211869" y="32295"/>
                  </a:moveTo>
                  <a:lnTo>
                    <a:pt x="211793" y="32476"/>
                  </a:lnTo>
                  <a:lnTo>
                    <a:pt x="212457" y="32792"/>
                  </a:lnTo>
                  <a:lnTo>
                    <a:pt x="212548" y="32611"/>
                  </a:lnTo>
                  <a:lnTo>
                    <a:pt x="211869" y="32295"/>
                  </a:lnTo>
                  <a:close/>
                  <a:moveTo>
                    <a:pt x="206031" y="32068"/>
                  </a:moveTo>
                  <a:lnTo>
                    <a:pt x="205745" y="32762"/>
                  </a:lnTo>
                  <a:lnTo>
                    <a:pt x="205926" y="32838"/>
                  </a:lnTo>
                  <a:lnTo>
                    <a:pt x="206228" y="32159"/>
                  </a:lnTo>
                  <a:lnTo>
                    <a:pt x="206031" y="32068"/>
                  </a:lnTo>
                  <a:close/>
                  <a:moveTo>
                    <a:pt x="129134" y="32083"/>
                  </a:moveTo>
                  <a:lnTo>
                    <a:pt x="128832" y="32762"/>
                  </a:lnTo>
                  <a:lnTo>
                    <a:pt x="129028" y="32853"/>
                  </a:lnTo>
                  <a:lnTo>
                    <a:pt x="129315" y="32159"/>
                  </a:lnTo>
                  <a:lnTo>
                    <a:pt x="129134" y="32083"/>
                  </a:lnTo>
                  <a:close/>
                  <a:moveTo>
                    <a:pt x="79613" y="32249"/>
                  </a:moveTo>
                  <a:lnTo>
                    <a:pt x="79417" y="32340"/>
                  </a:lnTo>
                  <a:lnTo>
                    <a:pt x="79703" y="33019"/>
                  </a:lnTo>
                  <a:lnTo>
                    <a:pt x="79900" y="32943"/>
                  </a:lnTo>
                  <a:lnTo>
                    <a:pt x="79613" y="32249"/>
                  </a:lnTo>
                  <a:close/>
                  <a:moveTo>
                    <a:pt x="72931" y="32657"/>
                  </a:moveTo>
                  <a:lnTo>
                    <a:pt x="72252" y="32973"/>
                  </a:lnTo>
                  <a:lnTo>
                    <a:pt x="72343" y="33154"/>
                  </a:lnTo>
                  <a:lnTo>
                    <a:pt x="73006" y="32838"/>
                  </a:lnTo>
                  <a:lnTo>
                    <a:pt x="72931" y="32657"/>
                  </a:lnTo>
                  <a:close/>
                  <a:moveTo>
                    <a:pt x="156601" y="32491"/>
                  </a:moveTo>
                  <a:lnTo>
                    <a:pt x="156420" y="32566"/>
                  </a:lnTo>
                  <a:lnTo>
                    <a:pt x="156707" y="33260"/>
                  </a:lnTo>
                  <a:lnTo>
                    <a:pt x="156888" y="33169"/>
                  </a:lnTo>
                  <a:lnTo>
                    <a:pt x="156601" y="32491"/>
                  </a:lnTo>
                  <a:close/>
                  <a:moveTo>
                    <a:pt x="213030" y="32838"/>
                  </a:moveTo>
                  <a:lnTo>
                    <a:pt x="212955" y="33019"/>
                  </a:lnTo>
                  <a:lnTo>
                    <a:pt x="213619" y="33335"/>
                  </a:lnTo>
                  <a:lnTo>
                    <a:pt x="213709" y="33154"/>
                  </a:lnTo>
                  <a:lnTo>
                    <a:pt x="213030" y="32838"/>
                  </a:lnTo>
                  <a:close/>
                  <a:moveTo>
                    <a:pt x="176150" y="32838"/>
                  </a:moveTo>
                  <a:lnTo>
                    <a:pt x="175999" y="32973"/>
                  </a:lnTo>
                  <a:lnTo>
                    <a:pt x="176527" y="33501"/>
                  </a:lnTo>
                  <a:lnTo>
                    <a:pt x="176678" y="33350"/>
                  </a:lnTo>
                  <a:lnTo>
                    <a:pt x="176150" y="32838"/>
                  </a:lnTo>
                  <a:close/>
                  <a:moveTo>
                    <a:pt x="71769" y="33200"/>
                  </a:moveTo>
                  <a:lnTo>
                    <a:pt x="71091" y="33516"/>
                  </a:lnTo>
                  <a:lnTo>
                    <a:pt x="71181" y="33697"/>
                  </a:lnTo>
                  <a:lnTo>
                    <a:pt x="71845" y="33381"/>
                  </a:lnTo>
                  <a:lnTo>
                    <a:pt x="71769" y="33200"/>
                  </a:lnTo>
                  <a:close/>
                  <a:moveTo>
                    <a:pt x="214207" y="33381"/>
                  </a:moveTo>
                  <a:lnTo>
                    <a:pt x="214116" y="33562"/>
                  </a:lnTo>
                  <a:lnTo>
                    <a:pt x="214795" y="33878"/>
                  </a:lnTo>
                  <a:lnTo>
                    <a:pt x="214871" y="33697"/>
                  </a:lnTo>
                  <a:lnTo>
                    <a:pt x="214207" y="33381"/>
                  </a:lnTo>
                  <a:close/>
                  <a:moveTo>
                    <a:pt x="205534" y="33260"/>
                  </a:moveTo>
                  <a:lnTo>
                    <a:pt x="205232" y="33939"/>
                  </a:lnTo>
                  <a:lnTo>
                    <a:pt x="205428" y="34014"/>
                  </a:lnTo>
                  <a:lnTo>
                    <a:pt x="205715" y="33335"/>
                  </a:lnTo>
                  <a:lnTo>
                    <a:pt x="205534" y="33260"/>
                  </a:lnTo>
                  <a:close/>
                  <a:moveTo>
                    <a:pt x="128636" y="33260"/>
                  </a:moveTo>
                  <a:lnTo>
                    <a:pt x="128334" y="33954"/>
                  </a:lnTo>
                  <a:lnTo>
                    <a:pt x="128530" y="34029"/>
                  </a:lnTo>
                  <a:lnTo>
                    <a:pt x="128817" y="33350"/>
                  </a:lnTo>
                  <a:lnTo>
                    <a:pt x="128636" y="33260"/>
                  </a:lnTo>
                  <a:close/>
                  <a:moveTo>
                    <a:pt x="80111" y="33441"/>
                  </a:moveTo>
                  <a:lnTo>
                    <a:pt x="79915" y="33516"/>
                  </a:lnTo>
                  <a:lnTo>
                    <a:pt x="80216" y="34210"/>
                  </a:lnTo>
                  <a:lnTo>
                    <a:pt x="80397" y="34120"/>
                  </a:lnTo>
                  <a:lnTo>
                    <a:pt x="80111" y="33441"/>
                  </a:lnTo>
                  <a:close/>
                  <a:moveTo>
                    <a:pt x="70608" y="33743"/>
                  </a:moveTo>
                  <a:lnTo>
                    <a:pt x="69929" y="34059"/>
                  </a:lnTo>
                  <a:lnTo>
                    <a:pt x="70020" y="34240"/>
                  </a:lnTo>
                  <a:lnTo>
                    <a:pt x="70683" y="33924"/>
                  </a:lnTo>
                  <a:lnTo>
                    <a:pt x="70608" y="33743"/>
                  </a:lnTo>
                  <a:close/>
                  <a:moveTo>
                    <a:pt x="177055" y="33727"/>
                  </a:moveTo>
                  <a:lnTo>
                    <a:pt x="176919" y="33878"/>
                  </a:lnTo>
                  <a:lnTo>
                    <a:pt x="177447" y="34406"/>
                  </a:lnTo>
                  <a:lnTo>
                    <a:pt x="177598" y="34255"/>
                  </a:lnTo>
                  <a:lnTo>
                    <a:pt x="177055" y="33727"/>
                  </a:lnTo>
                  <a:close/>
                  <a:moveTo>
                    <a:pt x="215368" y="33924"/>
                  </a:moveTo>
                  <a:lnTo>
                    <a:pt x="215278" y="34105"/>
                  </a:lnTo>
                  <a:lnTo>
                    <a:pt x="215957" y="34421"/>
                  </a:lnTo>
                  <a:lnTo>
                    <a:pt x="216032" y="34240"/>
                  </a:lnTo>
                  <a:lnTo>
                    <a:pt x="215368" y="33924"/>
                  </a:lnTo>
                  <a:close/>
                  <a:moveTo>
                    <a:pt x="157099" y="33667"/>
                  </a:moveTo>
                  <a:lnTo>
                    <a:pt x="156918" y="33743"/>
                  </a:lnTo>
                  <a:lnTo>
                    <a:pt x="157205" y="34436"/>
                  </a:lnTo>
                  <a:lnTo>
                    <a:pt x="157401" y="34361"/>
                  </a:lnTo>
                  <a:lnTo>
                    <a:pt x="157099" y="33667"/>
                  </a:lnTo>
                  <a:close/>
                  <a:moveTo>
                    <a:pt x="69446" y="34286"/>
                  </a:moveTo>
                  <a:lnTo>
                    <a:pt x="68768" y="34602"/>
                  </a:lnTo>
                  <a:lnTo>
                    <a:pt x="68858" y="34783"/>
                  </a:lnTo>
                  <a:lnTo>
                    <a:pt x="69522" y="34467"/>
                  </a:lnTo>
                  <a:lnTo>
                    <a:pt x="69446" y="34286"/>
                  </a:lnTo>
                  <a:close/>
                  <a:moveTo>
                    <a:pt x="216530" y="34467"/>
                  </a:moveTo>
                  <a:lnTo>
                    <a:pt x="216439" y="34648"/>
                  </a:lnTo>
                  <a:lnTo>
                    <a:pt x="217118" y="34964"/>
                  </a:lnTo>
                  <a:lnTo>
                    <a:pt x="217209" y="34783"/>
                  </a:lnTo>
                  <a:lnTo>
                    <a:pt x="216530" y="34467"/>
                  </a:lnTo>
                  <a:close/>
                  <a:moveTo>
                    <a:pt x="205021" y="34436"/>
                  </a:moveTo>
                  <a:lnTo>
                    <a:pt x="204734" y="35115"/>
                  </a:lnTo>
                  <a:lnTo>
                    <a:pt x="204930" y="35206"/>
                  </a:lnTo>
                  <a:lnTo>
                    <a:pt x="205217" y="34512"/>
                  </a:lnTo>
                  <a:lnTo>
                    <a:pt x="205021" y="34436"/>
                  </a:lnTo>
                  <a:close/>
                  <a:moveTo>
                    <a:pt x="128123" y="34452"/>
                  </a:moveTo>
                  <a:lnTo>
                    <a:pt x="127836" y="35130"/>
                  </a:lnTo>
                  <a:lnTo>
                    <a:pt x="128032" y="35221"/>
                  </a:lnTo>
                  <a:lnTo>
                    <a:pt x="128319" y="34527"/>
                  </a:lnTo>
                  <a:lnTo>
                    <a:pt x="128123" y="34452"/>
                  </a:lnTo>
                  <a:close/>
                  <a:moveTo>
                    <a:pt x="177975" y="34633"/>
                  </a:moveTo>
                  <a:lnTo>
                    <a:pt x="177824" y="34783"/>
                  </a:lnTo>
                  <a:lnTo>
                    <a:pt x="178367" y="35296"/>
                  </a:lnTo>
                  <a:lnTo>
                    <a:pt x="178503" y="35160"/>
                  </a:lnTo>
                  <a:lnTo>
                    <a:pt x="177975" y="34633"/>
                  </a:lnTo>
                  <a:close/>
                  <a:moveTo>
                    <a:pt x="68285" y="34814"/>
                  </a:moveTo>
                  <a:lnTo>
                    <a:pt x="67606" y="35130"/>
                  </a:lnTo>
                  <a:lnTo>
                    <a:pt x="67697" y="35326"/>
                  </a:lnTo>
                  <a:lnTo>
                    <a:pt x="68375" y="35010"/>
                  </a:lnTo>
                  <a:lnTo>
                    <a:pt x="68285" y="34814"/>
                  </a:lnTo>
                  <a:close/>
                  <a:moveTo>
                    <a:pt x="80609" y="34617"/>
                  </a:moveTo>
                  <a:lnTo>
                    <a:pt x="80428" y="34693"/>
                  </a:lnTo>
                  <a:lnTo>
                    <a:pt x="80714" y="35387"/>
                  </a:lnTo>
                  <a:lnTo>
                    <a:pt x="80895" y="35311"/>
                  </a:lnTo>
                  <a:lnTo>
                    <a:pt x="80609" y="34617"/>
                  </a:lnTo>
                  <a:close/>
                  <a:moveTo>
                    <a:pt x="217691" y="35010"/>
                  </a:moveTo>
                  <a:lnTo>
                    <a:pt x="217601" y="35191"/>
                  </a:lnTo>
                  <a:lnTo>
                    <a:pt x="218280" y="35507"/>
                  </a:lnTo>
                  <a:lnTo>
                    <a:pt x="218355" y="35326"/>
                  </a:lnTo>
                  <a:lnTo>
                    <a:pt x="217691" y="35010"/>
                  </a:lnTo>
                  <a:close/>
                  <a:moveTo>
                    <a:pt x="157612" y="34844"/>
                  </a:moveTo>
                  <a:lnTo>
                    <a:pt x="157416" y="34919"/>
                  </a:lnTo>
                  <a:lnTo>
                    <a:pt x="157703" y="35613"/>
                  </a:lnTo>
                  <a:lnTo>
                    <a:pt x="157899" y="35538"/>
                  </a:lnTo>
                  <a:lnTo>
                    <a:pt x="157612" y="34844"/>
                  </a:lnTo>
                  <a:close/>
                  <a:moveTo>
                    <a:pt x="67123" y="35357"/>
                  </a:moveTo>
                  <a:lnTo>
                    <a:pt x="66445" y="35673"/>
                  </a:lnTo>
                  <a:lnTo>
                    <a:pt x="66535" y="35869"/>
                  </a:lnTo>
                  <a:lnTo>
                    <a:pt x="67199" y="35553"/>
                  </a:lnTo>
                  <a:lnTo>
                    <a:pt x="67123" y="35357"/>
                  </a:lnTo>
                  <a:close/>
                  <a:moveTo>
                    <a:pt x="218853" y="35553"/>
                  </a:moveTo>
                  <a:lnTo>
                    <a:pt x="218762" y="35734"/>
                  </a:lnTo>
                  <a:lnTo>
                    <a:pt x="219441" y="36050"/>
                  </a:lnTo>
                  <a:lnTo>
                    <a:pt x="219532" y="35869"/>
                  </a:lnTo>
                  <a:lnTo>
                    <a:pt x="218853" y="35553"/>
                  </a:lnTo>
                  <a:close/>
                  <a:moveTo>
                    <a:pt x="178895" y="35522"/>
                  </a:moveTo>
                  <a:lnTo>
                    <a:pt x="178745" y="35673"/>
                  </a:lnTo>
                  <a:lnTo>
                    <a:pt x="179273" y="36201"/>
                  </a:lnTo>
                  <a:lnTo>
                    <a:pt x="179423" y="36050"/>
                  </a:lnTo>
                  <a:lnTo>
                    <a:pt x="178895" y="35522"/>
                  </a:lnTo>
                  <a:close/>
                  <a:moveTo>
                    <a:pt x="204523" y="35613"/>
                  </a:moveTo>
                  <a:lnTo>
                    <a:pt x="204236" y="36307"/>
                  </a:lnTo>
                  <a:lnTo>
                    <a:pt x="204417" y="36382"/>
                  </a:lnTo>
                  <a:lnTo>
                    <a:pt x="204719" y="35703"/>
                  </a:lnTo>
                  <a:lnTo>
                    <a:pt x="204523" y="35613"/>
                  </a:lnTo>
                  <a:close/>
                  <a:moveTo>
                    <a:pt x="127625" y="35628"/>
                  </a:moveTo>
                  <a:lnTo>
                    <a:pt x="127339" y="36322"/>
                  </a:lnTo>
                  <a:lnTo>
                    <a:pt x="127535" y="36397"/>
                  </a:lnTo>
                  <a:lnTo>
                    <a:pt x="127821" y="35703"/>
                  </a:lnTo>
                  <a:lnTo>
                    <a:pt x="127625" y="35628"/>
                  </a:lnTo>
                  <a:close/>
                  <a:moveTo>
                    <a:pt x="65947" y="35900"/>
                  </a:moveTo>
                  <a:lnTo>
                    <a:pt x="65283" y="36216"/>
                  </a:lnTo>
                  <a:lnTo>
                    <a:pt x="65359" y="36412"/>
                  </a:lnTo>
                  <a:lnTo>
                    <a:pt x="66037" y="36096"/>
                  </a:lnTo>
                  <a:lnTo>
                    <a:pt x="65947" y="35900"/>
                  </a:lnTo>
                  <a:close/>
                  <a:moveTo>
                    <a:pt x="81106" y="35794"/>
                  </a:moveTo>
                  <a:lnTo>
                    <a:pt x="80925" y="35884"/>
                  </a:lnTo>
                  <a:lnTo>
                    <a:pt x="81212" y="36563"/>
                  </a:lnTo>
                  <a:lnTo>
                    <a:pt x="81408" y="36488"/>
                  </a:lnTo>
                  <a:lnTo>
                    <a:pt x="81106" y="35794"/>
                  </a:lnTo>
                  <a:close/>
                  <a:moveTo>
                    <a:pt x="220014" y="36081"/>
                  </a:moveTo>
                  <a:lnTo>
                    <a:pt x="219924" y="36277"/>
                  </a:lnTo>
                  <a:lnTo>
                    <a:pt x="220603" y="36578"/>
                  </a:lnTo>
                  <a:lnTo>
                    <a:pt x="220693" y="36397"/>
                  </a:lnTo>
                  <a:lnTo>
                    <a:pt x="220014" y="36081"/>
                  </a:lnTo>
                  <a:close/>
                  <a:moveTo>
                    <a:pt x="158110" y="36020"/>
                  </a:moveTo>
                  <a:lnTo>
                    <a:pt x="157914" y="36096"/>
                  </a:lnTo>
                  <a:lnTo>
                    <a:pt x="158215" y="36790"/>
                  </a:lnTo>
                  <a:lnTo>
                    <a:pt x="158396" y="36699"/>
                  </a:lnTo>
                  <a:lnTo>
                    <a:pt x="158110" y="36020"/>
                  </a:lnTo>
                  <a:close/>
                  <a:moveTo>
                    <a:pt x="64785" y="36443"/>
                  </a:moveTo>
                  <a:lnTo>
                    <a:pt x="64122" y="36759"/>
                  </a:lnTo>
                  <a:lnTo>
                    <a:pt x="64197" y="36940"/>
                  </a:lnTo>
                  <a:lnTo>
                    <a:pt x="64876" y="36639"/>
                  </a:lnTo>
                  <a:lnTo>
                    <a:pt x="64785" y="36443"/>
                  </a:lnTo>
                  <a:close/>
                  <a:moveTo>
                    <a:pt x="179800" y="36428"/>
                  </a:moveTo>
                  <a:lnTo>
                    <a:pt x="179665" y="36578"/>
                  </a:lnTo>
                  <a:lnTo>
                    <a:pt x="180193" y="37091"/>
                  </a:lnTo>
                  <a:lnTo>
                    <a:pt x="180343" y="36955"/>
                  </a:lnTo>
                  <a:lnTo>
                    <a:pt x="179800" y="36428"/>
                  </a:lnTo>
                  <a:close/>
                  <a:moveTo>
                    <a:pt x="221176" y="36624"/>
                  </a:moveTo>
                  <a:lnTo>
                    <a:pt x="221085" y="36820"/>
                  </a:lnTo>
                  <a:lnTo>
                    <a:pt x="221764" y="37136"/>
                  </a:lnTo>
                  <a:lnTo>
                    <a:pt x="221854" y="36940"/>
                  </a:lnTo>
                  <a:lnTo>
                    <a:pt x="221176" y="36624"/>
                  </a:lnTo>
                  <a:close/>
                  <a:moveTo>
                    <a:pt x="63624" y="36986"/>
                  </a:moveTo>
                  <a:lnTo>
                    <a:pt x="62945" y="37302"/>
                  </a:lnTo>
                  <a:lnTo>
                    <a:pt x="63036" y="37498"/>
                  </a:lnTo>
                  <a:lnTo>
                    <a:pt x="63715" y="37182"/>
                  </a:lnTo>
                  <a:lnTo>
                    <a:pt x="63624" y="36986"/>
                  </a:lnTo>
                  <a:close/>
                  <a:moveTo>
                    <a:pt x="127127" y="36805"/>
                  </a:moveTo>
                  <a:lnTo>
                    <a:pt x="126841" y="37498"/>
                  </a:lnTo>
                  <a:lnTo>
                    <a:pt x="127022" y="37574"/>
                  </a:lnTo>
                  <a:lnTo>
                    <a:pt x="127323" y="36895"/>
                  </a:lnTo>
                  <a:lnTo>
                    <a:pt x="127127" y="36805"/>
                  </a:lnTo>
                  <a:close/>
                  <a:moveTo>
                    <a:pt x="204025" y="36805"/>
                  </a:moveTo>
                  <a:lnTo>
                    <a:pt x="203739" y="37483"/>
                  </a:lnTo>
                  <a:lnTo>
                    <a:pt x="203920" y="37574"/>
                  </a:lnTo>
                  <a:lnTo>
                    <a:pt x="204206" y="36880"/>
                  </a:lnTo>
                  <a:lnTo>
                    <a:pt x="204025" y="36805"/>
                  </a:lnTo>
                  <a:close/>
                  <a:moveTo>
                    <a:pt x="222337" y="37167"/>
                  </a:moveTo>
                  <a:lnTo>
                    <a:pt x="222247" y="37363"/>
                  </a:lnTo>
                  <a:lnTo>
                    <a:pt x="222925" y="37679"/>
                  </a:lnTo>
                  <a:lnTo>
                    <a:pt x="223016" y="37483"/>
                  </a:lnTo>
                  <a:lnTo>
                    <a:pt x="222337" y="37167"/>
                  </a:lnTo>
                  <a:close/>
                  <a:moveTo>
                    <a:pt x="81619" y="36986"/>
                  </a:moveTo>
                  <a:lnTo>
                    <a:pt x="81423" y="37061"/>
                  </a:lnTo>
                  <a:lnTo>
                    <a:pt x="81710" y="37740"/>
                  </a:lnTo>
                  <a:lnTo>
                    <a:pt x="81906" y="37664"/>
                  </a:lnTo>
                  <a:lnTo>
                    <a:pt x="81619" y="36986"/>
                  </a:lnTo>
                  <a:close/>
                  <a:moveTo>
                    <a:pt x="158608" y="37212"/>
                  </a:moveTo>
                  <a:lnTo>
                    <a:pt x="158427" y="37287"/>
                  </a:lnTo>
                  <a:lnTo>
                    <a:pt x="158713" y="37981"/>
                  </a:lnTo>
                  <a:lnTo>
                    <a:pt x="158894" y="37891"/>
                  </a:lnTo>
                  <a:lnTo>
                    <a:pt x="158608" y="37212"/>
                  </a:lnTo>
                  <a:close/>
                  <a:moveTo>
                    <a:pt x="180721" y="37333"/>
                  </a:moveTo>
                  <a:lnTo>
                    <a:pt x="180570" y="37468"/>
                  </a:lnTo>
                  <a:lnTo>
                    <a:pt x="181113" y="37996"/>
                  </a:lnTo>
                  <a:lnTo>
                    <a:pt x="181249" y="37845"/>
                  </a:lnTo>
                  <a:lnTo>
                    <a:pt x="180721" y="37333"/>
                  </a:lnTo>
                  <a:close/>
                  <a:moveTo>
                    <a:pt x="62463" y="37529"/>
                  </a:moveTo>
                  <a:lnTo>
                    <a:pt x="61784" y="37845"/>
                  </a:lnTo>
                  <a:lnTo>
                    <a:pt x="61874" y="38041"/>
                  </a:lnTo>
                  <a:lnTo>
                    <a:pt x="62553" y="37725"/>
                  </a:lnTo>
                  <a:lnTo>
                    <a:pt x="62463" y="37529"/>
                  </a:lnTo>
                  <a:close/>
                  <a:moveTo>
                    <a:pt x="223499" y="37710"/>
                  </a:moveTo>
                  <a:lnTo>
                    <a:pt x="223408" y="37906"/>
                  </a:lnTo>
                  <a:lnTo>
                    <a:pt x="224087" y="38207"/>
                  </a:lnTo>
                  <a:lnTo>
                    <a:pt x="224177" y="38026"/>
                  </a:lnTo>
                  <a:lnTo>
                    <a:pt x="223499" y="37710"/>
                  </a:lnTo>
                  <a:close/>
                  <a:moveTo>
                    <a:pt x="61301" y="38072"/>
                  </a:moveTo>
                  <a:lnTo>
                    <a:pt x="60622" y="38388"/>
                  </a:lnTo>
                  <a:lnTo>
                    <a:pt x="60713" y="38569"/>
                  </a:lnTo>
                  <a:lnTo>
                    <a:pt x="61392" y="38268"/>
                  </a:lnTo>
                  <a:lnTo>
                    <a:pt x="61301" y="38072"/>
                  </a:lnTo>
                  <a:close/>
                  <a:moveTo>
                    <a:pt x="126630" y="37996"/>
                  </a:moveTo>
                  <a:lnTo>
                    <a:pt x="126328" y="38675"/>
                  </a:lnTo>
                  <a:lnTo>
                    <a:pt x="126524" y="38750"/>
                  </a:lnTo>
                  <a:lnTo>
                    <a:pt x="126811" y="38072"/>
                  </a:lnTo>
                  <a:lnTo>
                    <a:pt x="126630" y="37996"/>
                  </a:lnTo>
                  <a:close/>
                  <a:moveTo>
                    <a:pt x="203527" y="37981"/>
                  </a:moveTo>
                  <a:lnTo>
                    <a:pt x="203226" y="38675"/>
                  </a:lnTo>
                  <a:lnTo>
                    <a:pt x="203422" y="38750"/>
                  </a:lnTo>
                  <a:lnTo>
                    <a:pt x="203709" y="38057"/>
                  </a:lnTo>
                  <a:lnTo>
                    <a:pt x="203527" y="37981"/>
                  </a:lnTo>
                  <a:close/>
                  <a:moveTo>
                    <a:pt x="224660" y="38268"/>
                  </a:moveTo>
                  <a:lnTo>
                    <a:pt x="224585" y="38449"/>
                  </a:lnTo>
                  <a:lnTo>
                    <a:pt x="225248" y="38765"/>
                  </a:lnTo>
                  <a:lnTo>
                    <a:pt x="225339" y="38569"/>
                  </a:lnTo>
                  <a:lnTo>
                    <a:pt x="224660" y="38268"/>
                  </a:lnTo>
                  <a:close/>
                  <a:moveTo>
                    <a:pt x="181641" y="38222"/>
                  </a:moveTo>
                  <a:lnTo>
                    <a:pt x="181490" y="38373"/>
                  </a:lnTo>
                  <a:lnTo>
                    <a:pt x="182018" y="38901"/>
                  </a:lnTo>
                  <a:lnTo>
                    <a:pt x="182169" y="38750"/>
                  </a:lnTo>
                  <a:lnTo>
                    <a:pt x="181641" y="38222"/>
                  </a:lnTo>
                  <a:close/>
                  <a:moveTo>
                    <a:pt x="82117" y="38162"/>
                  </a:moveTo>
                  <a:lnTo>
                    <a:pt x="81921" y="38238"/>
                  </a:lnTo>
                  <a:lnTo>
                    <a:pt x="82207" y="38931"/>
                  </a:lnTo>
                  <a:lnTo>
                    <a:pt x="82404" y="38841"/>
                  </a:lnTo>
                  <a:lnTo>
                    <a:pt x="82117" y="38162"/>
                  </a:lnTo>
                  <a:close/>
                  <a:moveTo>
                    <a:pt x="60140" y="38615"/>
                  </a:moveTo>
                  <a:lnTo>
                    <a:pt x="59461" y="38931"/>
                  </a:lnTo>
                  <a:lnTo>
                    <a:pt x="59551" y="39112"/>
                  </a:lnTo>
                  <a:lnTo>
                    <a:pt x="60230" y="38796"/>
                  </a:lnTo>
                  <a:lnTo>
                    <a:pt x="60140" y="38615"/>
                  </a:lnTo>
                  <a:close/>
                  <a:moveTo>
                    <a:pt x="159105" y="38388"/>
                  </a:moveTo>
                  <a:lnTo>
                    <a:pt x="158924" y="38464"/>
                  </a:lnTo>
                  <a:lnTo>
                    <a:pt x="159211" y="39143"/>
                  </a:lnTo>
                  <a:lnTo>
                    <a:pt x="159407" y="39067"/>
                  </a:lnTo>
                  <a:lnTo>
                    <a:pt x="159105" y="38388"/>
                  </a:lnTo>
                  <a:close/>
                  <a:moveTo>
                    <a:pt x="225822" y="38796"/>
                  </a:moveTo>
                  <a:lnTo>
                    <a:pt x="225731" y="38992"/>
                  </a:lnTo>
                  <a:lnTo>
                    <a:pt x="226410" y="39309"/>
                  </a:lnTo>
                  <a:lnTo>
                    <a:pt x="226500" y="39112"/>
                  </a:lnTo>
                  <a:lnTo>
                    <a:pt x="225822" y="38796"/>
                  </a:lnTo>
                  <a:close/>
                  <a:moveTo>
                    <a:pt x="58978" y="39158"/>
                  </a:moveTo>
                  <a:lnTo>
                    <a:pt x="58299" y="39474"/>
                  </a:lnTo>
                  <a:lnTo>
                    <a:pt x="58390" y="39655"/>
                  </a:lnTo>
                  <a:lnTo>
                    <a:pt x="59069" y="39339"/>
                  </a:lnTo>
                  <a:lnTo>
                    <a:pt x="58978" y="39158"/>
                  </a:lnTo>
                  <a:close/>
                  <a:moveTo>
                    <a:pt x="182561" y="39128"/>
                  </a:moveTo>
                  <a:lnTo>
                    <a:pt x="182410" y="39278"/>
                  </a:lnTo>
                  <a:lnTo>
                    <a:pt x="182938" y="39791"/>
                  </a:lnTo>
                  <a:lnTo>
                    <a:pt x="183089" y="39655"/>
                  </a:lnTo>
                  <a:lnTo>
                    <a:pt x="182561" y="39128"/>
                  </a:lnTo>
                  <a:close/>
                  <a:moveTo>
                    <a:pt x="226983" y="39339"/>
                  </a:moveTo>
                  <a:lnTo>
                    <a:pt x="226893" y="39535"/>
                  </a:lnTo>
                  <a:lnTo>
                    <a:pt x="227571" y="39836"/>
                  </a:lnTo>
                  <a:lnTo>
                    <a:pt x="227662" y="39655"/>
                  </a:lnTo>
                  <a:lnTo>
                    <a:pt x="226983" y="39339"/>
                  </a:lnTo>
                  <a:close/>
                  <a:moveTo>
                    <a:pt x="203030" y="39158"/>
                  </a:moveTo>
                  <a:lnTo>
                    <a:pt x="202728" y="39852"/>
                  </a:lnTo>
                  <a:lnTo>
                    <a:pt x="202924" y="39927"/>
                  </a:lnTo>
                  <a:lnTo>
                    <a:pt x="203211" y="39248"/>
                  </a:lnTo>
                  <a:lnTo>
                    <a:pt x="203030" y="39158"/>
                  </a:lnTo>
                  <a:close/>
                  <a:moveTo>
                    <a:pt x="126117" y="39173"/>
                  </a:moveTo>
                  <a:lnTo>
                    <a:pt x="125830" y="39852"/>
                  </a:lnTo>
                  <a:lnTo>
                    <a:pt x="126026" y="39942"/>
                  </a:lnTo>
                  <a:lnTo>
                    <a:pt x="126313" y="39248"/>
                  </a:lnTo>
                  <a:lnTo>
                    <a:pt x="126117" y="39173"/>
                  </a:lnTo>
                  <a:close/>
                  <a:moveTo>
                    <a:pt x="82615" y="39339"/>
                  </a:moveTo>
                  <a:lnTo>
                    <a:pt x="82419" y="39429"/>
                  </a:lnTo>
                  <a:lnTo>
                    <a:pt x="82720" y="40108"/>
                  </a:lnTo>
                  <a:lnTo>
                    <a:pt x="82901" y="40033"/>
                  </a:lnTo>
                  <a:lnTo>
                    <a:pt x="82615" y="39339"/>
                  </a:lnTo>
                  <a:close/>
                  <a:moveTo>
                    <a:pt x="57817" y="39701"/>
                  </a:moveTo>
                  <a:lnTo>
                    <a:pt x="57138" y="40017"/>
                  </a:lnTo>
                  <a:lnTo>
                    <a:pt x="57228" y="40198"/>
                  </a:lnTo>
                  <a:lnTo>
                    <a:pt x="57907" y="39882"/>
                  </a:lnTo>
                  <a:lnTo>
                    <a:pt x="57817" y="39701"/>
                  </a:lnTo>
                  <a:close/>
                  <a:moveTo>
                    <a:pt x="159618" y="39580"/>
                  </a:moveTo>
                  <a:lnTo>
                    <a:pt x="159422" y="39655"/>
                  </a:lnTo>
                  <a:lnTo>
                    <a:pt x="159709" y="40334"/>
                  </a:lnTo>
                  <a:lnTo>
                    <a:pt x="159905" y="40259"/>
                  </a:lnTo>
                  <a:lnTo>
                    <a:pt x="159618" y="39580"/>
                  </a:lnTo>
                  <a:close/>
                  <a:moveTo>
                    <a:pt x="228144" y="39882"/>
                  </a:moveTo>
                  <a:lnTo>
                    <a:pt x="228069" y="40078"/>
                  </a:lnTo>
                  <a:lnTo>
                    <a:pt x="228733" y="40379"/>
                  </a:lnTo>
                  <a:lnTo>
                    <a:pt x="228823" y="40198"/>
                  </a:lnTo>
                  <a:lnTo>
                    <a:pt x="228144" y="39882"/>
                  </a:lnTo>
                  <a:close/>
                  <a:moveTo>
                    <a:pt x="183466" y="40033"/>
                  </a:moveTo>
                  <a:lnTo>
                    <a:pt x="183330" y="40168"/>
                  </a:lnTo>
                  <a:lnTo>
                    <a:pt x="183858" y="40696"/>
                  </a:lnTo>
                  <a:lnTo>
                    <a:pt x="183994" y="40545"/>
                  </a:lnTo>
                  <a:lnTo>
                    <a:pt x="183466" y="40033"/>
                  </a:lnTo>
                  <a:close/>
                  <a:moveTo>
                    <a:pt x="56655" y="40244"/>
                  </a:moveTo>
                  <a:lnTo>
                    <a:pt x="55976" y="40560"/>
                  </a:lnTo>
                  <a:lnTo>
                    <a:pt x="56067" y="40741"/>
                  </a:lnTo>
                  <a:lnTo>
                    <a:pt x="56731" y="40425"/>
                  </a:lnTo>
                  <a:lnTo>
                    <a:pt x="56655" y="40244"/>
                  </a:lnTo>
                  <a:close/>
                  <a:moveTo>
                    <a:pt x="229306" y="40425"/>
                  </a:moveTo>
                  <a:lnTo>
                    <a:pt x="229231" y="40621"/>
                  </a:lnTo>
                  <a:lnTo>
                    <a:pt x="229894" y="40922"/>
                  </a:lnTo>
                  <a:lnTo>
                    <a:pt x="229985" y="40741"/>
                  </a:lnTo>
                  <a:lnTo>
                    <a:pt x="229306" y="40425"/>
                  </a:lnTo>
                  <a:close/>
                  <a:moveTo>
                    <a:pt x="125619" y="40349"/>
                  </a:moveTo>
                  <a:lnTo>
                    <a:pt x="125332" y="41043"/>
                  </a:lnTo>
                  <a:lnTo>
                    <a:pt x="125513" y="41119"/>
                  </a:lnTo>
                  <a:lnTo>
                    <a:pt x="125815" y="40440"/>
                  </a:lnTo>
                  <a:lnTo>
                    <a:pt x="125619" y="40349"/>
                  </a:lnTo>
                  <a:close/>
                  <a:moveTo>
                    <a:pt x="202517" y="40349"/>
                  </a:moveTo>
                  <a:lnTo>
                    <a:pt x="202230" y="41028"/>
                  </a:lnTo>
                  <a:lnTo>
                    <a:pt x="202411" y="41119"/>
                  </a:lnTo>
                  <a:lnTo>
                    <a:pt x="202713" y="40425"/>
                  </a:lnTo>
                  <a:lnTo>
                    <a:pt x="202517" y="40349"/>
                  </a:lnTo>
                  <a:close/>
                  <a:moveTo>
                    <a:pt x="55464" y="40787"/>
                  </a:moveTo>
                  <a:lnTo>
                    <a:pt x="54800" y="41103"/>
                  </a:lnTo>
                  <a:lnTo>
                    <a:pt x="54875" y="41284"/>
                  </a:lnTo>
                  <a:lnTo>
                    <a:pt x="55554" y="40968"/>
                  </a:lnTo>
                  <a:lnTo>
                    <a:pt x="55464" y="40787"/>
                  </a:lnTo>
                  <a:close/>
                  <a:moveTo>
                    <a:pt x="83128" y="40515"/>
                  </a:moveTo>
                  <a:lnTo>
                    <a:pt x="82931" y="40606"/>
                  </a:lnTo>
                  <a:lnTo>
                    <a:pt x="83218" y="41284"/>
                  </a:lnTo>
                  <a:lnTo>
                    <a:pt x="83414" y="41209"/>
                  </a:lnTo>
                  <a:lnTo>
                    <a:pt x="83128" y="40515"/>
                  </a:lnTo>
                  <a:close/>
                  <a:moveTo>
                    <a:pt x="230467" y="40968"/>
                  </a:moveTo>
                  <a:lnTo>
                    <a:pt x="230392" y="41149"/>
                  </a:lnTo>
                  <a:lnTo>
                    <a:pt x="231056" y="41466"/>
                  </a:lnTo>
                  <a:lnTo>
                    <a:pt x="231146" y="41284"/>
                  </a:lnTo>
                  <a:lnTo>
                    <a:pt x="230467" y="40968"/>
                  </a:lnTo>
                  <a:close/>
                  <a:moveTo>
                    <a:pt x="0" y="40907"/>
                  </a:moveTo>
                  <a:lnTo>
                    <a:pt x="0" y="41194"/>
                  </a:lnTo>
                  <a:lnTo>
                    <a:pt x="287" y="41481"/>
                  </a:lnTo>
                  <a:lnTo>
                    <a:pt x="437" y="41330"/>
                  </a:lnTo>
                  <a:lnTo>
                    <a:pt x="0" y="40907"/>
                  </a:lnTo>
                  <a:close/>
                  <a:moveTo>
                    <a:pt x="160116" y="40757"/>
                  </a:moveTo>
                  <a:lnTo>
                    <a:pt x="159920" y="40832"/>
                  </a:lnTo>
                  <a:lnTo>
                    <a:pt x="160222" y="41526"/>
                  </a:lnTo>
                  <a:lnTo>
                    <a:pt x="160403" y="41435"/>
                  </a:lnTo>
                  <a:lnTo>
                    <a:pt x="160116" y="40757"/>
                  </a:lnTo>
                  <a:close/>
                  <a:moveTo>
                    <a:pt x="184386" y="40922"/>
                  </a:moveTo>
                  <a:lnTo>
                    <a:pt x="184235" y="41073"/>
                  </a:lnTo>
                  <a:lnTo>
                    <a:pt x="184763" y="41586"/>
                  </a:lnTo>
                  <a:lnTo>
                    <a:pt x="184914" y="41450"/>
                  </a:lnTo>
                  <a:lnTo>
                    <a:pt x="184386" y="40922"/>
                  </a:lnTo>
                  <a:close/>
                  <a:moveTo>
                    <a:pt x="54302" y="41330"/>
                  </a:moveTo>
                  <a:lnTo>
                    <a:pt x="53638" y="41647"/>
                  </a:lnTo>
                  <a:lnTo>
                    <a:pt x="53714" y="41828"/>
                  </a:lnTo>
                  <a:lnTo>
                    <a:pt x="54393" y="41511"/>
                  </a:lnTo>
                  <a:lnTo>
                    <a:pt x="54302" y="41330"/>
                  </a:lnTo>
                  <a:close/>
                  <a:moveTo>
                    <a:pt x="231629" y="41511"/>
                  </a:moveTo>
                  <a:lnTo>
                    <a:pt x="231553" y="41692"/>
                  </a:lnTo>
                  <a:lnTo>
                    <a:pt x="232217" y="42009"/>
                  </a:lnTo>
                  <a:lnTo>
                    <a:pt x="232308" y="41828"/>
                  </a:lnTo>
                  <a:lnTo>
                    <a:pt x="231629" y="41511"/>
                  </a:lnTo>
                  <a:close/>
                  <a:moveTo>
                    <a:pt x="125106" y="41526"/>
                  </a:moveTo>
                  <a:lnTo>
                    <a:pt x="124820" y="42220"/>
                  </a:lnTo>
                  <a:lnTo>
                    <a:pt x="125016" y="42295"/>
                  </a:lnTo>
                  <a:lnTo>
                    <a:pt x="125302" y="41616"/>
                  </a:lnTo>
                  <a:lnTo>
                    <a:pt x="125106" y="41526"/>
                  </a:lnTo>
                  <a:close/>
                  <a:moveTo>
                    <a:pt x="202019" y="41526"/>
                  </a:moveTo>
                  <a:lnTo>
                    <a:pt x="201733" y="42205"/>
                  </a:lnTo>
                  <a:lnTo>
                    <a:pt x="201914" y="42295"/>
                  </a:lnTo>
                  <a:lnTo>
                    <a:pt x="202200" y="41601"/>
                  </a:lnTo>
                  <a:lnTo>
                    <a:pt x="202019" y="41526"/>
                  </a:lnTo>
                  <a:close/>
                  <a:moveTo>
                    <a:pt x="815" y="41707"/>
                  </a:moveTo>
                  <a:lnTo>
                    <a:pt x="679" y="41858"/>
                  </a:lnTo>
                  <a:lnTo>
                    <a:pt x="1207" y="42371"/>
                  </a:lnTo>
                  <a:lnTo>
                    <a:pt x="1342" y="42235"/>
                  </a:lnTo>
                  <a:lnTo>
                    <a:pt x="815" y="41707"/>
                  </a:lnTo>
                  <a:close/>
                  <a:moveTo>
                    <a:pt x="53141" y="41873"/>
                  </a:moveTo>
                  <a:lnTo>
                    <a:pt x="52462" y="42174"/>
                  </a:lnTo>
                  <a:lnTo>
                    <a:pt x="52552" y="42371"/>
                  </a:lnTo>
                  <a:lnTo>
                    <a:pt x="53231" y="42054"/>
                  </a:lnTo>
                  <a:lnTo>
                    <a:pt x="53141" y="41873"/>
                  </a:lnTo>
                  <a:close/>
                  <a:moveTo>
                    <a:pt x="83625" y="41707"/>
                  </a:moveTo>
                  <a:lnTo>
                    <a:pt x="83429" y="41782"/>
                  </a:lnTo>
                  <a:lnTo>
                    <a:pt x="83716" y="42476"/>
                  </a:lnTo>
                  <a:lnTo>
                    <a:pt x="83912" y="42386"/>
                  </a:lnTo>
                  <a:lnTo>
                    <a:pt x="83625" y="41707"/>
                  </a:lnTo>
                  <a:close/>
                  <a:moveTo>
                    <a:pt x="185291" y="41828"/>
                  </a:moveTo>
                  <a:lnTo>
                    <a:pt x="185155" y="41978"/>
                  </a:lnTo>
                  <a:lnTo>
                    <a:pt x="185683" y="42491"/>
                  </a:lnTo>
                  <a:lnTo>
                    <a:pt x="185834" y="42340"/>
                  </a:lnTo>
                  <a:lnTo>
                    <a:pt x="185291" y="41828"/>
                  </a:lnTo>
                  <a:close/>
                  <a:moveTo>
                    <a:pt x="232805" y="42054"/>
                  </a:moveTo>
                  <a:lnTo>
                    <a:pt x="232715" y="42235"/>
                  </a:lnTo>
                  <a:lnTo>
                    <a:pt x="233394" y="42552"/>
                  </a:lnTo>
                  <a:lnTo>
                    <a:pt x="233484" y="42371"/>
                  </a:lnTo>
                  <a:lnTo>
                    <a:pt x="232805" y="42054"/>
                  </a:lnTo>
                  <a:close/>
                  <a:moveTo>
                    <a:pt x="160614" y="41933"/>
                  </a:moveTo>
                  <a:lnTo>
                    <a:pt x="160433" y="42009"/>
                  </a:lnTo>
                  <a:lnTo>
                    <a:pt x="160719" y="42702"/>
                  </a:lnTo>
                  <a:lnTo>
                    <a:pt x="160915" y="42627"/>
                  </a:lnTo>
                  <a:lnTo>
                    <a:pt x="160614" y="41933"/>
                  </a:lnTo>
                  <a:close/>
                  <a:moveTo>
                    <a:pt x="51979" y="42416"/>
                  </a:moveTo>
                  <a:lnTo>
                    <a:pt x="51316" y="42733"/>
                  </a:lnTo>
                  <a:lnTo>
                    <a:pt x="51391" y="42914"/>
                  </a:lnTo>
                  <a:lnTo>
                    <a:pt x="52070" y="42597"/>
                  </a:lnTo>
                  <a:lnTo>
                    <a:pt x="51979" y="42416"/>
                  </a:lnTo>
                  <a:close/>
                  <a:moveTo>
                    <a:pt x="233967" y="42597"/>
                  </a:moveTo>
                  <a:lnTo>
                    <a:pt x="233876" y="42778"/>
                  </a:lnTo>
                  <a:lnTo>
                    <a:pt x="234555" y="43095"/>
                  </a:lnTo>
                  <a:lnTo>
                    <a:pt x="234646" y="42914"/>
                  </a:lnTo>
                  <a:lnTo>
                    <a:pt x="233967" y="42597"/>
                  </a:lnTo>
                  <a:close/>
                  <a:moveTo>
                    <a:pt x="1735" y="42612"/>
                  </a:moveTo>
                  <a:lnTo>
                    <a:pt x="1584" y="42748"/>
                  </a:lnTo>
                  <a:lnTo>
                    <a:pt x="2112" y="43276"/>
                  </a:lnTo>
                  <a:lnTo>
                    <a:pt x="2263" y="43125"/>
                  </a:lnTo>
                  <a:lnTo>
                    <a:pt x="1735" y="42612"/>
                  </a:lnTo>
                  <a:close/>
                  <a:moveTo>
                    <a:pt x="186211" y="42717"/>
                  </a:moveTo>
                  <a:lnTo>
                    <a:pt x="186060" y="42868"/>
                  </a:lnTo>
                  <a:lnTo>
                    <a:pt x="186603" y="43396"/>
                  </a:lnTo>
                  <a:lnTo>
                    <a:pt x="186739" y="43245"/>
                  </a:lnTo>
                  <a:lnTo>
                    <a:pt x="186211" y="42717"/>
                  </a:lnTo>
                  <a:close/>
                  <a:moveTo>
                    <a:pt x="50818" y="42959"/>
                  </a:moveTo>
                  <a:lnTo>
                    <a:pt x="50139" y="43276"/>
                  </a:lnTo>
                  <a:lnTo>
                    <a:pt x="50229" y="43457"/>
                  </a:lnTo>
                  <a:lnTo>
                    <a:pt x="50908" y="43140"/>
                  </a:lnTo>
                  <a:lnTo>
                    <a:pt x="50818" y="42959"/>
                  </a:lnTo>
                  <a:close/>
                  <a:moveTo>
                    <a:pt x="201521" y="42702"/>
                  </a:moveTo>
                  <a:lnTo>
                    <a:pt x="201220" y="43396"/>
                  </a:lnTo>
                  <a:lnTo>
                    <a:pt x="201416" y="43472"/>
                  </a:lnTo>
                  <a:lnTo>
                    <a:pt x="201702" y="42793"/>
                  </a:lnTo>
                  <a:lnTo>
                    <a:pt x="201521" y="42702"/>
                  </a:lnTo>
                  <a:close/>
                  <a:moveTo>
                    <a:pt x="124623" y="42717"/>
                  </a:moveTo>
                  <a:lnTo>
                    <a:pt x="124322" y="43396"/>
                  </a:lnTo>
                  <a:lnTo>
                    <a:pt x="124518" y="43487"/>
                  </a:lnTo>
                  <a:lnTo>
                    <a:pt x="124804" y="42793"/>
                  </a:lnTo>
                  <a:lnTo>
                    <a:pt x="124623" y="42717"/>
                  </a:lnTo>
                  <a:close/>
                  <a:moveTo>
                    <a:pt x="235128" y="43140"/>
                  </a:moveTo>
                  <a:lnTo>
                    <a:pt x="235038" y="43321"/>
                  </a:lnTo>
                  <a:lnTo>
                    <a:pt x="235717" y="43638"/>
                  </a:lnTo>
                  <a:lnTo>
                    <a:pt x="235807" y="43457"/>
                  </a:lnTo>
                  <a:lnTo>
                    <a:pt x="235128" y="43140"/>
                  </a:lnTo>
                  <a:close/>
                  <a:moveTo>
                    <a:pt x="84123" y="42883"/>
                  </a:moveTo>
                  <a:lnTo>
                    <a:pt x="83927" y="42959"/>
                  </a:lnTo>
                  <a:lnTo>
                    <a:pt x="84214" y="43653"/>
                  </a:lnTo>
                  <a:lnTo>
                    <a:pt x="84410" y="43562"/>
                  </a:lnTo>
                  <a:lnTo>
                    <a:pt x="84123" y="42883"/>
                  </a:lnTo>
                  <a:close/>
                  <a:moveTo>
                    <a:pt x="161111" y="43125"/>
                  </a:moveTo>
                  <a:lnTo>
                    <a:pt x="160930" y="43200"/>
                  </a:lnTo>
                  <a:lnTo>
                    <a:pt x="161217" y="43894"/>
                  </a:lnTo>
                  <a:lnTo>
                    <a:pt x="161413" y="43804"/>
                  </a:lnTo>
                  <a:lnTo>
                    <a:pt x="161111" y="43125"/>
                  </a:lnTo>
                  <a:close/>
                  <a:moveTo>
                    <a:pt x="49686" y="43487"/>
                  </a:moveTo>
                  <a:lnTo>
                    <a:pt x="49008" y="43804"/>
                  </a:lnTo>
                  <a:lnTo>
                    <a:pt x="49098" y="44000"/>
                  </a:lnTo>
                  <a:lnTo>
                    <a:pt x="49762" y="43683"/>
                  </a:lnTo>
                  <a:lnTo>
                    <a:pt x="49686" y="43487"/>
                  </a:lnTo>
                  <a:close/>
                  <a:moveTo>
                    <a:pt x="2655" y="43502"/>
                  </a:moveTo>
                  <a:lnTo>
                    <a:pt x="2504" y="43653"/>
                  </a:lnTo>
                  <a:lnTo>
                    <a:pt x="3032" y="44181"/>
                  </a:lnTo>
                  <a:lnTo>
                    <a:pt x="3183" y="44030"/>
                  </a:lnTo>
                  <a:lnTo>
                    <a:pt x="2655" y="43502"/>
                  </a:lnTo>
                  <a:close/>
                  <a:moveTo>
                    <a:pt x="236290" y="43683"/>
                  </a:moveTo>
                  <a:lnTo>
                    <a:pt x="236199" y="43864"/>
                  </a:lnTo>
                  <a:lnTo>
                    <a:pt x="236878" y="44181"/>
                  </a:lnTo>
                  <a:lnTo>
                    <a:pt x="236969" y="44000"/>
                  </a:lnTo>
                  <a:lnTo>
                    <a:pt x="236290" y="43683"/>
                  </a:lnTo>
                  <a:close/>
                  <a:moveTo>
                    <a:pt x="187131" y="43622"/>
                  </a:moveTo>
                  <a:lnTo>
                    <a:pt x="186980" y="43773"/>
                  </a:lnTo>
                  <a:lnTo>
                    <a:pt x="187508" y="44286"/>
                  </a:lnTo>
                  <a:lnTo>
                    <a:pt x="187659" y="44150"/>
                  </a:lnTo>
                  <a:lnTo>
                    <a:pt x="187131" y="43622"/>
                  </a:lnTo>
                  <a:close/>
                  <a:moveTo>
                    <a:pt x="48495" y="44030"/>
                  </a:moveTo>
                  <a:lnTo>
                    <a:pt x="47816" y="44347"/>
                  </a:lnTo>
                  <a:lnTo>
                    <a:pt x="47907" y="44543"/>
                  </a:lnTo>
                  <a:lnTo>
                    <a:pt x="48585" y="44226"/>
                  </a:lnTo>
                  <a:lnTo>
                    <a:pt x="48495" y="44030"/>
                  </a:lnTo>
                  <a:close/>
                  <a:moveTo>
                    <a:pt x="201024" y="43879"/>
                  </a:moveTo>
                  <a:lnTo>
                    <a:pt x="200722" y="44573"/>
                  </a:lnTo>
                  <a:lnTo>
                    <a:pt x="200918" y="44648"/>
                  </a:lnTo>
                  <a:lnTo>
                    <a:pt x="201205" y="43969"/>
                  </a:lnTo>
                  <a:lnTo>
                    <a:pt x="201024" y="43879"/>
                  </a:lnTo>
                  <a:close/>
                  <a:moveTo>
                    <a:pt x="124126" y="43894"/>
                  </a:moveTo>
                  <a:lnTo>
                    <a:pt x="123824" y="44588"/>
                  </a:lnTo>
                  <a:lnTo>
                    <a:pt x="124020" y="44663"/>
                  </a:lnTo>
                  <a:lnTo>
                    <a:pt x="124307" y="43969"/>
                  </a:lnTo>
                  <a:lnTo>
                    <a:pt x="124126" y="43894"/>
                  </a:lnTo>
                  <a:close/>
                  <a:moveTo>
                    <a:pt x="237451" y="44226"/>
                  </a:moveTo>
                  <a:lnTo>
                    <a:pt x="237361" y="44407"/>
                  </a:lnTo>
                  <a:lnTo>
                    <a:pt x="238040" y="44724"/>
                  </a:lnTo>
                  <a:lnTo>
                    <a:pt x="238130" y="44543"/>
                  </a:lnTo>
                  <a:lnTo>
                    <a:pt x="237451" y="44226"/>
                  </a:lnTo>
                  <a:close/>
                  <a:moveTo>
                    <a:pt x="84621" y="44060"/>
                  </a:moveTo>
                  <a:lnTo>
                    <a:pt x="84425" y="44150"/>
                  </a:lnTo>
                  <a:lnTo>
                    <a:pt x="84726" y="44829"/>
                  </a:lnTo>
                  <a:lnTo>
                    <a:pt x="84907" y="44754"/>
                  </a:lnTo>
                  <a:lnTo>
                    <a:pt x="84621" y="44060"/>
                  </a:lnTo>
                  <a:close/>
                  <a:moveTo>
                    <a:pt x="3560" y="44407"/>
                  </a:moveTo>
                  <a:lnTo>
                    <a:pt x="3424" y="44558"/>
                  </a:lnTo>
                  <a:lnTo>
                    <a:pt x="3952" y="45071"/>
                  </a:lnTo>
                  <a:lnTo>
                    <a:pt x="4103" y="44920"/>
                  </a:lnTo>
                  <a:lnTo>
                    <a:pt x="3560" y="44407"/>
                  </a:lnTo>
                  <a:close/>
                  <a:moveTo>
                    <a:pt x="161624" y="44301"/>
                  </a:moveTo>
                  <a:lnTo>
                    <a:pt x="161428" y="44377"/>
                  </a:lnTo>
                  <a:lnTo>
                    <a:pt x="161715" y="45071"/>
                  </a:lnTo>
                  <a:lnTo>
                    <a:pt x="161911" y="44980"/>
                  </a:lnTo>
                  <a:lnTo>
                    <a:pt x="161624" y="44301"/>
                  </a:lnTo>
                  <a:close/>
                  <a:moveTo>
                    <a:pt x="47333" y="44573"/>
                  </a:moveTo>
                  <a:lnTo>
                    <a:pt x="46655" y="44890"/>
                  </a:lnTo>
                  <a:lnTo>
                    <a:pt x="46745" y="45086"/>
                  </a:lnTo>
                  <a:lnTo>
                    <a:pt x="47409" y="44769"/>
                  </a:lnTo>
                  <a:lnTo>
                    <a:pt x="47333" y="44573"/>
                  </a:lnTo>
                  <a:close/>
                  <a:moveTo>
                    <a:pt x="188036" y="44528"/>
                  </a:moveTo>
                  <a:lnTo>
                    <a:pt x="187901" y="44663"/>
                  </a:lnTo>
                  <a:lnTo>
                    <a:pt x="188428" y="45191"/>
                  </a:lnTo>
                  <a:lnTo>
                    <a:pt x="188579" y="45040"/>
                  </a:lnTo>
                  <a:lnTo>
                    <a:pt x="188036" y="44528"/>
                  </a:lnTo>
                  <a:close/>
                  <a:moveTo>
                    <a:pt x="238613" y="44769"/>
                  </a:moveTo>
                  <a:lnTo>
                    <a:pt x="238522" y="44950"/>
                  </a:lnTo>
                  <a:lnTo>
                    <a:pt x="239201" y="45267"/>
                  </a:lnTo>
                  <a:lnTo>
                    <a:pt x="239291" y="45086"/>
                  </a:lnTo>
                  <a:lnTo>
                    <a:pt x="238613" y="44769"/>
                  </a:lnTo>
                  <a:close/>
                  <a:moveTo>
                    <a:pt x="46157" y="45116"/>
                  </a:moveTo>
                  <a:lnTo>
                    <a:pt x="45493" y="45433"/>
                  </a:lnTo>
                  <a:lnTo>
                    <a:pt x="45569" y="45629"/>
                  </a:lnTo>
                  <a:lnTo>
                    <a:pt x="46247" y="45312"/>
                  </a:lnTo>
                  <a:lnTo>
                    <a:pt x="46157" y="45116"/>
                  </a:lnTo>
                  <a:close/>
                  <a:moveTo>
                    <a:pt x="239774" y="45312"/>
                  </a:moveTo>
                  <a:lnTo>
                    <a:pt x="239699" y="45493"/>
                  </a:lnTo>
                  <a:lnTo>
                    <a:pt x="240362" y="45810"/>
                  </a:lnTo>
                  <a:lnTo>
                    <a:pt x="240453" y="45629"/>
                  </a:lnTo>
                  <a:lnTo>
                    <a:pt x="239774" y="45312"/>
                  </a:lnTo>
                  <a:close/>
                  <a:moveTo>
                    <a:pt x="123613" y="45071"/>
                  </a:moveTo>
                  <a:lnTo>
                    <a:pt x="123326" y="45764"/>
                  </a:lnTo>
                  <a:lnTo>
                    <a:pt x="123507" y="45840"/>
                  </a:lnTo>
                  <a:lnTo>
                    <a:pt x="123809" y="45161"/>
                  </a:lnTo>
                  <a:lnTo>
                    <a:pt x="123613" y="45071"/>
                  </a:lnTo>
                  <a:close/>
                  <a:moveTo>
                    <a:pt x="200526" y="45071"/>
                  </a:moveTo>
                  <a:lnTo>
                    <a:pt x="200224" y="45749"/>
                  </a:lnTo>
                  <a:lnTo>
                    <a:pt x="200420" y="45840"/>
                  </a:lnTo>
                  <a:lnTo>
                    <a:pt x="200707" y="45146"/>
                  </a:lnTo>
                  <a:lnTo>
                    <a:pt x="200526" y="45071"/>
                  </a:lnTo>
                  <a:close/>
                  <a:moveTo>
                    <a:pt x="4480" y="45297"/>
                  </a:moveTo>
                  <a:lnTo>
                    <a:pt x="4329" y="45448"/>
                  </a:lnTo>
                  <a:lnTo>
                    <a:pt x="4872" y="45976"/>
                  </a:lnTo>
                  <a:lnTo>
                    <a:pt x="5008" y="45825"/>
                  </a:lnTo>
                  <a:lnTo>
                    <a:pt x="4480" y="45297"/>
                  </a:lnTo>
                  <a:close/>
                  <a:moveTo>
                    <a:pt x="85119" y="45252"/>
                  </a:moveTo>
                  <a:lnTo>
                    <a:pt x="84938" y="45327"/>
                  </a:lnTo>
                  <a:lnTo>
                    <a:pt x="85224" y="46021"/>
                  </a:lnTo>
                  <a:lnTo>
                    <a:pt x="85420" y="45930"/>
                  </a:lnTo>
                  <a:lnTo>
                    <a:pt x="85119" y="45252"/>
                  </a:lnTo>
                  <a:close/>
                  <a:moveTo>
                    <a:pt x="188956" y="45417"/>
                  </a:moveTo>
                  <a:lnTo>
                    <a:pt x="188821" y="45568"/>
                  </a:lnTo>
                  <a:lnTo>
                    <a:pt x="189349" y="46096"/>
                  </a:lnTo>
                  <a:lnTo>
                    <a:pt x="189484" y="45945"/>
                  </a:lnTo>
                  <a:lnTo>
                    <a:pt x="188956" y="45417"/>
                  </a:lnTo>
                  <a:close/>
                  <a:moveTo>
                    <a:pt x="44995" y="45659"/>
                  </a:moveTo>
                  <a:lnTo>
                    <a:pt x="44332" y="45976"/>
                  </a:lnTo>
                  <a:lnTo>
                    <a:pt x="44407" y="46157"/>
                  </a:lnTo>
                  <a:lnTo>
                    <a:pt x="45086" y="45855"/>
                  </a:lnTo>
                  <a:lnTo>
                    <a:pt x="44995" y="45659"/>
                  </a:lnTo>
                  <a:close/>
                  <a:moveTo>
                    <a:pt x="162122" y="45478"/>
                  </a:moveTo>
                  <a:lnTo>
                    <a:pt x="161941" y="45553"/>
                  </a:lnTo>
                  <a:lnTo>
                    <a:pt x="162228" y="46247"/>
                  </a:lnTo>
                  <a:lnTo>
                    <a:pt x="162409" y="46157"/>
                  </a:lnTo>
                  <a:lnTo>
                    <a:pt x="162122" y="45478"/>
                  </a:lnTo>
                  <a:close/>
                  <a:moveTo>
                    <a:pt x="240936" y="45855"/>
                  </a:moveTo>
                  <a:lnTo>
                    <a:pt x="240860" y="46036"/>
                  </a:lnTo>
                  <a:lnTo>
                    <a:pt x="241524" y="46353"/>
                  </a:lnTo>
                  <a:lnTo>
                    <a:pt x="241614" y="46157"/>
                  </a:lnTo>
                  <a:lnTo>
                    <a:pt x="240936" y="45855"/>
                  </a:lnTo>
                  <a:close/>
                  <a:moveTo>
                    <a:pt x="43834" y="46202"/>
                  </a:moveTo>
                  <a:lnTo>
                    <a:pt x="43170" y="46519"/>
                  </a:lnTo>
                  <a:lnTo>
                    <a:pt x="43246" y="46700"/>
                  </a:lnTo>
                  <a:lnTo>
                    <a:pt x="43924" y="46398"/>
                  </a:lnTo>
                  <a:lnTo>
                    <a:pt x="43834" y="46202"/>
                  </a:lnTo>
                  <a:close/>
                  <a:moveTo>
                    <a:pt x="5400" y="46202"/>
                  </a:moveTo>
                  <a:lnTo>
                    <a:pt x="5249" y="46353"/>
                  </a:lnTo>
                  <a:lnTo>
                    <a:pt x="5777" y="46866"/>
                  </a:lnTo>
                  <a:lnTo>
                    <a:pt x="5928" y="46730"/>
                  </a:lnTo>
                  <a:lnTo>
                    <a:pt x="5400" y="46202"/>
                  </a:lnTo>
                  <a:close/>
                  <a:moveTo>
                    <a:pt x="242112" y="46398"/>
                  </a:moveTo>
                  <a:lnTo>
                    <a:pt x="242022" y="46579"/>
                  </a:lnTo>
                  <a:lnTo>
                    <a:pt x="242700" y="46896"/>
                  </a:lnTo>
                  <a:lnTo>
                    <a:pt x="242776" y="46715"/>
                  </a:lnTo>
                  <a:lnTo>
                    <a:pt x="242112" y="46398"/>
                  </a:lnTo>
                  <a:close/>
                  <a:moveTo>
                    <a:pt x="189877" y="46323"/>
                  </a:moveTo>
                  <a:lnTo>
                    <a:pt x="189741" y="46473"/>
                  </a:lnTo>
                  <a:lnTo>
                    <a:pt x="190269" y="47001"/>
                  </a:lnTo>
                  <a:lnTo>
                    <a:pt x="190420" y="46850"/>
                  </a:lnTo>
                  <a:lnTo>
                    <a:pt x="189877" y="46323"/>
                  </a:lnTo>
                  <a:close/>
                  <a:moveTo>
                    <a:pt x="200013" y="46247"/>
                  </a:moveTo>
                  <a:lnTo>
                    <a:pt x="199726" y="46926"/>
                  </a:lnTo>
                  <a:lnTo>
                    <a:pt x="199907" y="47016"/>
                  </a:lnTo>
                  <a:lnTo>
                    <a:pt x="200209" y="46323"/>
                  </a:lnTo>
                  <a:lnTo>
                    <a:pt x="200013" y="46247"/>
                  </a:lnTo>
                  <a:close/>
                  <a:moveTo>
                    <a:pt x="123115" y="46262"/>
                  </a:moveTo>
                  <a:lnTo>
                    <a:pt x="122828" y="46941"/>
                  </a:lnTo>
                  <a:lnTo>
                    <a:pt x="123009" y="47031"/>
                  </a:lnTo>
                  <a:lnTo>
                    <a:pt x="123311" y="46338"/>
                  </a:lnTo>
                  <a:lnTo>
                    <a:pt x="123115" y="46262"/>
                  </a:lnTo>
                  <a:close/>
                  <a:moveTo>
                    <a:pt x="85631" y="46428"/>
                  </a:moveTo>
                  <a:lnTo>
                    <a:pt x="85435" y="46504"/>
                  </a:lnTo>
                  <a:lnTo>
                    <a:pt x="85722" y="47197"/>
                  </a:lnTo>
                  <a:lnTo>
                    <a:pt x="85918" y="47122"/>
                  </a:lnTo>
                  <a:lnTo>
                    <a:pt x="85631" y="46428"/>
                  </a:lnTo>
                  <a:close/>
                  <a:moveTo>
                    <a:pt x="42672" y="46745"/>
                  </a:moveTo>
                  <a:lnTo>
                    <a:pt x="41994" y="47062"/>
                  </a:lnTo>
                  <a:lnTo>
                    <a:pt x="42084" y="47243"/>
                  </a:lnTo>
                  <a:lnTo>
                    <a:pt x="42763" y="46941"/>
                  </a:lnTo>
                  <a:lnTo>
                    <a:pt x="42672" y="46745"/>
                  </a:lnTo>
                  <a:close/>
                  <a:moveTo>
                    <a:pt x="162620" y="46669"/>
                  </a:moveTo>
                  <a:lnTo>
                    <a:pt x="162439" y="46745"/>
                  </a:lnTo>
                  <a:lnTo>
                    <a:pt x="162725" y="47424"/>
                  </a:lnTo>
                  <a:lnTo>
                    <a:pt x="162906" y="47348"/>
                  </a:lnTo>
                  <a:lnTo>
                    <a:pt x="162620" y="46669"/>
                  </a:lnTo>
                  <a:close/>
                  <a:moveTo>
                    <a:pt x="243274" y="46941"/>
                  </a:moveTo>
                  <a:lnTo>
                    <a:pt x="243183" y="47122"/>
                  </a:lnTo>
                  <a:lnTo>
                    <a:pt x="243862" y="47439"/>
                  </a:lnTo>
                  <a:lnTo>
                    <a:pt x="243937" y="47243"/>
                  </a:lnTo>
                  <a:lnTo>
                    <a:pt x="243274" y="46941"/>
                  </a:lnTo>
                  <a:close/>
                  <a:moveTo>
                    <a:pt x="6305" y="47107"/>
                  </a:moveTo>
                  <a:lnTo>
                    <a:pt x="6169" y="47243"/>
                  </a:lnTo>
                  <a:lnTo>
                    <a:pt x="6697" y="47771"/>
                  </a:lnTo>
                  <a:lnTo>
                    <a:pt x="6848" y="47620"/>
                  </a:lnTo>
                  <a:lnTo>
                    <a:pt x="6305" y="47107"/>
                  </a:lnTo>
                  <a:close/>
                  <a:moveTo>
                    <a:pt x="41511" y="47288"/>
                  </a:moveTo>
                  <a:lnTo>
                    <a:pt x="40832" y="47605"/>
                  </a:lnTo>
                  <a:lnTo>
                    <a:pt x="40923" y="47786"/>
                  </a:lnTo>
                  <a:lnTo>
                    <a:pt x="41601" y="47469"/>
                  </a:lnTo>
                  <a:lnTo>
                    <a:pt x="41511" y="47288"/>
                  </a:lnTo>
                  <a:close/>
                  <a:moveTo>
                    <a:pt x="190797" y="47228"/>
                  </a:moveTo>
                  <a:lnTo>
                    <a:pt x="190646" y="47378"/>
                  </a:lnTo>
                  <a:lnTo>
                    <a:pt x="191189" y="47891"/>
                  </a:lnTo>
                  <a:lnTo>
                    <a:pt x="191325" y="47755"/>
                  </a:lnTo>
                  <a:lnTo>
                    <a:pt x="190797" y="47228"/>
                  </a:lnTo>
                  <a:close/>
                  <a:moveTo>
                    <a:pt x="244435" y="47484"/>
                  </a:moveTo>
                  <a:lnTo>
                    <a:pt x="244345" y="47665"/>
                  </a:lnTo>
                  <a:lnTo>
                    <a:pt x="245023" y="47982"/>
                  </a:lnTo>
                  <a:lnTo>
                    <a:pt x="245099" y="47786"/>
                  </a:lnTo>
                  <a:lnTo>
                    <a:pt x="244435" y="47484"/>
                  </a:lnTo>
                  <a:close/>
                  <a:moveTo>
                    <a:pt x="122617" y="47439"/>
                  </a:moveTo>
                  <a:lnTo>
                    <a:pt x="122331" y="48133"/>
                  </a:lnTo>
                  <a:lnTo>
                    <a:pt x="122512" y="48208"/>
                  </a:lnTo>
                  <a:lnTo>
                    <a:pt x="122798" y="47514"/>
                  </a:lnTo>
                  <a:lnTo>
                    <a:pt x="122617" y="47439"/>
                  </a:lnTo>
                  <a:close/>
                  <a:moveTo>
                    <a:pt x="199515" y="47439"/>
                  </a:moveTo>
                  <a:lnTo>
                    <a:pt x="199229" y="48117"/>
                  </a:lnTo>
                  <a:lnTo>
                    <a:pt x="199425" y="48208"/>
                  </a:lnTo>
                  <a:lnTo>
                    <a:pt x="199711" y="47514"/>
                  </a:lnTo>
                  <a:lnTo>
                    <a:pt x="199515" y="47439"/>
                  </a:lnTo>
                  <a:close/>
                  <a:moveTo>
                    <a:pt x="40350" y="47831"/>
                  </a:moveTo>
                  <a:lnTo>
                    <a:pt x="39671" y="48148"/>
                  </a:lnTo>
                  <a:lnTo>
                    <a:pt x="39761" y="48329"/>
                  </a:lnTo>
                  <a:lnTo>
                    <a:pt x="40440" y="48012"/>
                  </a:lnTo>
                  <a:lnTo>
                    <a:pt x="40350" y="47831"/>
                  </a:lnTo>
                  <a:close/>
                  <a:moveTo>
                    <a:pt x="86129" y="47605"/>
                  </a:moveTo>
                  <a:lnTo>
                    <a:pt x="85933" y="47695"/>
                  </a:lnTo>
                  <a:lnTo>
                    <a:pt x="86235" y="48374"/>
                  </a:lnTo>
                  <a:lnTo>
                    <a:pt x="86416" y="48298"/>
                  </a:lnTo>
                  <a:lnTo>
                    <a:pt x="86129" y="47605"/>
                  </a:lnTo>
                  <a:close/>
                  <a:moveTo>
                    <a:pt x="245597" y="48012"/>
                  </a:moveTo>
                  <a:lnTo>
                    <a:pt x="245506" y="48208"/>
                  </a:lnTo>
                  <a:lnTo>
                    <a:pt x="246185" y="48525"/>
                  </a:lnTo>
                  <a:lnTo>
                    <a:pt x="246275" y="48329"/>
                  </a:lnTo>
                  <a:lnTo>
                    <a:pt x="245597" y="48012"/>
                  </a:lnTo>
                  <a:close/>
                  <a:moveTo>
                    <a:pt x="163133" y="47846"/>
                  </a:moveTo>
                  <a:lnTo>
                    <a:pt x="162937" y="47921"/>
                  </a:lnTo>
                  <a:lnTo>
                    <a:pt x="163223" y="48600"/>
                  </a:lnTo>
                  <a:lnTo>
                    <a:pt x="163419" y="48525"/>
                  </a:lnTo>
                  <a:lnTo>
                    <a:pt x="163133" y="47846"/>
                  </a:lnTo>
                  <a:close/>
                  <a:moveTo>
                    <a:pt x="7225" y="47997"/>
                  </a:moveTo>
                  <a:lnTo>
                    <a:pt x="7074" y="48148"/>
                  </a:lnTo>
                  <a:lnTo>
                    <a:pt x="7617" y="48661"/>
                  </a:lnTo>
                  <a:lnTo>
                    <a:pt x="7753" y="48525"/>
                  </a:lnTo>
                  <a:lnTo>
                    <a:pt x="7225" y="47997"/>
                  </a:lnTo>
                  <a:close/>
                  <a:moveTo>
                    <a:pt x="191717" y="48133"/>
                  </a:moveTo>
                  <a:lnTo>
                    <a:pt x="191566" y="48268"/>
                  </a:lnTo>
                  <a:lnTo>
                    <a:pt x="192094" y="48796"/>
                  </a:lnTo>
                  <a:lnTo>
                    <a:pt x="192245" y="48645"/>
                  </a:lnTo>
                  <a:lnTo>
                    <a:pt x="191717" y="48133"/>
                  </a:lnTo>
                  <a:close/>
                  <a:moveTo>
                    <a:pt x="39188" y="48374"/>
                  </a:moveTo>
                  <a:lnTo>
                    <a:pt x="38524" y="48691"/>
                  </a:lnTo>
                  <a:lnTo>
                    <a:pt x="38600" y="48872"/>
                  </a:lnTo>
                  <a:lnTo>
                    <a:pt x="39279" y="48570"/>
                  </a:lnTo>
                  <a:lnTo>
                    <a:pt x="39188" y="48374"/>
                  </a:lnTo>
                  <a:close/>
                  <a:moveTo>
                    <a:pt x="246758" y="48555"/>
                  </a:moveTo>
                  <a:lnTo>
                    <a:pt x="246668" y="48751"/>
                  </a:lnTo>
                  <a:lnTo>
                    <a:pt x="247346" y="49068"/>
                  </a:lnTo>
                  <a:lnTo>
                    <a:pt x="247437" y="48872"/>
                  </a:lnTo>
                  <a:lnTo>
                    <a:pt x="246758" y="48555"/>
                  </a:lnTo>
                  <a:close/>
                  <a:moveTo>
                    <a:pt x="122120" y="48615"/>
                  </a:moveTo>
                  <a:lnTo>
                    <a:pt x="121818" y="49309"/>
                  </a:lnTo>
                  <a:lnTo>
                    <a:pt x="122014" y="49385"/>
                  </a:lnTo>
                  <a:lnTo>
                    <a:pt x="122301" y="48706"/>
                  </a:lnTo>
                  <a:lnTo>
                    <a:pt x="122120" y="48615"/>
                  </a:lnTo>
                  <a:close/>
                  <a:moveTo>
                    <a:pt x="199017" y="48615"/>
                  </a:moveTo>
                  <a:lnTo>
                    <a:pt x="198731" y="49294"/>
                  </a:lnTo>
                  <a:lnTo>
                    <a:pt x="198912" y="49385"/>
                  </a:lnTo>
                  <a:lnTo>
                    <a:pt x="199213" y="48691"/>
                  </a:lnTo>
                  <a:lnTo>
                    <a:pt x="199017" y="48615"/>
                  </a:lnTo>
                  <a:close/>
                  <a:moveTo>
                    <a:pt x="38027" y="48917"/>
                  </a:moveTo>
                  <a:lnTo>
                    <a:pt x="37363" y="49234"/>
                  </a:lnTo>
                  <a:lnTo>
                    <a:pt x="37438" y="49415"/>
                  </a:lnTo>
                  <a:lnTo>
                    <a:pt x="38117" y="49113"/>
                  </a:lnTo>
                  <a:lnTo>
                    <a:pt x="38027" y="48917"/>
                  </a:lnTo>
                  <a:close/>
                  <a:moveTo>
                    <a:pt x="8145" y="48902"/>
                  </a:moveTo>
                  <a:lnTo>
                    <a:pt x="7994" y="49038"/>
                  </a:lnTo>
                  <a:lnTo>
                    <a:pt x="8522" y="49566"/>
                  </a:lnTo>
                  <a:lnTo>
                    <a:pt x="8673" y="49415"/>
                  </a:lnTo>
                  <a:lnTo>
                    <a:pt x="8145" y="48902"/>
                  </a:lnTo>
                  <a:close/>
                  <a:moveTo>
                    <a:pt x="86627" y="48796"/>
                  </a:moveTo>
                  <a:lnTo>
                    <a:pt x="86446" y="48872"/>
                  </a:lnTo>
                  <a:lnTo>
                    <a:pt x="86733" y="49566"/>
                  </a:lnTo>
                  <a:lnTo>
                    <a:pt x="86914" y="49475"/>
                  </a:lnTo>
                  <a:lnTo>
                    <a:pt x="86627" y="48796"/>
                  </a:lnTo>
                  <a:close/>
                  <a:moveTo>
                    <a:pt x="247920" y="49098"/>
                  </a:moveTo>
                  <a:lnTo>
                    <a:pt x="247829" y="49294"/>
                  </a:lnTo>
                  <a:lnTo>
                    <a:pt x="248508" y="49611"/>
                  </a:lnTo>
                  <a:lnTo>
                    <a:pt x="248598" y="49415"/>
                  </a:lnTo>
                  <a:lnTo>
                    <a:pt x="247920" y="49098"/>
                  </a:lnTo>
                  <a:close/>
                  <a:moveTo>
                    <a:pt x="192637" y="49023"/>
                  </a:moveTo>
                  <a:lnTo>
                    <a:pt x="192486" y="49173"/>
                  </a:lnTo>
                  <a:lnTo>
                    <a:pt x="193014" y="49686"/>
                  </a:lnTo>
                  <a:lnTo>
                    <a:pt x="193165" y="49550"/>
                  </a:lnTo>
                  <a:lnTo>
                    <a:pt x="192637" y="49023"/>
                  </a:lnTo>
                  <a:close/>
                  <a:moveTo>
                    <a:pt x="163630" y="49023"/>
                  </a:moveTo>
                  <a:lnTo>
                    <a:pt x="163434" y="49098"/>
                  </a:lnTo>
                  <a:lnTo>
                    <a:pt x="163721" y="49792"/>
                  </a:lnTo>
                  <a:lnTo>
                    <a:pt x="163917" y="49716"/>
                  </a:lnTo>
                  <a:lnTo>
                    <a:pt x="163630" y="49023"/>
                  </a:lnTo>
                  <a:close/>
                  <a:moveTo>
                    <a:pt x="36865" y="49460"/>
                  </a:moveTo>
                  <a:lnTo>
                    <a:pt x="36201" y="49777"/>
                  </a:lnTo>
                  <a:lnTo>
                    <a:pt x="36277" y="49958"/>
                  </a:lnTo>
                  <a:lnTo>
                    <a:pt x="36956" y="49656"/>
                  </a:lnTo>
                  <a:lnTo>
                    <a:pt x="36865" y="49460"/>
                  </a:lnTo>
                  <a:close/>
                  <a:moveTo>
                    <a:pt x="249081" y="49641"/>
                  </a:moveTo>
                  <a:lnTo>
                    <a:pt x="248990" y="49837"/>
                  </a:lnTo>
                  <a:lnTo>
                    <a:pt x="249669" y="50139"/>
                  </a:lnTo>
                  <a:lnTo>
                    <a:pt x="249745" y="49958"/>
                  </a:lnTo>
                  <a:lnTo>
                    <a:pt x="249081" y="49641"/>
                  </a:lnTo>
                  <a:close/>
                  <a:moveTo>
                    <a:pt x="9050" y="49792"/>
                  </a:moveTo>
                  <a:lnTo>
                    <a:pt x="8915" y="49943"/>
                  </a:lnTo>
                  <a:lnTo>
                    <a:pt x="9443" y="50471"/>
                  </a:lnTo>
                  <a:lnTo>
                    <a:pt x="9593" y="50320"/>
                  </a:lnTo>
                  <a:lnTo>
                    <a:pt x="9050" y="49792"/>
                  </a:lnTo>
                  <a:close/>
                  <a:moveTo>
                    <a:pt x="35704" y="50003"/>
                  </a:moveTo>
                  <a:lnTo>
                    <a:pt x="35040" y="50320"/>
                  </a:lnTo>
                  <a:lnTo>
                    <a:pt x="35115" y="50501"/>
                  </a:lnTo>
                  <a:lnTo>
                    <a:pt x="35794" y="50184"/>
                  </a:lnTo>
                  <a:lnTo>
                    <a:pt x="35704" y="50003"/>
                  </a:lnTo>
                  <a:close/>
                  <a:moveTo>
                    <a:pt x="121607" y="49807"/>
                  </a:moveTo>
                  <a:lnTo>
                    <a:pt x="121320" y="50486"/>
                  </a:lnTo>
                  <a:lnTo>
                    <a:pt x="121516" y="50561"/>
                  </a:lnTo>
                  <a:lnTo>
                    <a:pt x="121803" y="49882"/>
                  </a:lnTo>
                  <a:lnTo>
                    <a:pt x="121607" y="49807"/>
                  </a:lnTo>
                  <a:close/>
                  <a:moveTo>
                    <a:pt x="198520" y="49792"/>
                  </a:moveTo>
                  <a:lnTo>
                    <a:pt x="198233" y="50486"/>
                  </a:lnTo>
                  <a:lnTo>
                    <a:pt x="198414" y="50561"/>
                  </a:lnTo>
                  <a:lnTo>
                    <a:pt x="198701" y="49882"/>
                  </a:lnTo>
                  <a:lnTo>
                    <a:pt x="198520" y="49792"/>
                  </a:lnTo>
                  <a:close/>
                  <a:moveTo>
                    <a:pt x="193542" y="49928"/>
                  </a:moveTo>
                  <a:lnTo>
                    <a:pt x="193406" y="50063"/>
                  </a:lnTo>
                  <a:lnTo>
                    <a:pt x="193934" y="50591"/>
                  </a:lnTo>
                  <a:lnTo>
                    <a:pt x="194085" y="50440"/>
                  </a:lnTo>
                  <a:lnTo>
                    <a:pt x="193542" y="49928"/>
                  </a:lnTo>
                  <a:close/>
                  <a:moveTo>
                    <a:pt x="250242" y="50184"/>
                  </a:moveTo>
                  <a:lnTo>
                    <a:pt x="250152" y="50380"/>
                  </a:lnTo>
                  <a:lnTo>
                    <a:pt x="250831" y="50682"/>
                  </a:lnTo>
                  <a:lnTo>
                    <a:pt x="250921" y="50501"/>
                  </a:lnTo>
                  <a:lnTo>
                    <a:pt x="250242" y="50184"/>
                  </a:lnTo>
                  <a:close/>
                  <a:moveTo>
                    <a:pt x="87125" y="49973"/>
                  </a:moveTo>
                  <a:lnTo>
                    <a:pt x="86929" y="50048"/>
                  </a:lnTo>
                  <a:lnTo>
                    <a:pt x="87230" y="50742"/>
                  </a:lnTo>
                  <a:lnTo>
                    <a:pt x="87411" y="50652"/>
                  </a:lnTo>
                  <a:lnTo>
                    <a:pt x="87125" y="49973"/>
                  </a:lnTo>
                  <a:close/>
                  <a:moveTo>
                    <a:pt x="164128" y="50199"/>
                  </a:moveTo>
                  <a:lnTo>
                    <a:pt x="163932" y="50290"/>
                  </a:lnTo>
                  <a:lnTo>
                    <a:pt x="164234" y="50968"/>
                  </a:lnTo>
                  <a:lnTo>
                    <a:pt x="164415" y="50893"/>
                  </a:lnTo>
                  <a:lnTo>
                    <a:pt x="164128" y="50199"/>
                  </a:lnTo>
                  <a:close/>
                  <a:moveTo>
                    <a:pt x="34542" y="50546"/>
                  </a:moveTo>
                  <a:lnTo>
                    <a:pt x="33879" y="50863"/>
                  </a:lnTo>
                  <a:lnTo>
                    <a:pt x="33954" y="51044"/>
                  </a:lnTo>
                  <a:lnTo>
                    <a:pt x="34633" y="50727"/>
                  </a:lnTo>
                  <a:lnTo>
                    <a:pt x="34542" y="50546"/>
                  </a:lnTo>
                  <a:close/>
                  <a:moveTo>
                    <a:pt x="251404" y="50727"/>
                  </a:moveTo>
                  <a:lnTo>
                    <a:pt x="251313" y="50908"/>
                  </a:lnTo>
                  <a:lnTo>
                    <a:pt x="251992" y="51225"/>
                  </a:lnTo>
                  <a:lnTo>
                    <a:pt x="252083" y="51044"/>
                  </a:lnTo>
                  <a:lnTo>
                    <a:pt x="251404" y="50727"/>
                  </a:lnTo>
                  <a:close/>
                  <a:moveTo>
                    <a:pt x="9970" y="50697"/>
                  </a:moveTo>
                  <a:lnTo>
                    <a:pt x="9820" y="50848"/>
                  </a:lnTo>
                  <a:lnTo>
                    <a:pt x="10363" y="51361"/>
                  </a:lnTo>
                  <a:lnTo>
                    <a:pt x="10498" y="51225"/>
                  </a:lnTo>
                  <a:lnTo>
                    <a:pt x="9970" y="50697"/>
                  </a:lnTo>
                  <a:close/>
                  <a:moveTo>
                    <a:pt x="194447" y="50802"/>
                  </a:moveTo>
                  <a:lnTo>
                    <a:pt x="194296" y="50953"/>
                  </a:lnTo>
                  <a:lnTo>
                    <a:pt x="194839" y="51481"/>
                  </a:lnTo>
                  <a:lnTo>
                    <a:pt x="194975" y="51330"/>
                  </a:lnTo>
                  <a:lnTo>
                    <a:pt x="194447" y="50802"/>
                  </a:lnTo>
                  <a:close/>
                  <a:moveTo>
                    <a:pt x="33381" y="51089"/>
                  </a:moveTo>
                  <a:lnTo>
                    <a:pt x="32702" y="51406"/>
                  </a:lnTo>
                  <a:lnTo>
                    <a:pt x="32792" y="51587"/>
                  </a:lnTo>
                  <a:lnTo>
                    <a:pt x="33471" y="51270"/>
                  </a:lnTo>
                  <a:lnTo>
                    <a:pt x="33381" y="51089"/>
                  </a:lnTo>
                  <a:close/>
                  <a:moveTo>
                    <a:pt x="198007" y="50983"/>
                  </a:moveTo>
                  <a:lnTo>
                    <a:pt x="197720" y="51662"/>
                  </a:lnTo>
                  <a:lnTo>
                    <a:pt x="197916" y="51738"/>
                  </a:lnTo>
                  <a:lnTo>
                    <a:pt x="198203" y="51059"/>
                  </a:lnTo>
                  <a:lnTo>
                    <a:pt x="198007" y="50983"/>
                  </a:lnTo>
                  <a:close/>
                  <a:moveTo>
                    <a:pt x="121109" y="50983"/>
                  </a:moveTo>
                  <a:lnTo>
                    <a:pt x="120822" y="51662"/>
                  </a:lnTo>
                  <a:lnTo>
                    <a:pt x="121018" y="51753"/>
                  </a:lnTo>
                  <a:lnTo>
                    <a:pt x="121305" y="51059"/>
                  </a:lnTo>
                  <a:lnTo>
                    <a:pt x="121109" y="50983"/>
                  </a:lnTo>
                  <a:close/>
                  <a:moveTo>
                    <a:pt x="252565" y="51270"/>
                  </a:moveTo>
                  <a:lnTo>
                    <a:pt x="252475" y="51451"/>
                  </a:lnTo>
                  <a:lnTo>
                    <a:pt x="253154" y="51768"/>
                  </a:lnTo>
                  <a:lnTo>
                    <a:pt x="253244" y="51587"/>
                  </a:lnTo>
                  <a:lnTo>
                    <a:pt x="252565" y="51270"/>
                  </a:lnTo>
                  <a:close/>
                  <a:moveTo>
                    <a:pt x="87623" y="51149"/>
                  </a:moveTo>
                  <a:lnTo>
                    <a:pt x="87442" y="51240"/>
                  </a:lnTo>
                  <a:lnTo>
                    <a:pt x="87728" y="51919"/>
                  </a:lnTo>
                  <a:lnTo>
                    <a:pt x="87924" y="51843"/>
                  </a:lnTo>
                  <a:lnTo>
                    <a:pt x="87623" y="51149"/>
                  </a:lnTo>
                  <a:close/>
                  <a:moveTo>
                    <a:pt x="32219" y="51632"/>
                  </a:moveTo>
                  <a:lnTo>
                    <a:pt x="31541" y="51949"/>
                  </a:lnTo>
                  <a:lnTo>
                    <a:pt x="31631" y="52130"/>
                  </a:lnTo>
                  <a:lnTo>
                    <a:pt x="32310" y="51813"/>
                  </a:lnTo>
                  <a:lnTo>
                    <a:pt x="32219" y="51632"/>
                  </a:lnTo>
                  <a:close/>
                  <a:moveTo>
                    <a:pt x="164641" y="51391"/>
                  </a:moveTo>
                  <a:lnTo>
                    <a:pt x="164445" y="51466"/>
                  </a:lnTo>
                  <a:lnTo>
                    <a:pt x="164732" y="52160"/>
                  </a:lnTo>
                  <a:lnTo>
                    <a:pt x="164928" y="52069"/>
                  </a:lnTo>
                  <a:lnTo>
                    <a:pt x="164641" y="51391"/>
                  </a:lnTo>
                  <a:close/>
                  <a:moveTo>
                    <a:pt x="10891" y="51602"/>
                  </a:moveTo>
                  <a:lnTo>
                    <a:pt x="10740" y="51738"/>
                  </a:lnTo>
                  <a:lnTo>
                    <a:pt x="11268" y="52266"/>
                  </a:lnTo>
                  <a:lnTo>
                    <a:pt x="11419" y="52115"/>
                  </a:lnTo>
                  <a:lnTo>
                    <a:pt x="10891" y="51602"/>
                  </a:lnTo>
                  <a:close/>
                  <a:moveTo>
                    <a:pt x="253727" y="51813"/>
                  </a:moveTo>
                  <a:lnTo>
                    <a:pt x="253651" y="51994"/>
                  </a:lnTo>
                  <a:lnTo>
                    <a:pt x="254315" y="52311"/>
                  </a:lnTo>
                  <a:lnTo>
                    <a:pt x="254406" y="52130"/>
                  </a:lnTo>
                  <a:lnTo>
                    <a:pt x="253727" y="51813"/>
                  </a:lnTo>
                  <a:close/>
                  <a:moveTo>
                    <a:pt x="195367" y="51707"/>
                  </a:moveTo>
                  <a:lnTo>
                    <a:pt x="195216" y="51858"/>
                  </a:lnTo>
                  <a:lnTo>
                    <a:pt x="195744" y="52371"/>
                  </a:lnTo>
                  <a:lnTo>
                    <a:pt x="195895" y="52235"/>
                  </a:lnTo>
                  <a:lnTo>
                    <a:pt x="195367" y="51707"/>
                  </a:lnTo>
                  <a:close/>
                  <a:moveTo>
                    <a:pt x="31058" y="52175"/>
                  </a:moveTo>
                  <a:lnTo>
                    <a:pt x="30379" y="52492"/>
                  </a:lnTo>
                  <a:lnTo>
                    <a:pt x="30470" y="52673"/>
                  </a:lnTo>
                  <a:lnTo>
                    <a:pt x="31133" y="52356"/>
                  </a:lnTo>
                  <a:lnTo>
                    <a:pt x="31058" y="52175"/>
                  </a:lnTo>
                  <a:close/>
                  <a:moveTo>
                    <a:pt x="254888" y="52356"/>
                  </a:moveTo>
                  <a:lnTo>
                    <a:pt x="254813" y="52537"/>
                  </a:lnTo>
                  <a:lnTo>
                    <a:pt x="255477" y="52854"/>
                  </a:lnTo>
                  <a:lnTo>
                    <a:pt x="255567" y="52673"/>
                  </a:lnTo>
                  <a:lnTo>
                    <a:pt x="254888" y="52356"/>
                  </a:lnTo>
                  <a:close/>
                  <a:moveTo>
                    <a:pt x="120611" y="52160"/>
                  </a:moveTo>
                  <a:lnTo>
                    <a:pt x="120325" y="52854"/>
                  </a:lnTo>
                  <a:lnTo>
                    <a:pt x="120506" y="52929"/>
                  </a:lnTo>
                  <a:lnTo>
                    <a:pt x="120807" y="52235"/>
                  </a:lnTo>
                  <a:lnTo>
                    <a:pt x="120611" y="52160"/>
                  </a:lnTo>
                  <a:close/>
                  <a:moveTo>
                    <a:pt x="197509" y="52160"/>
                  </a:moveTo>
                  <a:lnTo>
                    <a:pt x="197222" y="52839"/>
                  </a:lnTo>
                  <a:lnTo>
                    <a:pt x="197403" y="52929"/>
                  </a:lnTo>
                  <a:lnTo>
                    <a:pt x="197705" y="52235"/>
                  </a:lnTo>
                  <a:lnTo>
                    <a:pt x="197509" y="52160"/>
                  </a:lnTo>
                  <a:close/>
                  <a:moveTo>
                    <a:pt x="88135" y="52326"/>
                  </a:moveTo>
                  <a:lnTo>
                    <a:pt x="87939" y="52416"/>
                  </a:lnTo>
                  <a:lnTo>
                    <a:pt x="88226" y="53095"/>
                  </a:lnTo>
                  <a:lnTo>
                    <a:pt x="88422" y="53020"/>
                  </a:lnTo>
                  <a:lnTo>
                    <a:pt x="88135" y="52326"/>
                  </a:lnTo>
                  <a:close/>
                  <a:moveTo>
                    <a:pt x="11796" y="52492"/>
                  </a:moveTo>
                  <a:lnTo>
                    <a:pt x="11660" y="52643"/>
                  </a:lnTo>
                  <a:lnTo>
                    <a:pt x="12188" y="53155"/>
                  </a:lnTo>
                  <a:lnTo>
                    <a:pt x="12339" y="53020"/>
                  </a:lnTo>
                  <a:lnTo>
                    <a:pt x="11796" y="52492"/>
                  </a:lnTo>
                  <a:close/>
                  <a:moveTo>
                    <a:pt x="29896" y="52718"/>
                  </a:moveTo>
                  <a:lnTo>
                    <a:pt x="29218" y="53035"/>
                  </a:lnTo>
                  <a:lnTo>
                    <a:pt x="29308" y="53216"/>
                  </a:lnTo>
                  <a:lnTo>
                    <a:pt x="29972" y="52899"/>
                  </a:lnTo>
                  <a:lnTo>
                    <a:pt x="29896" y="52718"/>
                  </a:lnTo>
                  <a:close/>
                  <a:moveTo>
                    <a:pt x="196272" y="52612"/>
                  </a:moveTo>
                  <a:lnTo>
                    <a:pt x="196136" y="52748"/>
                  </a:lnTo>
                  <a:lnTo>
                    <a:pt x="196664" y="53276"/>
                  </a:lnTo>
                  <a:lnTo>
                    <a:pt x="196815" y="53125"/>
                  </a:lnTo>
                  <a:lnTo>
                    <a:pt x="196272" y="52612"/>
                  </a:lnTo>
                  <a:close/>
                  <a:moveTo>
                    <a:pt x="165139" y="52567"/>
                  </a:moveTo>
                  <a:lnTo>
                    <a:pt x="164943" y="52643"/>
                  </a:lnTo>
                  <a:lnTo>
                    <a:pt x="165244" y="53336"/>
                  </a:lnTo>
                  <a:lnTo>
                    <a:pt x="165425" y="53261"/>
                  </a:lnTo>
                  <a:lnTo>
                    <a:pt x="165139" y="52567"/>
                  </a:lnTo>
                  <a:close/>
                  <a:moveTo>
                    <a:pt x="256065" y="52899"/>
                  </a:moveTo>
                  <a:lnTo>
                    <a:pt x="255974" y="53080"/>
                  </a:lnTo>
                  <a:lnTo>
                    <a:pt x="256653" y="53397"/>
                  </a:lnTo>
                  <a:lnTo>
                    <a:pt x="256729" y="53216"/>
                  </a:lnTo>
                  <a:lnTo>
                    <a:pt x="256065" y="52899"/>
                  </a:lnTo>
                  <a:close/>
                  <a:moveTo>
                    <a:pt x="28735" y="53261"/>
                  </a:moveTo>
                  <a:lnTo>
                    <a:pt x="28056" y="53578"/>
                  </a:lnTo>
                  <a:lnTo>
                    <a:pt x="28147" y="53759"/>
                  </a:lnTo>
                  <a:lnTo>
                    <a:pt x="28810" y="53442"/>
                  </a:lnTo>
                  <a:lnTo>
                    <a:pt x="28735" y="53261"/>
                  </a:lnTo>
                  <a:close/>
                  <a:moveTo>
                    <a:pt x="257211" y="53442"/>
                  </a:moveTo>
                  <a:lnTo>
                    <a:pt x="257121" y="53623"/>
                  </a:lnTo>
                  <a:lnTo>
                    <a:pt x="257799" y="53940"/>
                  </a:lnTo>
                  <a:lnTo>
                    <a:pt x="257890" y="53759"/>
                  </a:lnTo>
                  <a:lnTo>
                    <a:pt x="257211" y="53442"/>
                  </a:lnTo>
                  <a:close/>
                  <a:moveTo>
                    <a:pt x="12716" y="53397"/>
                  </a:moveTo>
                  <a:lnTo>
                    <a:pt x="12580" y="53533"/>
                  </a:lnTo>
                  <a:lnTo>
                    <a:pt x="13108" y="54061"/>
                  </a:lnTo>
                  <a:lnTo>
                    <a:pt x="13259" y="53910"/>
                  </a:lnTo>
                  <a:lnTo>
                    <a:pt x="12716" y="53397"/>
                  </a:lnTo>
                  <a:close/>
                  <a:moveTo>
                    <a:pt x="120113" y="53336"/>
                  </a:moveTo>
                  <a:lnTo>
                    <a:pt x="119827" y="54030"/>
                  </a:lnTo>
                  <a:lnTo>
                    <a:pt x="120008" y="54106"/>
                  </a:lnTo>
                  <a:lnTo>
                    <a:pt x="120294" y="53427"/>
                  </a:lnTo>
                  <a:lnTo>
                    <a:pt x="120113" y="53336"/>
                  </a:lnTo>
                  <a:close/>
                  <a:moveTo>
                    <a:pt x="197011" y="53336"/>
                  </a:moveTo>
                  <a:lnTo>
                    <a:pt x="196725" y="54015"/>
                  </a:lnTo>
                  <a:lnTo>
                    <a:pt x="196906" y="54091"/>
                  </a:lnTo>
                  <a:lnTo>
                    <a:pt x="197087" y="53683"/>
                  </a:lnTo>
                  <a:lnTo>
                    <a:pt x="197584" y="54181"/>
                  </a:lnTo>
                  <a:lnTo>
                    <a:pt x="197720" y="54030"/>
                  </a:lnTo>
                  <a:lnTo>
                    <a:pt x="197192" y="53502"/>
                  </a:lnTo>
                  <a:lnTo>
                    <a:pt x="197132" y="53563"/>
                  </a:lnTo>
                  <a:lnTo>
                    <a:pt x="197132" y="53563"/>
                  </a:lnTo>
                  <a:lnTo>
                    <a:pt x="197192" y="53412"/>
                  </a:lnTo>
                  <a:lnTo>
                    <a:pt x="197011" y="53336"/>
                  </a:lnTo>
                  <a:close/>
                  <a:moveTo>
                    <a:pt x="88618" y="53518"/>
                  </a:moveTo>
                  <a:lnTo>
                    <a:pt x="88437" y="53593"/>
                  </a:lnTo>
                  <a:lnTo>
                    <a:pt x="88724" y="54287"/>
                  </a:lnTo>
                  <a:lnTo>
                    <a:pt x="88920" y="54211"/>
                  </a:lnTo>
                  <a:lnTo>
                    <a:pt x="88618" y="53518"/>
                  </a:lnTo>
                  <a:close/>
                  <a:moveTo>
                    <a:pt x="27573" y="53804"/>
                  </a:moveTo>
                  <a:lnTo>
                    <a:pt x="26895" y="54121"/>
                  </a:lnTo>
                  <a:lnTo>
                    <a:pt x="26985" y="54302"/>
                  </a:lnTo>
                  <a:lnTo>
                    <a:pt x="27649" y="53985"/>
                  </a:lnTo>
                  <a:lnTo>
                    <a:pt x="27573" y="53804"/>
                  </a:lnTo>
                  <a:close/>
                  <a:moveTo>
                    <a:pt x="258373" y="53970"/>
                  </a:moveTo>
                  <a:lnTo>
                    <a:pt x="258282" y="54166"/>
                  </a:lnTo>
                  <a:lnTo>
                    <a:pt x="258961" y="54483"/>
                  </a:lnTo>
                  <a:lnTo>
                    <a:pt x="259051" y="54287"/>
                  </a:lnTo>
                  <a:lnTo>
                    <a:pt x="258373" y="53970"/>
                  </a:lnTo>
                  <a:close/>
                  <a:moveTo>
                    <a:pt x="165637" y="53759"/>
                  </a:moveTo>
                  <a:lnTo>
                    <a:pt x="165441" y="53834"/>
                  </a:lnTo>
                  <a:lnTo>
                    <a:pt x="165727" y="54528"/>
                  </a:lnTo>
                  <a:lnTo>
                    <a:pt x="165923" y="54438"/>
                  </a:lnTo>
                  <a:lnTo>
                    <a:pt x="165637" y="53759"/>
                  </a:lnTo>
                  <a:close/>
                  <a:moveTo>
                    <a:pt x="26397" y="54347"/>
                  </a:moveTo>
                  <a:lnTo>
                    <a:pt x="25733" y="54649"/>
                  </a:lnTo>
                  <a:lnTo>
                    <a:pt x="25809" y="54845"/>
                  </a:lnTo>
                  <a:lnTo>
                    <a:pt x="26487" y="54528"/>
                  </a:lnTo>
                  <a:lnTo>
                    <a:pt x="26397" y="54347"/>
                  </a:lnTo>
                  <a:close/>
                  <a:moveTo>
                    <a:pt x="13636" y="54287"/>
                  </a:moveTo>
                  <a:lnTo>
                    <a:pt x="13485" y="54438"/>
                  </a:lnTo>
                  <a:lnTo>
                    <a:pt x="14028" y="54966"/>
                  </a:lnTo>
                  <a:lnTo>
                    <a:pt x="14164" y="54815"/>
                  </a:lnTo>
                  <a:lnTo>
                    <a:pt x="13636" y="54287"/>
                  </a:lnTo>
                  <a:close/>
                  <a:moveTo>
                    <a:pt x="259534" y="54513"/>
                  </a:moveTo>
                  <a:lnTo>
                    <a:pt x="259459" y="54709"/>
                  </a:lnTo>
                  <a:lnTo>
                    <a:pt x="260122" y="55026"/>
                  </a:lnTo>
                  <a:lnTo>
                    <a:pt x="260213" y="54830"/>
                  </a:lnTo>
                  <a:lnTo>
                    <a:pt x="259534" y="54513"/>
                  </a:lnTo>
                  <a:close/>
                  <a:moveTo>
                    <a:pt x="198112" y="54407"/>
                  </a:moveTo>
                  <a:lnTo>
                    <a:pt x="197962" y="54558"/>
                  </a:lnTo>
                  <a:lnTo>
                    <a:pt x="198489" y="55071"/>
                  </a:lnTo>
                  <a:lnTo>
                    <a:pt x="198640" y="54935"/>
                  </a:lnTo>
                  <a:lnTo>
                    <a:pt x="198112" y="54407"/>
                  </a:lnTo>
                  <a:close/>
                  <a:moveTo>
                    <a:pt x="196513" y="54513"/>
                  </a:moveTo>
                  <a:lnTo>
                    <a:pt x="196212" y="55192"/>
                  </a:lnTo>
                  <a:lnTo>
                    <a:pt x="196408" y="55282"/>
                  </a:lnTo>
                  <a:lnTo>
                    <a:pt x="196694" y="54588"/>
                  </a:lnTo>
                  <a:lnTo>
                    <a:pt x="196513" y="54513"/>
                  </a:lnTo>
                  <a:close/>
                  <a:moveTo>
                    <a:pt x="119616" y="54528"/>
                  </a:moveTo>
                  <a:lnTo>
                    <a:pt x="119314" y="55207"/>
                  </a:lnTo>
                  <a:lnTo>
                    <a:pt x="119510" y="55297"/>
                  </a:lnTo>
                  <a:lnTo>
                    <a:pt x="119797" y="54604"/>
                  </a:lnTo>
                  <a:lnTo>
                    <a:pt x="119616" y="54528"/>
                  </a:lnTo>
                  <a:close/>
                  <a:moveTo>
                    <a:pt x="25235" y="54890"/>
                  </a:moveTo>
                  <a:lnTo>
                    <a:pt x="24572" y="55192"/>
                  </a:lnTo>
                  <a:lnTo>
                    <a:pt x="24647" y="55388"/>
                  </a:lnTo>
                  <a:lnTo>
                    <a:pt x="25326" y="55071"/>
                  </a:lnTo>
                  <a:lnTo>
                    <a:pt x="25235" y="54890"/>
                  </a:lnTo>
                  <a:close/>
                  <a:moveTo>
                    <a:pt x="89131" y="54694"/>
                  </a:moveTo>
                  <a:lnTo>
                    <a:pt x="88935" y="54785"/>
                  </a:lnTo>
                  <a:lnTo>
                    <a:pt x="89221" y="55463"/>
                  </a:lnTo>
                  <a:lnTo>
                    <a:pt x="89418" y="55388"/>
                  </a:lnTo>
                  <a:lnTo>
                    <a:pt x="89131" y="54694"/>
                  </a:lnTo>
                  <a:close/>
                  <a:moveTo>
                    <a:pt x="260696" y="55071"/>
                  </a:moveTo>
                  <a:lnTo>
                    <a:pt x="260620" y="55252"/>
                  </a:lnTo>
                  <a:lnTo>
                    <a:pt x="261284" y="55569"/>
                  </a:lnTo>
                  <a:lnTo>
                    <a:pt x="261374" y="55373"/>
                  </a:lnTo>
                  <a:lnTo>
                    <a:pt x="260696" y="55071"/>
                  </a:lnTo>
                  <a:close/>
                  <a:moveTo>
                    <a:pt x="166134" y="54920"/>
                  </a:moveTo>
                  <a:lnTo>
                    <a:pt x="165938" y="55011"/>
                  </a:lnTo>
                  <a:lnTo>
                    <a:pt x="166225" y="55690"/>
                  </a:lnTo>
                  <a:lnTo>
                    <a:pt x="166421" y="55614"/>
                  </a:lnTo>
                  <a:lnTo>
                    <a:pt x="166134" y="54920"/>
                  </a:lnTo>
                  <a:close/>
                  <a:moveTo>
                    <a:pt x="14556" y="55192"/>
                  </a:moveTo>
                  <a:lnTo>
                    <a:pt x="14405" y="55343"/>
                  </a:lnTo>
                  <a:lnTo>
                    <a:pt x="14933" y="55856"/>
                  </a:lnTo>
                  <a:lnTo>
                    <a:pt x="15084" y="55720"/>
                  </a:lnTo>
                  <a:lnTo>
                    <a:pt x="14556" y="55192"/>
                  </a:lnTo>
                  <a:close/>
                  <a:moveTo>
                    <a:pt x="24089" y="55418"/>
                  </a:moveTo>
                  <a:lnTo>
                    <a:pt x="23425" y="55735"/>
                  </a:lnTo>
                  <a:lnTo>
                    <a:pt x="23501" y="55931"/>
                  </a:lnTo>
                  <a:lnTo>
                    <a:pt x="24180" y="55614"/>
                  </a:lnTo>
                  <a:lnTo>
                    <a:pt x="24089" y="55418"/>
                  </a:lnTo>
                  <a:close/>
                  <a:moveTo>
                    <a:pt x="199032" y="55312"/>
                  </a:moveTo>
                  <a:lnTo>
                    <a:pt x="198882" y="55463"/>
                  </a:lnTo>
                  <a:lnTo>
                    <a:pt x="199410" y="55991"/>
                  </a:lnTo>
                  <a:lnTo>
                    <a:pt x="199560" y="55840"/>
                  </a:lnTo>
                  <a:lnTo>
                    <a:pt x="199032" y="55312"/>
                  </a:lnTo>
                  <a:close/>
                  <a:moveTo>
                    <a:pt x="261872" y="55599"/>
                  </a:moveTo>
                  <a:lnTo>
                    <a:pt x="261782" y="55795"/>
                  </a:lnTo>
                  <a:lnTo>
                    <a:pt x="262460" y="56112"/>
                  </a:lnTo>
                  <a:lnTo>
                    <a:pt x="262536" y="55916"/>
                  </a:lnTo>
                  <a:lnTo>
                    <a:pt x="261872" y="55599"/>
                  </a:lnTo>
                  <a:close/>
                  <a:moveTo>
                    <a:pt x="196001" y="55690"/>
                  </a:moveTo>
                  <a:lnTo>
                    <a:pt x="195714" y="56383"/>
                  </a:lnTo>
                  <a:lnTo>
                    <a:pt x="195910" y="56459"/>
                  </a:lnTo>
                  <a:lnTo>
                    <a:pt x="196197" y="55780"/>
                  </a:lnTo>
                  <a:lnTo>
                    <a:pt x="196001" y="55690"/>
                  </a:lnTo>
                  <a:close/>
                  <a:moveTo>
                    <a:pt x="22928" y="55961"/>
                  </a:moveTo>
                  <a:lnTo>
                    <a:pt x="22249" y="56278"/>
                  </a:lnTo>
                  <a:lnTo>
                    <a:pt x="22339" y="56474"/>
                  </a:lnTo>
                  <a:lnTo>
                    <a:pt x="23018" y="56157"/>
                  </a:lnTo>
                  <a:lnTo>
                    <a:pt x="22928" y="55961"/>
                  </a:lnTo>
                  <a:close/>
                  <a:moveTo>
                    <a:pt x="119103" y="55705"/>
                  </a:moveTo>
                  <a:lnTo>
                    <a:pt x="118816" y="56399"/>
                  </a:lnTo>
                  <a:lnTo>
                    <a:pt x="119012" y="56474"/>
                  </a:lnTo>
                  <a:lnTo>
                    <a:pt x="119299" y="55780"/>
                  </a:lnTo>
                  <a:lnTo>
                    <a:pt x="119103" y="55705"/>
                  </a:lnTo>
                  <a:close/>
                  <a:moveTo>
                    <a:pt x="89629" y="55886"/>
                  </a:moveTo>
                  <a:lnTo>
                    <a:pt x="89433" y="55961"/>
                  </a:lnTo>
                  <a:lnTo>
                    <a:pt x="89719" y="56640"/>
                  </a:lnTo>
                  <a:lnTo>
                    <a:pt x="89915" y="56564"/>
                  </a:lnTo>
                  <a:lnTo>
                    <a:pt x="89629" y="55886"/>
                  </a:lnTo>
                  <a:close/>
                  <a:moveTo>
                    <a:pt x="263034" y="56142"/>
                  </a:moveTo>
                  <a:lnTo>
                    <a:pt x="262943" y="56338"/>
                  </a:lnTo>
                  <a:lnTo>
                    <a:pt x="263622" y="56655"/>
                  </a:lnTo>
                  <a:lnTo>
                    <a:pt x="263697" y="56459"/>
                  </a:lnTo>
                  <a:lnTo>
                    <a:pt x="263034" y="56142"/>
                  </a:lnTo>
                  <a:close/>
                  <a:moveTo>
                    <a:pt x="15461" y="56097"/>
                  </a:moveTo>
                  <a:lnTo>
                    <a:pt x="15310" y="56233"/>
                  </a:lnTo>
                  <a:lnTo>
                    <a:pt x="15838" y="56761"/>
                  </a:lnTo>
                  <a:lnTo>
                    <a:pt x="15989" y="56610"/>
                  </a:lnTo>
                  <a:lnTo>
                    <a:pt x="15461" y="56097"/>
                  </a:lnTo>
                  <a:close/>
                  <a:moveTo>
                    <a:pt x="166632" y="56112"/>
                  </a:moveTo>
                  <a:lnTo>
                    <a:pt x="166436" y="56202"/>
                  </a:lnTo>
                  <a:lnTo>
                    <a:pt x="166738" y="56881"/>
                  </a:lnTo>
                  <a:lnTo>
                    <a:pt x="166919" y="56806"/>
                  </a:lnTo>
                  <a:lnTo>
                    <a:pt x="166632" y="56112"/>
                  </a:lnTo>
                  <a:close/>
                  <a:moveTo>
                    <a:pt x="199938" y="56218"/>
                  </a:moveTo>
                  <a:lnTo>
                    <a:pt x="199802" y="56353"/>
                  </a:lnTo>
                  <a:lnTo>
                    <a:pt x="200330" y="56881"/>
                  </a:lnTo>
                  <a:lnTo>
                    <a:pt x="200465" y="56730"/>
                  </a:lnTo>
                  <a:lnTo>
                    <a:pt x="199938" y="56218"/>
                  </a:lnTo>
                  <a:close/>
                  <a:moveTo>
                    <a:pt x="21766" y="56504"/>
                  </a:moveTo>
                  <a:lnTo>
                    <a:pt x="21087" y="56821"/>
                  </a:lnTo>
                  <a:lnTo>
                    <a:pt x="21178" y="57002"/>
                  </a:lnTo>
                  <a:lnTo>
                    <a:pt x="21857" y="56700"/>
                  </a:lnTo>
                  <a:lnTo>
                    <a:pt x="21766" y="56504"/>
                  </a:lnTo>
                  <a:close/>
                  <a:moveTo>
                    <a:pt x="264195" y="56685"/>
                  </a:moveTo>
                  <a:lnTo>
                    <a:pt x="264105" y="56866"/>
                  </a:lnTo>
                  <a:lnTo>
                    <a:pt x="264783" y="57183"/>
                  </a:lnTo>
                  <a:lnTo>
                    <a:pt x="264859" y="57002"/>
                  </a:lnTo>
                  <a:lnTo>
                    <a:pt x="264195" y="56685"/>
                  </a:lnTo>
                  <a:close/>
                  <a:moveTo>
                    <a:pt x="20605" y="57047"/>
                  </a:moveTo>
                  <a:lnTo>
                    <a:pt x="19926" y="57364"/>
                  </a:lnTo>
                  <a:lnTo>
                    <a:pt x="20016" y="57545"/>
                  </a:lnTo>
                  <a:lnTo>
                    <a:pt x="20695" y="57243"/>
                  </a:lnTo>
                  <a:lnTo>
                    <a:pt x="20605" y="57047"/>
                  </a:lnTo>
                  <a:close/>
                  <a:moveTo>
                    <a:pt x="195503" y="56866"/>
                  </a:moveTo>
                  <a:lnTo>
                    <a:pt x="195216" y="57560"/>
                  </a:lnTo>
                  <a:lnTo>
                    <a:pt x="195397" y="57635"/>
                  </a:lnTo>
                  <a:lnTo>
                    <a:pt x="195699" y="56957"/>
                  </a:lnTo>
                  <a:lnTo>
                    <a:pt x="195503" y="56866"/>
                  </a:lnTo>
                  <a:close/>
                  <a:moveTo>
                    <a:pt x="118605" y="56881"/>
                  </a:moveTo>
                  <a:lnTo>
                    <a:pt x="118318" y="57575"/>
                  </a:lnTo>
                  <a:lnTo>
                    <a:pt x="118514" y="57650"/>
                  </a:lnTo>
                  <a:lnTo>
                    <a:pt x="118801" y="56972"/>
                  </a:lnTo>
                  <a:lnTo>
                    <a:pt x="118605" y="56881"/>
                  </a:lnTo>
                  <a:close/>
                  <a:moveTo>
                    <a:pt x="16366" y="56987"/>
                  </a:moveTo>
                  <a:lnTo>
                    <a:pt x="16230" y="57138"/>
                  </a:lnTo>
                  <a:lnTo>
                    <a:pt x="16758" y="57666"/>
                  </a:lnTo>
                  <a:lnTo>
                    <a:pt x="16909" y="57515"/>
                  </a:lnTo>
                  <a:lnTo>
                    <a:pt x="16366" y="56987"/>
                  </a:lnTo>
                  <a:close/>
                  <a:moveTo>
                    <a:pt x="265357" y="57228"/>
                  </a:moveTo>
                  <a:lnTo>
                    <a:pt x="265266" y="57424"/>
                  </a:lnTo>
                  <a:lnTo>
                    <a:pt x="265945" y="57726"/>
                  </a:lnTo>
                  <a:lnTo>
                    <a:pt x="266035" y="57545"/>
                  </a:lnTo>
                  <a:lnTo>
                    <a:pt x="265357" y="57228"/>
                  </a:lnTo>
                  <a:close/>
                  <a:moveTo>
                    <a:pt x="200858" y="57107"/>
                  </a:moveTo>
                  <a:lnTo>
                    <a:pt x="200707" y="57243"/>
                  </a:lnTo>
                  <a:lnTo>
                    <a:pt x="201235" y="57771"/>
                  </a:lnTo>
                  <a:lnTo>
                    <a:pt x="201386" y="57620"/>
                  </a:lnTo>
                  <a:lnTo>
                    <a:pt x="200858" y="57107"/>
                  </a:lnTo>
                  <a:close/>
                  <a:moveTo>
                    <a:pt x="90142" y="57062"/>
                  </a:moveTo>
                  <a:lnTo>
                    <a:pt x="89945" y="57138"/>
                  </a:lnTo>
                  <a:lnTo>
                    <a:pt x="90232" y="57831"/>
                  </a:lnTo>
                  <a:lnTo>
                    <a:pt x="90428" y="57741"/>
                  </a:lnTo>
                  <a:lnTo>
                    <a:pt x="90142" y="57062"/>
                  </a:lnTo>
                  <a:close/>
                  <a:moveTo>
                    <a:pt x="167130" y="57288"/>
                  </a:moveTo>
                  <a:lnTo>
                    <a:pt x="166934" y="57379"/>
                  </a:lnTo>
                  <a:lnTo>
                    <a:pt x="167236" y="58058"/>
                  </a:lnTo>
                  <a:lnTo>
                    <a:pt x="167417" y="57982"/>
                  </a:lnTo>
                  <a:lnTo>
                    <a:pt x="167130" y="57288"/>
                  </a:lnTo>
                  <a:close/>
                  <a:moveTo>
                    <a:pt x="19443" y="57590"/>
                  </a:moveTo>
                  <a:lnTo>
                    <a:pt x="18764" y="57907"/>
                  </a:lnTo>
                  <a:lnTo>
                    <a:pt x="18855" y="58088"/>
                  </a:lnTo>
                  <a:lnTo>
                    <a:pt x="19519" y="57786"/>
                  </a:lnTo>
                  <a:lnTo>
                    <a:pt x="19443" y="57590"/>
                  </a:lnTo>
                  <a:close/>
                  <a:moveTo>
                    <a:pt x="266518" y="57771"/>
                  </a:moveTo>
                  <a:lnTo>
                    <a:pt x="266427" y="57952"/>
                  </a:lnTo>
                  <a:lnTo>
                    <a:pt x="267106" y="58269"/>
                  </a:lnTo>
                  <a:lnTo>
                    <a:pt x="267197" y="58088"/>
                  </a:lnTo>
                  <a:lnTo>
                    <a:pt x="266518" y="57771"/>
                  </a:lnTo>
                  <a:close/>
                  <a:moveTo>
                    <a:pt x="17286" y="57892"/>
                  </a:moveTo>
                  <a:lnTo>
                    <a:pt x="17135" y="58043"/>
                  </a:lnTo>
                  <a:lnTo>
                    <a:pt x="17633" y="58525"/>
                  </a:lnTo>
                  <a:lnTo>
                    <a:pt x="17693" y="58631"/>
                  </a:lnTo>
                  <a:lnTo>
                    <a:pt x="18357" y="58329"/>
                  </a:lnTo>
                  <a:lnTo>
                    <a:pt x="18282" y="58133"/>
                  </a:lnTo>
                  <a:lnTo>
                    <a:pt x="17769" y="58375"/>
                  </a:lnTo>
                  <a:lnTo>
                    <a:pt x="17286" y="57892"/>
                  </a:lnTo>
                  <a:close/>
                  <a:moveTo>
                    <a:pt x="201763" y="58012"/>
                  </a:moveTo>
                  <a:lnTo>
                    <a:pt x="201612" y="58148"/>
                  </a:lnTo>
                  <a:lnTo>
                    <a:pt x="202155" y="58676"/>
                  </a:lnTo>
                  <a:lnTo>
                    <a:pt x="202291" y="58525"/>
                  </a:lnTo>
                  <a:lnTo>
                    <a:pt x="201763" y="58012"/>
                  </a:lnTo>
                  <a:close/>
                  <a:moveTo>
                    <a:pt x="267679" y="58314"/>
                  </a:moveTo>
                  <a:lnTo>
                    <a:pt x="267589" y="58495"/>
                  </a:lnTo>
                  <a:lnTo>
                    <a:pt x="268268" y="58812"/>
                  </a:lnTo>
                  <a:lnTo>
                    <a:pt x="268358" y="58631"/>
                  </a:lnTo>
                  <a:lnTo>
                    <a:pt x="267679" y="58314"/>
                  </a:lnTo>
                  <a:close/>
                  <a:moveTo>
                    <a:pt x="118107" y="58073"/>
                  </a:moveTo>
                  <a:lnTo>
                    <a:pt x="117821" y="58752"/>
                  </a:lnTo>
                  <a:lnTo>
                    <a:pt x="118002" y="58827"/>
                  </a:lnTo>
                  <a:lnTo>
                    <a:pt x="118288" y="58148"/>
                  </a:lnTo>
                  <a:lnTo>
                    <a:pt x="118107" y="58073"/>
                  </a:lnTo>
                  <a:close/>
                  <a:moveTo>
                    <a:pt x="195005" y="58058"/>
                  </a:moveTo>
                  <a:lnTo>
                    <a:pt x="194718" y="58737"/>
                  </a:lnTo>
                  <a:lnTo>
                    <a:pt x="194899" y="58827"/>
                  </a:lnTo>
                  <a:lnTo>
                    <a:pt x="195201" y="58133"/>
                  </a:lnTo>
                  <a:lnTo>
                    <a:pt x="195005" y="58058"/>
                  </a:lnTo>
                  <a:close/>
                  <a:moveTo>
                    <a:pt x="90639" y="58239"/>
                  </a:moveTo>
                  <a:lnTo>
                    <a:pt x="90443" y="58314"/>
                  </a:lnTo>
                  <a:lnTo>
                    <a:pt x="90745" y="59008"/>
                  </a:lnTo>
                  <a:lnTo>
                    <a:pt x="90926" y="58933"/>
                  </a:lnTo>
                  <a:lnTo>
                    <a:pt x="90639" y="58239"/>
                  </a:lnTo>
                  <a:close/>
                  <a:moveTo>
                    <a:pt x="17120" y="58676"/>
                  </a:moveTo>
                  <a:lnTo>
                    <a:pt x="16441" y="58993"/>
                  </a:lnTo>
                  <a:lnTo>
                    <a:pt x="16532" y="59174"/>
                  </a:lnTo>
                  <a:lnTo>
                    <a:pt x="17196" y="58857"/>
                  </a:lnTo>
                  <a:lnTo>
                    <a:pt x="17120" y="58676"/>
                  </a:lnTo>
                  <a:close/>
                  <a:moveTo>
                    <a:pt x="167628" y="58480"/>
                  </a:moveTo>
                  <a:lnTo>
                    <a:pt x="167447" y="58556"/>
                  </a:lnTo>
                  <a:lnTo>
                    <a:pt x="167733" y="59234"/>
                  </a:lnTo>
                  <a:lnTo>
                    <a:pt x="167929" y="59159"/>
                  </a:lnTo>
                  <a:lnTo>
                    <a:pt x="167628" y="58480"/>
                  </a:lnTo>
                  <a:close/>
                  <a:moveTo>
                    <a:pt x="268841" y="58857"/>
                  </a:moveTo>
                  <a:lnTo>
                    <a:pt x="268750" y="59038"/>
                  </a:lnTo>
                  <a:lnTo>
                    <a:pt x="269429" y="59355"/>
                  </a:lnTo>
                  <a:lnTo>
                    <a:pt x="269520" y="59174"/>
                  </a:lnTo>
                  <a:lnTo>
                    <a:pt x="268841" y="58857"/>
                  </a:lnTo>
                  <a:close/>
                  <a:moveTo>
                    <a:pt x="18206" y="58797"/>
                  </a:moveTo>
                  <a:lnTo>
                    <a:pt x="18055" y="58933"/>
                  </a:lnTo>
                  <a:lnTo>
                    <a:pt x="18598" y="59461"/>
                  </a:lnTo>
                  <a:lnTo>
                    <a:pt x="18734" y="59310"/>
                  </a:lnTo>
                  <a:lnTo>
                    <a:pt x="18206" y="58797"/>
                  </a:lnTo>
                  <a:close/>
                  <a:moveTo>
                    <a:pt x="202683" y="58902"/>
                  </a:moveTo>
                  <a:lnTo>
                    <a:pt x="202532" y="59053"/>
                  </a:lnTo>
                  <a:lnTo>
                    <a:pt x="203075" y="59581"/>
                  </a:lnTo>
                  <a:lnTo>
                    <a:pt x="203211" y="59430"/>
                  </a:lnTo>
                  <a:lnTo>
                    <a:pt x="202683" y="58902"/>
                  </a:lnTo>
                  <a:close/>
                  <a:moveTo>
                    <a:pt x="15959" y="59219"/>
                  </a:moveTo>
                  <a:lnTo>
                    <a:pt x="15280" y="59536"/>
                  </a:lnTo>
                  <a:lnTo>
                    <a:pt x="15371" y="59717"/>
                  </a:lnTo>
                  <a:lnTo>
                    <a:pt x="16049" y="59400"/>
                  </a:lnTo>
                  <a:lnTo>
                    <a:pt x="15959" y="59219"/>
                  </a:lnTo>
                  <a:close/>
                  <a:moveTo>
                    <a:pt x="270002" y="59400"/>
                  </a:moveTo>
                  <a:lnTo>
                    <a:pt x="269912" y="59581"/>
                  </a:lnTo>
                  <a:lnTo>
                    <a:pt x="270591" y="59898"/>
                  </a:lnTo>
                  <a:lnTo>
                    <a:pt x="270681" y="59717"/>
                  </a:lnTo>
                  <a:lnTo>
                    <a:pt x="270002" y="59400"/>
                  </a:lnTo>
                  <a:close/>
                  <a:moveTo>
                    <a:pt x="117594" y="59249"/>
                  </a:moveTo>
                  <a:lnTo>
                    <a:pt x="117308" y="59928"/>
                  </a:lnTo>
                  <a:lnTo>
                    <a:pt x="117504" y="60019"/>
                  </a:lnTo>
                  <a:lnTo>
                    <a:pt x="117790" y="59325"/>
                  </a:lnTo>
                  <a:lnTo>
                    <a:pt x="117594" y="59249"/>
                  </a:lnTo>
                  <a:close/>
                  <a:moveTo>
                    <a:pt x="194507" y="59249"/>
                  </a:moveTo>
                  <a:lnTo>
                    <a:pt x="194221" y="59943"/>
                  </a:lnTo>
                  <a:lnTo>
                    <a:pt x="194417" y="60019"/>
                  </a:lnTo>
                  <a:lnTo>
                    <a:pt x="194703" y="59340"/>
                  </a:lnTo>
                  <a:lnTo>
                    <a:pt x="194507" y="59249"/>
                  </a:lnTo>
                  <a:close/>
                  <a:moveTo>
                    <a:pt x="91122" y="59415"/>
                  </a:moveTo>
                  <a:lnTo>
                    <a:pt x="90941" y="59506"/>
                  </a:lnTo>
                  <a:lnTo>
                    <a:pt x="91228" y="60185"/>
                  </a:lnTo>
                  <a:lnTo>
                    <a:pt x="91424" y="60109"/>
                  </a:lnTo>
                  <a:lnTo>
                    <a:pt x="91122" y="59415"/>
                  </a:lnTo>
                  <a:close/>
                  <a:moveTo>
                    <a:pt x="14797" y="59762"/>
                  </a:moveTo>
                  <a:lnTo>
                    <a:pt x="14119" y="60079"/>
                  </a:lnTo>
                  <a:lnTo>
                    <a:pt x="14209" y="60260"/>
                  </a:lnTo>
                  <a:lnTo>
                    <a:pt x="14888" y="59943"/>
                  </a:lnTo>
                  <a:lnTo>
                    <a:pt x="14797" y="59762"/>
                  </a:lnTo>
                  <a:close/>
                  <a:moveTo>
                    <a:pt x="19126" y="59687"/>
                  </a:moveTo>
                  <a:lnTo>
                    <a:pt x="18976" y="59838"/>
                  </a:lnTo>
                  <a:lnTo>
                    <a:pt x="19504" y="60366"/>
                  </a:lnTo>
                  <a:lnTo>
                    <a:pt x="19654" y="60215"/>
                  </a:lnTo>
                  <a:lnTo>
                    <a:pt x="19126" y="59687"/>
                  </a:lnTo>
                  <a:close/>
                  <a:moveTo>
                    <a:pt x="168141" y="59657"/>
                  </a:moveTo>
                  <a:lnTo>
                    <a:pt x="167945" y="59732"/>
                  </a:lnTo>
                  <a:lnTo>
                    <a:pt x="168231" y="60426"/>
                  </a:lnTo>
                  <a:lnTo>
                    <a:pt x="168427" y="60335"/>
                  </a:lnTo>
                  <a:lnTo>
                    <a:pt x="168141" y="59657"/>
                  </a:lnTo>
                  <a:close/>
                  <a:moveTo>
                    <a:pt x="271164" y="59943"/>
                  </a:moveTo>
                  <a:lnTo>
                    <a:pt x="271088" y="60124"/>
                  </a:lnTo>
                  <a:lnTo>
                    <a:pt x="271752" y="60441"/>
                  </a:lnTo>
                  <a:lnTo>
                    <a:pt x="271843" y="60260"/>
                  </a:lnTo>
                  <a:lnTo>
                    <a:pt x="271164" y="59943"/>
                  </a:lnTo>
                  <a:close/>
                  <a:moveTo>
                    <a:pt x="203588" y="59807"/>
                  </a:moveTo>
                  <a:lnTo>
                    <a:pt x="203452" y="59958"/>
                  </a:lnTo>
                  <a:lnTo>
                    <a:pt x="203980" y="60471"/>
                  </a:lnTo>
                  <a:lnTo>
                    <a:pt x="204131" y="60335"/>
                  </a:lnTo>
                  <a:lnTo>
                    <a:pt x="203588" y="59807"/>
                  </a:lnTo>
                  <a:close/>
                  <a:moveTo>
                    <a:pt x="13636" y="60305"/>
                  </a:moveTo>
                  <a:lnTo>
                    <a:pt x="12957" y="60622"/>
                  </a:lnTo>
                  <a:lnTo>
                    <a:pt x="13048" y="60803"/>
                  </a:lnTo>
                  <a:lnTo>
                    <a:pt x="13726" y="60486"/>
                  </a:lnTo>
                  <a:lnTo>
                    <a:pt x="13636" y="60305"/>
                  </a:lnTo>
                  <a:close/>
                  <a:moveTo>
                    <a:pt x="272325" y="60486"/>
                  </a:moveTo>
                  <a:lnTo>
                    <a:pt x="272250" y="60667"/>
                  </a:lnTo>
                  <a:lnTo>
                    <a:pt x="272914" y="60984"/>
                  </a:lnTo>
                  <a:lnTo>
                    <a:pt x="273004" y="60803"/>
                  </a:lnTo>
                  <a:lnTo>
                    <a:pt x="272325" y="60486"/>
                  </a:lnTo>
                  <a:close/>
                  <a:moveTo>
                    <a:pt x="117097" y="60426"/>
                  </a:moveTo>
                  <a:lnTo>
                    <a:pt x="116810" y="61120"/>
                  </a:lnTo>
                  <a:lnTo>
                    <a:pt x="117006" y="61195"/>
                  </a:lnTo>
                  <a:lnTo>
                    <a:pt x="117293" y="60516"/>
                  </a:lnTo>
                  <a:lnTo>
                    <a:pt x="117097" y="60426"/>
                  </a:lnTo>
                  <a:close/>
                  <a:moveTo>
                    <a:pt x="194010" y="60426"/>
                  </a:moveTo>
                  <a:lnTo>
                    <a:pt x="193723" y="61120"/>
                  </a:lnTo>
                  <a:lnTo>
                    <a:pt x="193919" y="61195"/>
                  </a:lnTo>
                  <a:lnTo>
                    <a:pt x="194206" y="60516"/>
                  </a:lnTo>
                  <a:lnTo>
                    <a:pt x="194010" y="60426"/>
                  </a:lnTo>
                  <a:close/>
                  <a:moveTo>
                    <a:pt x="20031" y="60592"/>
                  </a:moveTo>
                  <a:lnTo>
                    <a:pt x="19896" y="60743"/>
                  </a:lnTo>
                  <a:lnTo>
                    <a:pt x="20424" y="61256"/>
                  </a:lnTo>
                  <a:lnTo>
                    <a:pt x="20574" y="61105"/>
                  </a:lnTo>
                  <a:lnTo>
                    <a:pt x="20031" y="60592"/>
                  </a:lnTo>
                  <a:close/>
                  <a:moveTo>
                    <a:pt x="12474" y="60848"/>
                  </a:moveTo>
                  <a:lnTo>
                    <a:pt x="11796" y="61165"/>
                  </a:lnTo>
                  <a:lnTo>
                    <a:pt x="11886" y="61346"/>
                  </a:lnTo>
                  <a:lnTo>
                    <a:pt x="12550" y="61029"/>
                  </a:lnTo>
                  <a:lnTo>
                    <a:pt x="12474" y="60848"/>
                  </a:lnTo>
                  <a:close/>
                  <a:moveTo>
                    <a:pt x="91635" y="60607"/>
                  </a:moveTo>
                  <a:lnTo>
                    <a:pt x="91454" y="60682"/>
                  </a:lnTo>
                  <a:lnTo>
                    <a:pt x="91740" y="61361"/>
                  </a:lnTo>
                  <a:lnTo>
                    <a:pt x="91937" y="61286"/>
                  </a:lnTo>
                  <a:lnTo>
                    <a:pt x="91635" y="60607"/>
                  </a:lnTo>
                  <a:close/>
                  <a:moveTo>
                    <a:pt x="204508" y="60697"/>
                  </a:moveTo>
                  <a:lnTo>
                    <a:pt x="204372" y="60848"/>
                  </a:lnTo>
                  <a:lnTo>
                    <a:pt x="204900" y="61361"/>
                  </a:lnTo>
                  <a:lnTo>
                    <a:pt x="205051" y="61225"/>
                  </a:lnTo>
                  <a:lnTo>
                    <a:pt x="204508" y="60697"/>
                  </a:lnTo>
                  <a:close/>
                  <a:moveTo>
                    <a:pt x="273502" y="61029"/>
                  </a:moveTo>
                  <a:lnTo>
                    <a:pt x="273411" y="61225"/>
                  </a:lnTo>
                  <a:lnTo>
                    <a:pt x="274090" y="61542"/>
                  </a:lnTo>
                  <a:lnTo>
                    <a:pt x="274181" y="61346"/>
                  </a:lnTo>
                  <a:lnTo>
                    <a:pt x="273502" y="61029"/>
                  </a:lnTo>
                  <a:close/>
                  <a:moveTo>
                    <a:pt x="168638" y="60833"/>
                  </a:moveTo>
                  <a:lnTo>
                    <a:pt x="168442" y="60924"/>
                  </a:lnTo>
                  <a:lnTo>
                    <a:pt x="168729" y="61602"/>
                  </a:lnTo>
                  <a:lnTo>
                    <a:pt x="168925" y="61527"/>
                  </a:lnTo>
                  <a:lnTo>
                    <a:pt x="168638" y="60833"/>
                  </a:lnTo>
                  <a:close/>
                  <a:moveTo>
                    <a:pt x="11298" y="61391"/>
                  </a:moveTo>
                  <a:lnTo>
                    <a:pt x="10634" y="61708"/>
                  </a:lnTo>
                  <a:lnTo>
                    <a:pt x="10710" y="61889"/>
                  </a:lnTo>
                  <a:lnTo>
                    <a:pt x="11388" y="61572"/>
                  </a:lnTo>
                  <a:lnTo>
                    <a:pt x="11298" y="61391"/>
                  </a:lnTo>
                  <a:close/>
                  <a:moveTo>
                    <a:pt x="274663" y="61572"/>
                  </a:moveTo>
                  <a:lnTo>
                    <a:pt x="274573" y="61768"/>
                  </a:lnTo>
                  <a:lnTo>
                    <a:pt x="275252" y="62070"/>
                  </a:lnTo>
                  <a:lnTo>
                    <a:pt x="275342" y="61889"/>
                  </a:lnTo>
                  <a:lnTo>
                    <a:pt x="274663" y="61572"/>
                  </a:lnTo>
                  <a:close/>
                  <a:moveTo>
                    <a:pt x="20952" y="61482"/>
                  </a:moveTo>
                  <a:lnTo>
                    <a:pt x="20801" y="61633"/>
                  </a:lnTo>
                  <a:lnTo>
                    <a:pt x="21344" y="62161"/>
                  </a:lnTo>
                  <a:lnTo>
                    <a:pt x="21480" y="62010"/>
                  </a:lnTo>
                  <a:lnTo>
                    <a:pt x="20952" y="61482"/>
                  </a:lnTo>
                  <a:close/>
                  <a:moveTo>
                    <a:pt x="205428" y="61602"/>
                  </a:moveTo>
                  <a:lnTo>
                    <a:pt x="205277" y="61753"/>
                  </a:lnTo>
                  <a:lnTo>
                    <a:pt x="205820" y="62266"/>
                  </a:lnTo>
                  <a:lnTo>
                    <a:pt x="205956" y="62115"/>
                  </a:lnTo>
                  <a:lnTo>
                    <a:pt x="205428" y="61602"/>
                  </a:lnTo>
                  <a:close/>
                  <a:moveTo>
                    <a:pt x="116599" y="61618"/>
                  </a:moveTo>
                  <a:lnTo>
                    <a:pt x="116312" y="62296"/>
                  </a:lnTo>
                  <a:lnTo>
                    <a:pt x="116493" y="62372"/>
                  </a:lnTo>
                  <a:lnTo>
                    <a:pt x="116795" y="61693"/>
                  </a:lnTo>
                  <a:lnTo>
                    <a:pt x="116599" y="61618"/>
                  </a:lnTo>
                  <a:close/>
                  <a:moveTo>
                    <a:pt x="193512" y="61618"/>
                  </a:moveTo>
                  <a:lnTo>
                    <a:pt x="193225" y="62296"/>
                  </a:lnTo>
                  <a:lnTo>
                    <a:pt x="193406" y="62387"/>
                  </a:lnTo>
                  <a:lnTo>
                    <a:pt x="193708" y="61693"/>
                  </a:lnTo>
                  <a:lnTo>
                    <a:pt x="193512" y="61618"/>
                  </a:lnTo>
                  <a:close/>
                  <a:moveTo>
                    <a:pt x="10136" y="61934"/>
                  </a:moveTo>
                  <a:lnTo>
                    <a:pt x="9473" y="62251"/>
                  </a:lnTo>
                  <a:lnTo>
                    <a:pt x="9548" y="62432"/>
                  </a:lnTo>
                  <a:lnTo>
                    <a:pt x="10227" y="62115"/>
                  </a:lnTo>
                  <a:lnTo>
                    <a:pt x="10136" y="61934"/>
                  </a:lnTo>
                  <a:close/>
                  <a:moveTo>
                    <a:pt x="92133" y="61783"/>
                  </a:moveTo>
                  <a:lnTo>
                    <a:pt x="91937" y="61874"/>
                  </a:lnTo>
                  <a:lnTo>
                    <a:pt x="92238" y="62553"/>
                  </a:lnTo>
                  <a:lnTo>
                    <a:pt x="92419" y="62477"/>
                  </a:lnTo>
                  <a:lnTo>
                    <a:pt x="92133" y="61783"/>
                  </a:lnTo>
                  <a:close/>
                  <a:moveTo>
                    <a:pt x="275825" y="62115"/>
                  </a:moveTo>
                  <a:lnTo>
                    <a:pt x="275749" y="62311"/>
                  </a:lnTo>
                  <a:lnTo>
                    <a:pt x="276413" y="62613"/>
                  </a:lnTo>
                  <a:lnTo>
                    <a:pt x="276504" y="62432"/>
                  </a:lnTo>
                  <a:lnTo>
                    <a:pt x="275825" y="62115"/>
                  </a:lnTo>
                  <a:close/>
                  <a:moveTo>
                    <a:pt x="169136" y="62025"/>
                  </a:moveTo>
                  <a:lnTo>
                    <a:pt x="168955" y="62100"/>
                  </a:lnTo>
                  <a:lnTo>
                    <a:pt x="169242" y="62794"/>
                  </a:lnTo>
                  <a:lnTo>
                    <a:pt x="169423" y="62704"/>
                  </a:lnTo>
                  <a:lnTo>
                    <a:pt x="169136" y="62025"/>
                  </a:lnTo>
                  <a:close/>
                  <a:moveTo>
                    <a:pt x="8975" y="62477"/>
                  </a:moveTo>
                  <a:lnTo>
                    <a:pt x="8311" y="62779"/>
                  </a:lnTo>
                  <a:lnTo>
                    <a:pt x="8387" y="62975"/>
                  </a:lnTo>
                  <a:lnTo>
                    <a:pt x="9065" y="62658"/>
                  </a:lnTo>
                  <a:lnTo>
                    <a:pt x="8975" y="62477"/>
                  </a:lnTo>
                  <a:close/>
                  <a:moveTo>
                    <a:pt x="21857" y="62387"/>
                  </a:moveTo>
                  <a:lnTo>
                    <a:pt x="21721" y="62538"/>
                  </a:lnTo>
                  <a:lnTo>
                    <a:pt x="22249" y="63066"/>
                  </a:lnTo>
                  <a:lnTo>
                    <a:pt x="22400" y="62915"/>
                  </a:lnTo>
                  <a:lnTo>
                    <a:pt x="21857" y="62387"/>
                  </a:lnTo>
                  <a:close/>
                  <a:moveTo>
                    <a:pt x="276986" y="62658"/>
                  </a:moveTo>
                  <a:lnTo>
                    <a:pt x="276896" y="62839"/>
                  </a:lnTo>
                  <a:lnTo>
                    <a:pt x="277575" y="63156"/>
                  </a:lnTo>
                  <a:lnTo>
                    <a:pt x="277665" y="62975"/>
                  </a:lnTo>
                  <a:lnTo>
                    <a:pt x="276986" y="62658"/>
                  </a:lnTo>
                  <a:close/>
                  <a:moveTo>
                    <a:pt x="206348" y="62507"/>
                  </a:moveTo>
                  <a:lnTo>
                    <a:pt x="206197" y="62643"/>
                  </a:lnTo>
                  <a:lnTo>
                    <a:pt x="206725" y="63171"/>
                  </a:lnTo>
                  <a:lnTo>
                    <a:pt x="206876" y="63020"/>
                  </a:lnTo>
                  <a:lnTo>
                    <a:pt x="206348" y="62507"/>
                  </a:lnTo>
                  <a:close/>
                  <a:moveTo>
                    <a:pt x="7813" y="63020"/>
                  </a:moveTo>
                  <a:lnTo>
                    <a:pt x="7135" y="63337"/>
                  </a:lnTo>
                  <a:lnTo>
                    <a:pt x="7225" y="63518"/>
                  </a:lnTo>
                  <a:lnTo>
                    <a:pt x="7904" y="63201"/>
                  </a:lnTo>
                  <a:lnTo>
                    <a:pt x="7813" y="63020"/>
                  </a:lnTo>
                  <a:close/>
                  <a:moveTo>
                    <a:pt x="116101" y="62794"/>
                  </a:moveTo>
                  <a:lnTo>
                    <a:pt x="115814" y="63473"/>
                  </a:lnTo>
                  <a:lnTo>
                    <a:pt x="115995" y="63563"/>
                  </a:lnTo>
                  <a:lnTo>
                    <a:pt x="116282" y="62869"/>
                  </a:lnTo>
                  <a:lnTo>
                    <a:pt x="116101" y="62794"/>
                  </a:lnTo>
                  <a:close/>
                  <a:moveTo>
                    <a:pt x="193014" y="62794"/>
                  </a:moveTo>
                  <a:lnTo>
                    <a:pt x="192712" y="63488"/>
                  </a:lnTo>
                  <a:lnTo>
                    <a:pt x="192908" y="63563"/>
                  </a:lnTo>
                  <a:lnTo>
                    <a:pt x="193195" y="62869"/>
                  </a:lnTo>
                  <a:lnTo>
                    <a:pt x="193014" y="62794"/>
                  </a:lnTo>
                  <a:close/>
                  <a:moveTo>
                    <a:pt x="278148" y="63201"/>
                  </a:moveTo>
                  <a:lnTo>
                    <a:pt x="278072" y="63382"/>
                  </a:lnTo>
                  <a:lnTo>
                    <a:pt x="278736" y="63699"/>
                  </a:lnTo>
                  <a:lnTo>
                    <a:pt x="278826" y="63518"/>
                  </a:lnTo>
                  <a:lnTo>
                    <a:pt x="278148" y="63201"/>
                  </a:lnTo>
                  <a:close/>
                  <a:moveTo>
                    <a:pt x="92630" y="62975"/>
                  </a:moveTo>
                  <a:lnTo>
                    <a:pt x="92449" y="63050"/>
                  </a:lnTo>
                  <a:lnTo>
                    <a:pt x="92736" y="63729"/>
                  </a:lnTo>
                  <a:lnTo>
                    <a:pt x="92917" y="63654"/>
                  </a:lnTo>
                  <a:lnTo>
                    <a:pt x="92630" y="62975"/>
                  </a:lnTo>
                  <a:close/>
                  <a:moveTo>
                    <a:pt x="22777" y="63292"/>
                  </a:moveTo>
                  <a:lnTo>
                    <a:pt x="22641" y="63443"/>
                  </a:lnTo>
                  <a:lnTo>
                    <a:pt x="23169" y="63956"/>
                  </a:lnTo>
                  <a:lnTo>
                    <a:pt x="23305" y="63805"/>
                  </a:lnTo>
                  <a:lnTo>
                    <a:pt x="22777" y="63292"/>
                  </a:lnTo>
                  <a:close/>
                  <a:moveTo>
                    <a:pt x="169634" y="63201"/>
                  </a:moveTo>
                  <a:lnTo>
                    <a:pt x="169453" y="63277"/>
                  </a:lnTo>
                  <a:lnTo>
                    <a:pt x="169739" y="63971"/>
                  </a:lnTo>
                  <a:lnTo>
                    <a:pt x="169936" y="63880"/>
                  </a:lnTo>
                  <a:lnTo>
                    <a:pt x="169634" y="63201"/>
                  </a:lnTo>
                  <a:close/>
                  <a:moveTo>
                    <a:pt x="6652" y="63563"/>
                  </a:moveTo>
                  <a:lnTo>
                    <a:pt x="5973" y="63865"/>
                  </a:lnTo>
                  <a:lnTo>
                    <a:pt x="6064" y="64061"/>
                  </a:lnTo>
                  <a:lnTo>
                    <a:pt x="6743" y="63744"/>
                  </a:lnTo>
                  <a:lnTo>
                    <a:pt x="6652" y="63563"/>
                  </a:lnTo>
                  <a:close/>
                  <a:moveTo>
                    <a:pt x="207268" y="63413"/>
                  </a:moveTo>
                  <a:lnTo>
                    <a:pt x="207117" y="63548"/>
                  </a:lnTo>
                  <a:lnTo>
                    <a:pt x="207645" y="64076"/>
                  </a:lnTo>
                  <a:lnTo>
                    <a:pt x="207796" y="63925"/>
                  </a:lnTo>
                  <a:lnTo>
                    <a:pt x="207268" y="63413"/>
                  </a:lnTo>
                  <a:close/>
                  <a:moveTo>
                    <a:pt x="279324" y="63744"/>
                  </a:moveTo>
                  <a:lnTo>
                    <a:pt x="279234" y="63925"/>
                  </a:lnTo>
                  <a:lnTo>
                    <a:pt x="279913" y="64242"/>
                  </a:lnTo>
                  <a:lnTo>
                    <a:pt x="279988" y="64061"/>
                  </a:lnTo>
                  <a:lnTo>
                    <a:pt x="279324" y="63744"/>
                  </a:lnTo>
                  <a:close/>
                  <a:moveTo>
                    <a:pt x="5491" y="64106"/>
                  </a:moveTo>
                  <a:lnTo>
                    <a:pt x="4812" y="64408"/>
                  </a:lnTo>
                  <a:lnTo>
                    <a:pt x="4902" y="64604"/>
                  </a:lnTo>
                  <a:lnTo>
                    <a:pt x="5581" y="64287"/>
                  </a:lnTo>
                  <a:lnTo>
                    <a:pt x="5491" y="64106"/>
                  </a:lnTo>
                  <a:close/>
                  <a:moveTo>
                    <a:pt x="115603" y="63971"/>
                  </a:moveTo>
                  <a:lnTo>
                    <a:pt x="115302" y="64664"/>
                  </a:lnTo>
                  <a:lnTo>
                    <a:pt x="115498" y="64740"/>
                  </a:lnTo>
                  <a:lnTo>
                    <a:pt x="115784" y="64061"/>
                  </a:lnTo>
                  <a:lnTo>
                    <a:pt x="115603" y="63971"/>
                  </a:lnTo>
                  <a:close/>
                  <a:moveTo>
                    <a:pt x="192516" y="63971"/>
                  </a:moveTo>
                  <a:lnTo>
                    <a:pt x="192215" y="64664"/>
                  </a:lnTo>
                  <a:lnTo>
                    <a:pt x="192411" y="64740"/>
                  </a:lnTo>
                  <a:lnTo>
                    <a:pt x="192697" y="64061"/>
                  </a:lnTo>
                  <a:lnTo>
                    <a:pt x="192516" y="63971"/>
                  </a:lnTo>
                  <a:close/>
                  <a:moveTo>
                    <a:pt x="280486" y="64287"/>
                  </a:moveTo>
                  <a:lnTo>
                    <a:pt x="280395" y="64468"/>
                  </a:lnTo>
                  <a:lnTo>
                    <a:pt x="281074" y="64785"/>
                  </a:lnTo>
                  <a:lnTo>
                    <a:pt x="281149" y="64604"/>
                  </a:lnTo>
                  <a:lnTo>
                    <a:pt x="280486" y="64287"/>
                  </a:lnTo>
                  <a:close/>
                  <a:moveTo>
                    <a:pt x="23682" y="64182"/>
                  </a:moveTo>
                  <a:lnTo>
                    <a:pt x="23531" y="64333"/>
                  </a:lnTo>
                  <a:lnTo>
                    <a:pt x="24074" y="64861"/>
                  </a:lnTo>
                  <a:lnTo>
                    <a:pt x="24210" y="64710"/>
                  </a:lnTo>
                  <a:lnTo>
                    <a:pt x="23682" y="64182"/>
                  </a:lnTo>
                  <a:close/>
                  <a:moveTo>
                    <a:pt x="93128" y="64152"/>
                  </a:moveTo>
                  <a:lnTo>
                    <a:pt x="92947" y="64227"/>
                  </a:lnTo>
                  <a:lnTo>
                    <a:pt x="93234" y="64921"/>
                  </a:lnTo>
                  <a:lnTo>
                    <a:pt x="93430" y="64830"/>
                  </a:lnTo>
                  <a:lnTo>
                    <a:pt x="93128" y="64152"/>
                  </a:lnTo>
                  <a:close/>
                  <a:moveTo>
                    <a:pt x="208173" y="64302"/>
                  </a:moveTo>
                  <a:lnTo>
                    <a:pt x="208038" y="64438"/>
                  </a:lnTo>
                  <a:lnTo>
                    <a:pt x="208566" y="64966"/>
                  </a:lnTo>
                  <a:lnTo>
                    <a:pt x="208716" y="64815"/>
                  </a:lnTo>
                  <a:lnTo>
                    <a:pt x="208173" y="64302"/>
                  </a:lnTo>
                  <a:close/>
                  <a:moveTo>
                    <a:pt x="4329" y="64649"/>
                  </a:moveTo>
                  <a:lnTo>
                    <a:pt x="3650" y="64951"/>
                  </a:lnTo>
                  <a:lnTo>
                    <a:pt x="3741" y="65147"/>
                  </a:lnTo>
                  <a:lnTo>
                    <a:pt x="4420" y="64830"/>
                  </a:lnTo>
                  <a:lnTo>
                    <a:pt x="4329" y="64649"/>
                  </a:lnTo>
                  <a:close/>
                  <a:moveTo>
                    <a:pt x="170147" y="64378"/>
                  </a:moveTo>
                  <a:lnTo>
                    <a:pt x="169951" y="64468"/>
                  </a:lnTo>
                  <a:lnTo>
                    <a:pt x="170237" y="65147"/>
                  </a:lnTo>
                  <a:lnTo>
                    <a:pt x="170433" y="65072"/>
                  </a:lnTo>
                  <a:lnTo>
                    <a:pt x="170147" y="64378"/>
                  </a:lnTo>
                  <a:close/>
                  <a:moveTo>
                    <a:pt x="281632" y="64815"/>
                  </a:moveTo>
                  <a:lnTo>
                    <a:pt x="281557" y="65011"/>
                  </a:lnTo>
                  <a:lnTo>
                    <a:pt x="282220" y="65328"/>
                  </a:lnTo>
                  <a:lnTo>
                    <a:pt x="282311" y="65132"/>
                  </a:lnTo>
                  <a:lnTo>
                    <a:pt x="281632" y="64815"/>
                  </a:lnTo>
                  <a:close/>
                  <a:moveTo>
                    <a:pt x="3168" y="65177"/>
                  </a:moveTo>
                  <a:lnTo>
                    <a:pt x="2489" y="65494"/>
                  </a:lnTo>
                  <a:lnTo>
                    <a:pt x="2579" y="65690"/>
                  </a:lnTo>
                  <a:lnTo>
                    <a:pt x="3243" y="65373"/>
                  </a:lnTo>
                  <a:lnTo>
                    <a:pt x="3168" y="65177"/>
                  </a:lnTo>
                  <a:close/>
                  <a:moveTo>
                    <a:pt x="24602" y="65087"/>
                  </a:moveTo>
                  <a:lnTo>
                    <a:pt x="24451" y="65238"/>
                  </a:lnTo>
                  <a:lnTo>
                    <a:pt x="24979" y="65751"/>
                  </a:lnTo>
                  <a:lnTo>
                    <a:pt x="25130" y="65615"/>
                  </a:lnTo>
                  <a:lnTo>
                    <a:pt x="24602" y="65087"/>
                  </a:lnTo>
                  <a:close/>
                  <a:moveTo>
                    <a:pt x="209093" y="65192"/>
                  </a:moveTo>
                  <a:lnTo>
                    <a:pt x="208943" y="65343"/>
                  </a:lnTo>
                  <a:lnTo>
                    <a:pt x="209486" y="65871"/>
                  </a:lnTo>
                  <a:lnTo>
                    <a:pt x="209621" y="65720"/>
                  </a:lnTo>
                  <a:lnTo>
                    <a:pt x="209093" y="65192"/>
                  </a:lnTo>
                  <a:close/>
                  <a:moveTo>
                    <a:pt x="282794" y="65373"/>
                  </a:moveTo>
                  <a:lnTo>
                    <a:pt x="282703" y="65554"/>
                  </a:lnTo>
                  <a:lnTo>
                    <a:pt x="283382" y="65871"/>
                  </a:lnTo>
                  <a:lnTo>
                    <a:pt x="283472" y="65675"/>
                  </a:lnTo>
                  <a:lnTo>
                    <a:pt x="282794" y="65373"/>
                  </a:lnTo>
                  <a:close/>
                  <a:moveTo>
                    <a:pt x="115090" y="65147"/>
                  </a:moveTo>
                  <a:lnTo>
                    <a:pt x="114804" y="65841"/>
                  </a:lnTo>
                  <a:lnTo>
                    <a:pt x="115000" y="65916"/>
                  </a:lnTo>
                  <a:lnTo>
                    <a:pt x="115286" y="65238"/>
                  </a:lnTo>
                  <a:lnTo>
                    <a:pt x="115090" y="65147"/>
                  </a:lnTo>
                  <a:close/>
                  <a:moveTo>
                    <a:pt x="192003" y="65162"/>
                  </a:moveTo>
                  <a:lnTo>
                    <a:pt x="191717" y="65841"/>
                  </a:lnTo>
                  <a:lnTo>
                    <a:pt x="191913" y="65932"/>
                  </a:lnTo>
                  <a:lnTo>
                    <a:pt x="192199" y="65238"/>
                  </a:lnTo>
                  <a:lnTo>
                    <a:pt x="192003" y="65162"/>
                  </a:lnTo>
                  <a:close/>
                  <a:moveTo>
                    <a:pt x="93641" y="65328"/>
                  </a:moveTo>
                  <a:lnTo>
                    <a:pt x="93445" y="65419"/>
                  </a:lnTo>
                  <a:lnTo>
                    <a:pt x="93732" y="66097"/>
                  </a:lnTo>
                  <a:lnTo>
                    <a:pt x="93928" y="66022"/>
                  </a:lnTo>
                  <a:lnTo>
                    <a:pt x="93641" y="65328"/>
                  </a:lnTo>
                  <a:close/>
                  <a:moveTo>
                    <a:pt x="2006" y="65720"/>
                  </a:moveTo>
                  <a:lnTo>
                    <a:pt x="1327" y="66037"/>
                  </a:lnTo>
                  <a:lnTo>
                    <a:pt x="1418" y="66233"/>
                  </a:lnTo>
                  <a:lnTo>
                    <a:pt x="2082" y="65916"/>
                  </a:lnTo>
                  <a:lnTo>
                    <a:pt x="2006" y="65720"/>
                  </a:lnTo>
                  <a:close/>
                  <a:moveTo>
                    <a:pt x="170645" y="65554"/>
                  </a:moveTo>
                  <a:lnTo>
                    <a:pt x="170448" y="65645"/>
                  </a:lnTo>
                  <a:lnTo>
                    <a:pt x="170750" y="66324"/>
                  </a:lnTo>
                  <a:lnTo>
                    <a:pt x="170931" y="66248"/>
                  </a:lnTo>
                  <a:lnTo>
                    <a:pt x="170645" y="65554"/>
                  </a:lnTo>
                  <a:close/>
                  <a:moveTo>
                    <a:pt x="283955" y="65901"/>
                  </a:moveTo>
                  <a:lnTo>
                    <a:pt x="283880" y="66097"/>
                  </a:lnTo>
                  <a:lnTo>
                    <a:pt x="284543" y="66414"/>
                  </a:lnTo>
                  <a:lnTo>
                    <a:pt x="284634" y="66218"/>
                  </a:lnTo>
                  <a:lnTo>
                    <a:pt x="283955" y="65901"/>
                  </a:lnTo>
                  <a:close/>
                  <a:moveTo>
                    <a:pt x="25507" y="65992"/>
                  </a:moveTo>
                  <a:lnTo>
                    <a:pt x="25371" y="66128"/>
                  </a:lnTo>
                  <a:lnTo>
                    <a:pt x="25899" y="66656"/>
                  </a:lnTo>
                  <a:lnTo>
                    <a:pt x="26035" y="66505"/>
                  </a:lnTo>
                  <a:lnTo>
                    <a:pt x="25507" y="65992"/>
                  </a:lnTo>
                  <a:close/>
                  <a:moveTo>
                    <a:pt x="210014" y="66097"/>
                  </a:moveTo>
                  <a:lnTo>
                    <a:pt x="209863" y="66248"/>
                  </a:lnTo>
                  <a:lnTo>
                    <a:pt x="210391" y="66761"/>
                  </a:lnTo>
                  <a:lnTo>
                    <a:pt x="210542" y="66625"/>
                  </a:lnTo>
                  <a:lnTo>
                    <a:pt x="210014" y="66097"/>
                  </a:lnTo>
                  <a:close/>
                  <a:moveTo>
                    <a:pt x="845" y="66263"/>
                  </a:moveTo>
                  <a:lnTo>
                    <a:pt x="166" y="66580"/>
                  </a:lnTo>
                  <a:lnTo>
                    <a:pt x="256" y="66776"/>
                  </a:lnTo>
                  <a:lnTo>
                    <a:pt x="920" y="66459"/>
                  </a:lnTo>
                  <a:lnTo>
                    <a:pt x="845" y="66263"/>
                  </a:lnTo>
                  <a:close/>
                  <a:moveTo>
                    <a:pt x="285132" y="66459"/>
                  </a:moveTo>
                  <a:lnTo>
                    <a:pt x="285041" y="66640"/>
                  </a:lnTo>
                  <a:lnTo>
                    <a:pt x="285569" y="66882"/>
                  </a:lnTo>
                  <a:lnTo>
                    <a:pt x="285569" y="66656"/>
                  </a:lnTo>
                  <a:lnTo>
                    <a:pt x="285132" y="66459"/>
                  </a:lnTo>
                  <a:close/>
                  <a:moveTo>
                    <a:pt x="114593" y="66339"/>
                  </a:moveTo>
                  <a:lnTo>
                    <a:pt x="114306" y="67018"/>
                  </a:lnTo>
                  <a:lnTo>
                    <a:pt x="114487" y="67093"/>
                  </a:lnTo>
                  <a:lnTo>
                    <a:pt x="114774" y="66414"/>
                  </a:lnTo>
                  <a:lnTo>
                    <a:pt x="114593" y="66339"/>
                  </a:lnTo>
                  <a:close/>
                  <a:moveTo>
                    <a:pt x="191506" y="66339"/>
                  </a:moveTo>
                  <a:lnTo>
                    <a:pt x="191219" y="67018"/>
                  </a:lnTo>
                  <a:lnTo>
                    <a:pt x="191400" y="67108"/>
                  </a:lnTo>
                  <a:lnTo>
                    <a:pt x="191702" y="66414"/>
                  </a:lnTo>
                  <a:lnTo>
                    <a:pt x="191506" y="66339"/>
                  </a:lnTo>
                  <a:close/>
                  <a:moveTo>
                    <a:pt x="94139" y="66505"/>
                  </a:moveTo>
                  <a:lnTo>
                    <a:pt x="93943" y="66595"/>
                  </a:lnTo>
                  <a:lnTo>
                    <a:pt x="94229" y="67274"/>
                  </a:lnTo>
                  <a:lnTo>
                    <a:pt x="94425" y="67199"/>
                  </a:lnTo>
                  <a:lnTo>
                    <a:pt x="94139" y="66505"/>
                  </a:lnTo>
                  <a:close/>
                  <a:moveTo>
                    <a:pt x="171142" y="66746"/>
                  </a:moveTo>
                  <a:lnTo>
                    <a:pt x="170961" y="66821"/>
                  </a:lnTo>
                  <a:lnTo>
                    <a:pt x="171248" y="67515"/>
                  </a:lnTo>
                  <a:lnTo>
                    <a:pt x="171429" y="67425"/>
                  </a:lnTo>
                  <a:lnTo>
                    <a:pt x="171142" y="66746"/>
                  </a:lnTo>
                  <a:close/>
                  <a:moveTo>
                    <a:pt x="26427" y="66882"/>
                  </a:moveTo>
                  <a:lnTo>
                    <a:pt x="26276" y="67033"/>
                  </a:lnTo>
                  <a:lnTo>
                    <a:pt x="26819" y="67561"/>
                  </a:lnTo>
                  <a:lnTo>
                    <a:pt x="26955" y="67410"/>
                  </a:lnTo>
                  <a:lnTo>
                    <a:pt x="26427" y="66882"/>
                  </a:lnTo>
                  <a:close/>
                  <a:moveTo>
                    <a:pt x="210919" y="67002"/>
                  </a:moveTo>
                  <a:lnTo>
                    <a:pt x="210783" y="67153"/>
                  </a:lnTo>
                  <a:lnTo>
                    <a:pt x="211311" y="67666"/>
                  </a:lnTo>
                  <a:lnTo>
                    <a:pt x="211447" y="67530"/>
                  </a:lnTo>
                  <a:lnTo>
                    <a:pt x="210919" y="67002"/>
                  </a:lnTo>
                  <a:close/>
                  <a:moveTo>
                    <a:pt x="114095" y="67515"/>
                  </a:moveTo>
                  <a:lnTo>
                    <a:pt x="113793" y="68194"/>
                  </a:lnTo>
                  <a:lnTo>
                    <a:pt x="113989" y="68285"/>
                  </a:lnTo>
                  <a:lnTo>
                    <a:pt x="114276" y="67591"/>
                  </a:lnTo>
                  <a:lnTo>
                    <a:pt x="114095" y="67515"/>
                  </a:lnTo>
                  <a:close/>
                  <a:moveTo>
                    <a:pt x="191008" y="67515"/>
                  </a:moveTo>
                  <a:lnTo>
                    <a:pt x="190706" y="68209"/>
                  </a:lnTo>
                  <a:lnTo>
                    <a:pt x="190902" y="68285"/>
                  </a:lnTo>
                  <a:lnTo>
                    <a:pt x="191189" y="67606"/>
                  </a:lnTo>
                  <a:lnTo>
                    <a:pt x="191008" y="67515"/>
                  </a:lnTo>
                  <a:close/>
                  <a:moveTo>
                    <a:pt x="27347" y="67787"/>
                  </a:moveTo>
                  <a:lnTo>
                    <a:pt x="27196" y="67938"/>
                  </a:lnTo>
                  <a:lnTo>
                    <a:pt x="27724" y="68451"/>
                  </a:lnTo>
                  <a:lnTo>
                    <a:pt x="27875" y="68315"/>
                  </a:lnTo>
                  <a:lnTo>
                    <a:pt x="27347" y="67787"/>
                  </a:lnTo>
                  <a:close/>
                  <a:moveTo>
                    <a:pt x="94637" y="67696"/>
                  </a:moveTo>
                  <a:lnTo>
                    <a:pt x="94440" y="67772"/>
                  </a:lnTo>
                  <a:lnTo>
                    <a:pt x="94742" y="68466"/>
                  </a:lnTo>
                  <a:lnTo>
                    <a:pt x="94923" y="68375"/>
                  </a:lnTo>
                  <a:lnTo>
                    <a:pt x="94637" y="67696"/>
                  </a:lnTo>
                  <a:close/>
                  <a:moveTo>
                    <a:pt x="211839" y="67907"/>
                  </a:moveTo>
                  <a:lnTo>
                    <a:pt x="211688" y="68043"/>
                  </a:lnTo>
                  <a:lnTo>
                    <a:pt x="212216" y="68571"/>
                  </a:lnTo>
                  <a:lnTo>
                    <a:pt x="212367" y="68420"/>
                  </a:lnTo>
                  <a:lnTo>
                    <a:pt x="211839" y="67907"/>
                  </a:lnTo>
                  <a:close/>
                  <a:moveTo>
                    <a:pt x="171640" y="67923"/>
                  </a:moveTo>
                  <a:lnTo>
                    <a:pt x="171459" y="67998"/>
                  </a:lnTo>
                  <a:lnTo>
                    <a:pt x="171746" y="68692"/>
                  </a:lnTo>
                  <a:lnTo>
                    <a:pt x="171942" y="68616"/>
                  </a:lnTo>
                  <a:lnTo>
                    <a:pt x="171640" y="67923"/>
                  </a:lnTo>
                  <a:close/>
                  <a:moveTo>
                    <a:pt x="28252" y="68677"/>
                  </a:moveTo>
                  <a:lnTo>
                    <a:pt x="28116" y="68828"/>
                  </a:lnTo>
                  <a:lnTo>
                    <a:pt x="28644" y="69356"/>
                  </a:lnTo>
                  <a:lnTo>
                    <a:pt x="28780" y="69205"/>
                  </a:lnTo>
                  <a:lnTo>
                    <a:pt x="28252" y="68677"/>
                  </a:lnTo>
                  <a:close/>
                  <a:moveTo>
                    <a:pt x="113582" y="68692"/>
                  </a:moveTo>
                  <a:lnTo>
                    <a:pt x="113295" y="69386"/>
                  </a:lnTo>
                  <a:lnTo>
                    <a:pt x="113492" y="69461"/>
                  </a:lnTo>
                  <a:lnTo>
                    <a:pt x="113778" y="68782"/>
                  </a:lnTo>
                  <a:lnTo>
                    <a:pt x="113582" y="68692"/>
                  </a:lnTo>
                  <a:close/>
                  <a:moveTo>
                    <a:pt x="190495" y="68692"/>
                  </a:moveTo>
                  <a:lnTo>
                    <a:pt x="190208" y="69386"/>
                  </a:lnTo>
                  <a:lnTo>
                    <a:pt x="190404" y="69461"/>
                  </a:lnTo>
                  <a:lnTo>
                    <a:pt x="190691" y="68782"/>
                  </a:lnTo>
                  <a:lnTo>
                    <a:pt x="190495" y="68692"/>
                  </a:lnTo>
                  <a:close/>
                  <a:moveTo>
                    <a:pt x="212759" y="68797"/>
                  </a:moveTo>
                  <a:lnTo>
                    <a:pt x="212608" y="68948"/>
                  </a:lnTo>
                  <a:lnTo>
                    <a:pt x="213136" y="69476"/>
                  </a:lnTo>
                  <a:lnTo>
                    <a:pt x="213287" y="69325"/>
                  </a:lnTo>
                  <a:lnTo>
                    <a:pt x="212759" y="68797"/>
                  </a:lnTo>
                  <a:close/>
                  <a:moveTo>
                    <a:pt x="95134" y="68873"/>
                  </a:moveTo>
                  <a:lnTo>
                    <a:pt x="94953" y="68948"/>
                  </a:lnTo>
                  <a:lnTo>
                    <a:pt x="95240" y="69642"/>
                  </a:lnTo>
                  <a:lnTo>
                    <a:pt x="95436" y="69552"/>
                  </a:lnTo>
                  <a:lnTo>
                    <a:pt x="95134" y="68873"/>
                  </a:lnTo>
                  <a:close/>
                  <a:moveTo>
                    <a:pt x="172138" y="69099"/>
                  </a:moveTo>
                  <a:lnTo>
                    <a:pt x="171957" y="69175"/>
                  </a:lnTo>
                  <a:lnTo>
                    <a:pt x="172243" y="69868"/>
                  </a:lnTo>
                  <a:lnTo>
                    <a:pt x="172440" y="69778"/>
                  </a:lnTo>
                  <a:lnTo>
                    <a:pt x="172138" y="69099"/>
                  </a:lnTo>
                  <a:close/>
                  <a:moveTo>
                    <a:pt x="29172" y="69582"/>
                  </a:moveTo>
                  <a:lnTo>
                    <a:pt x="29021" y="69733"/>
                  </a:lnTo>
                  <a:lnTo>
                    <a:pt x="29549" y="70245"/>
                  </a:lnTo>
                  <a:lnTo>
                    <a:pt x="29700" y="70110"/>
                  </a:lnTo>
                  <a:lnTo>
                    <a:pt x="29172" y="69582"/>
                  </a:lnTo>
                  <a:close/>
                  <a:moveTo>
                    <a:pt x="213664" y="69702"/>
                  </a:moveTo>
                  <a:lnTo>
                    <a:pt x="213528" y="69853"/>
                  </a:lnTo>
                  <a:lnTo>
                    <a:pt x="214056" y="70366"/>
                  </a:lnTo>
                  <a:lnTo>
                    <a:pt x="214192" y="70230"/>
                  </a:lnTo>
                  <a:lnTo>
                    <a:pt x="213664" y="69702"/>
                  </a:lnTo>
                  <a:close/>
                  <a:moveTo>
                    <a:pt x="113084" y="69868"/>
                  </a:moveTo>
                  <a:lnTo>
                    <a:pt x="112798" y="70562"/>
                  </a:lnTo>
                  <a:lnTo>
                    <a:pt x="112994" y="70638"/>
                  </a:lnTo>
                  <a:lnTo>
                    <a:pt x="113280" y="69959"/>
                  </a:lnTo>
                  <a:lnTo>
                    <a:pt x="113084" y="69868"/>
                  </a:lnTo>
                  <a:close/>
                  <a:moveTo>
                    <a:pt x="189997" y="69883"/>
                  </a:moveTo>
                  <a:lnTo>
                    <a:pt x="189711" y="70562"/>
                  </a:lnTo>
                  <a:lnTo>
                    <a:pt x="189907" y="70653"/>
                  </a:lnTo>
                  <a:lnTo>
                    <a:pt x="190193" y="69959"/>
                  </a:lnTo>
                  <a:lnTo>
                    <a:pt x="189997" y="69883"/>
                  </a:lnTo>
                  <a:close/>
                  <a:moveTo>
                    <a:pt x="95647" y="70049"/>
                  </a:moveTo>
                  <a:lnTo>
                    <a:pt x="95451" y="70140"/>
                  </a:lnTo>
                  <a:lnTo>
                    <a:pt x="95738" y="70819"/>
                  </a:lnTo>
                  <a:lnTo>
                    <a:pt x="95934" y="70743"/>
                  </a:lnTo>
                  <a:lnTo>
                    <a:pt x="95647" y="70049"/>
                  </a:lnTo>
                  <a:close/>
                  <a:moveTo>
                    <a:pt x="172651" y="70291"/>
                  </a:moveTo>
                  <a:lnTo>
                    <a:pt x="172455" y="70366"/>
                  </a:lnTo>
                  <a:lnTo>
                    <a:pt x="172741" y="71060"/>
                  </a:lnTo>
                  <a:lnTo>
                    <a:pt x="172937" y="70970"/>
                  </a:lnTo>
                  <a:lnTo>
                    <a:pt x="172651" y="70291"/>
                  </a:lnTo>
                  <a:close/>
                  <a:moveTo>
                    <a:pt x="30077" y="70487"/>
                  </a:moveTo>
                  <a:lnTo>
                    <a:pt x="29942" y="70623"/>
                  </a:lnTo>
                  <a:lnTo>
                    <a:pt x="30470" y="71151"/>
                  </a:lnTo>
                  <a:lnTo>
                    <a:pt x="30620" y="71000"/>
                  </a:lnTo>
                  <a:lnTo>
                    <a:pt x="30077" y="70487"/>
                  </a:lnTo>
                  <a:close/>
                  <a:moveTo>
                    <a:pt x="214584" y="70592"/>
                  </a:moveTo>
                  <a:lnTo>
                    <a:pt x="214433" y="70743"/>
                  </a:lnTo>
                  <a:lnTo>
                    <a:pt x="214976" y="71256"/>
                  </a:lnTo>
                  <a:lnTo>
                    <a:pt x="215112" y="71120"/>
                  </a:lnTo>
                  <a:lnTo>
                    <a:pt x="214584" y="70592"/>
                  </a:lnTo>
                  <a:close/>
                  <a:moveTo>
                    <a:pt x="112586" y="71060"/>
                  </a:moveTo>
                  <a:lnTo>
                    <a:pt x="112300" y="71739"/>
                  </a:lnTo>
                  <a:lnTo>
                    <a:pt x="112481" y="71829"/>
                  </a:lnTo>
                  <a:lnTo>
                    <a:pt x="112783" y="71135"/>
                  </a:lnTo>
                  <a:lnTo>
                    <a:pt x="112586" y="71060"/>
                  </a:lnTo>
                  <a:close/>
                  <a:moveTo>
                    <a:pt x="189499" y="71060"/>
                  </a:moveTo>
                  <a:lnTo>
                    <a:pt x="189198" y="71739"/>
                  </a:lnTo>
                  <a:lnTo>
                    <a:pt x="189394" y="71829"/>
                  </a:lnTo>
                  <a:lnTo>
                    <a:pt x="189680" y="71135"/>
                  </a:lnTo>
                  <a:lnTo>
                    <a:pt x="189499" y="71060"/>
                  </a:lnTo>
                  <a:close/>
                  <a:moveTo>
                    <a:pt x="96145" y="71241"/>
                  </a:moveTo>
                  <a:lnTo>
                    <a:pt x="95949" y="71316"/>
                  </a:lnTo>
                  <a:lnTo>
                    <a:pt x="96235" y="71995"/>
                  </a:lnTo>
                  <a:lnTo>
                    <a:pt x="96432" y="71920"/>
                  </a:lnTo>
                  <a:lnTo>
                    <a:pt x="96145" y="71241"/>
                  </a:lnTo>
                  <a:close/>
                  <a:moveTo>
                    <a:pt x="30997" y="71377"/>
                  </a:moveTo>
                  <a:lnTo>
                    <a:pt x="30862" y="71528"/>
                  </a:lnTo>
                  <a:lnTo>
                    <a:pt x="31390" y="72056"/>
                  </a:lnTo>
                  <a:lnTo>
                    <a:pt x="31525" y="71905"/>
                  </a:lnTo>
                  <a:lnTo>
                    <a:pt x="30997" y="71377"/>
                  </a:lnTo>
                  <a:close/>
                  <a:moveTo>
                    <a:pt x="215504" y="71497"/>
                  </a:moveTo>
                  <a:lnTo>
                    <a:pt x="215353" y="71648"/>
                  </a:lnTo>
                  <a:lnTo>
                    <a:pt x="215881" y="72176"/>
                  </a:lnTo>
                  <a:lnTo>
                    <a:pt x="216032" y="72025"/>
                  </a:lnTo>
                  <a:lnTo>
                    <a:pt x="215504" y="71497"/>
                  </a:lnTo>
                  <a:close/>
                  <a:moveTo>
                    <a:pt x="173148" y="71452"/>
                  </a:moveTo>
                  <a:lnTo>
                    <a:pt x="172952" y="71543"/>
                  </a:lnTo>
                  <a:lnTo>
                    <a:pt x="173239" y="72221"/>
                  </a:lnTo>
                  <a:lnTo>
                    <a:pt x="173435" y="72146"/>
                  </a:lnTo>
                  <a:lnTo>
                    <a:pt x="173148" y="71452"/>
                  </a:lnTo>
                  <a:close/>
                  <a:moveTo>
                    <a:pt x="31918" y="72282"/>
                  </a:moveTo>
                  <a:lnTo>
                    <a:pt x="31767" y="72433"/>
                  </a:lnTo>
                  <a:lnTo>
                    <a:pt x="32310" y="72946"/>
                  </a:lnTo>
                  <a:lnTo>
                    <a:pt x="32446" y="72810"/>
                  </a:lnTo>
                  <a:lnTo>
                    <a:pt x="31918" y="72282"/>
                  </a:lnTo>
                  <a:close/>
                  <a:moveTo>
                    <a:pt x="112089" y="72237"/>
                  </a:moveTo>
                  <a:lnTo>
                    <a:pt x="111787" y="72915"/>
                  </a:lnTo>
                  <a:lnTo>
                    <a:pt x="111983" y="73006"/>
                  </a:lnTo>
                  <a:lnTo>
                    <a:pt x="112270" y="72312"/>
                  </a:lnTo>
                  <a:lnTo>
                    <a:pt x="112089" y="72237"/>
                  </a:lnTo>
                  <a:close/>
                  <a:moveTo>
                    <a:pt x="189002" y="72237"/>
                  </a:moveTo>
                  <a:lnTo>
                    <a:pt x="188715" y="72930"/>
                  </a:lnTo>
                  <a:lnTo>
                    <a:pt x="188896" y="73006"/>
                  </a:lnTo>
                  <a:lnTo>
                    <a:pt x="189198" y="72327"/>
                  </a:lnTo>
                  <a:lnTo>
                    <a:pt x="189002" y="72237"/>
                  </a:lnTo>
                  <a:close/>
                  <a:moveTo>
                    <a:pt x="216409" y="72402"/>
                  </a:moveTo>
                  <a:lnTo>
                    <a:pt x="216273" y="72553"/>
                  </a:lnTo>
                  <a:lnTo>
                    <a:pt x="216801" y="73066"/>
                  </a:lnTo>
                  <a:lnTo>
                    <a:pt x="216937" y="72915"/>
                  </a:lnTo>
                  <a:lnTo>
                    <a:pt x="216409" y="72402"/>
                  </a:lnTo>
                  <a:close/>
                  <a:moveTo>
                    <a:pt x="96643" y="72418"/>
                  </a:moveTo>
                  <a:lnTo>
                    <a:pt x="96447" y="72493"/>
                  </a:lnTo>
                  <a:lnTo>
                    <a:pt x="96748" y="73187"/>
                  </a:lnTo>
                  <a:lnTo>
                    <a:pt x="96929" y="73096"/>
                  </a:lnTo>
                  <a:lnTo>
                    <a:pt x="96643" y="72418"/>
                  </a:lnTo>
                  <a:close/>
                  <a:moveTo>
                    <a:pt x="173661" y="72644"/>
                  </a:moveTo>
                  <a:lnTo>
                    <a:pt x="173465" y="72734"/>
                  </a:lnTo>
                  <a:lnTo>
                    <a:pt x="173752" y="73413"/>
                  </a:lnTo>
                  <a:lnTo>
                    <a:pt x="173948" y="73338"/>
                  </a:lnTo>
                  <a:lnTo>
                    <a:pt x="173661" y="72644"/>
                  </a:lnTo>
                  <a:close/>
                  <a:moveTo>
                    <a:pt x="32838" y="73187"/>
                  </a:moveTo>
                  <a:lnTo>
                    <a:pt x="32687" y="73323"/>
                  </a:lnTo>
                  <a:lnTo>
                    <a:pt x="33215" y="73851"/>
                  </a:lnTo>
                  <a:lnTo>
                    <a:pt x="33366" y="73700"/>
                  </a:lnTo>
                  <a:lnTo>
                    <a:pt x="32838" y="73187"/>
                  </a:lnTo>
                  <a:close/>
                  <a:moveTo>
                    <a:pt x="217329" y="73308"/>
                  </a:moveTo>
                  <a:lnTo>
                    <a:pt x="217178" y="73443"/>
                  </a:lnTo>
                  <a:lnTo>
                    <a:pt x="217721" y="73971"/>
                  </a:lnTo>
                  <a:lnTo>
                    <a:pt x="217857" y="73820"/>
                  </a:lnTo>
                  <a:lnTo>
                    <a:pt x="217329" y="73308"/>
                  </a:lnTo>
                  <a:close/>
                  <a:moveTo>
                    <a:pt x="111576" y="73413"/>
                  </a:moveTo>
                  <a:lnTo>
                    <a:pt x="111289" y="74107"/>
                  </a:lnTo>
                  <a:lnTo>
                    <a:pt x="111485" y="74182"/>
                  </a:lnTo>
                  <a:lnTo>
                    <a:pt x="111772" y="73504"/>
                  </a:lnTo>
                  <a:lnTo>
                    <a:pt x="111576" y="73413"/>
                  </a:lnTo>
                  <a:close/>
                  <a:moveTo>
                    <a:pt x="188489" y="73413"/>
                  </a:moveTo>
                  <a:lnTo>
                    <a:pt x="188202" y="74107"/>
                  </a:lnTo>
                  <a:lnTo>
                    <a:pt x="188383" y="74182"/>
                  </a:lnTo>
                  <a:lnTo>
                    <a:pt x="188685" y="73504"/>
                  </a:lnTo>
                  <a:lnTo>
                    <a:pt x="188489" y="73413"/>
                  </a:lnTo>
                  <a:close/>
                  <a:moveTo>
                    <a:pt x="97141" y="73594"/>
                  </a:moveTo>
                  <a:lnTo>
                    <a:pt x="96944" y="73670"/>
                  </a:lnTo>
                  <a:lnTo>
                    <a:pt x="97231" y="74363"/>
                  </a:lnTo>
                  <a:lnTo>
                    <a:pt x="97427" y="74273"/>
                  </a:lnTo>
                  <a:lnTo>
                    <a:pt x="97141" y="73594"/>
                  </a:lnTo>
                  <a:close/>
                  <a:moveTo>
                    <a:pt x="174144" y="73820"/>
                  </a:moveTo>
                  <a:lnTo>
                    <a:pt x="173963" y="73896"/>
                  </a:lnTo>
                  <a:lnTo>
                    <a:pt x="174250" y="74590"/>
                  </a:lnTo>
                  <a:lnTo>
                    <a:pt x="174446" y="74514"/>
                  </a:lnTo>
                  <a:lnTo>
                    <a:pt x="174144" y="73820"/>
                  </a:lnTo>
                  <a:close/>
                  <a:moveTo>
                    <a:pt x="33743" y="74077"/>
                  </a:moveTo>
                  <a:lnTo>
                    <a:pt x="33607" y="74228"/>
                  </a:lnTo>
                  <a:lnTo>
                    <a:pt x="34135" y="74756"/>
                  </a:lnTo>
                  <a:lnTo>
                    <a:pt x="34286" y="74605"/>
                  </a:lnTo>
                  <a:lnTo>
                    <a:pt x="33743" y="74077"/>
                  </a:lnTo>
                  <a:close/>
                  <a:moveTo>
                    <a:pt x="218249" y="74197"/>
                  </a:moveTo>
                  <a:lnTo>
                    <a:pt x="218099" y="74333"/>
                  </a:lnTo>
                  <a:lnTo>
                    <a:pt x="218627" y="74861"/>
                  </a:lnTo>
                  <a:lnTo>
                    <a:pt x="218777" y="74710"/>
                  </a:lnTo>
                  <a:lnTo>
                    <a:pt x="218249" y="74197"/>
                  </a:lnTo>
                  <a:close/>
                  <a:moveTo>
                    <a:pt x="187991" y="74605"/>
                  </a:moveTo>
                  <a:lnTo>
                    <a:pt x="187689" y="75284"/>
                  </a:lnTo>
                  <a:lnTo>
                    <a:pt x="187885" y="75359"/>
                  </a:lnTo>
                  <a:lnTo>
                    <a:pt x="188172" y="74680"/>
                  </a:lnTo>
                  <a:lnTo>
                    <a:pt x="187991" y="74605"/>
                  </a:lnTo>
                  <a:close/>
                  <a:moveTo>
                    <a:pt x="111078" y="74605"/>
                  </a:moveTo>
                  <a:lnTo>
                    <a:pt x="110791" y="75284"/>
                  </a:lnTo>
                  <a:lnTo>
                    <a:pt x="110988" y="75374"/>
                  </a:lnTo>
                  <a:lnTo>
                    <a:pt x="111274" y="74680"/>
                  </a:lnTo>
                  <a:lnTo>
                    <a:pt x="111078" y="74605"/>
                  </a:lnTo>
                  <a:close/>
                  <a:moveTo>
                    <a:pt x="97638" y="74771"/>
                  </a:moveTo>
                  <a:lnTo>
                    <a:pt x="97442" y="74846"/>
                  </a:lnTo>
                  <a:lnTo>
                    <a:pt x="97744" y="75540"/>
                  </a:lnTo>
                  <a:lnTo>
                    <a:pt x="97925" y="75465"/>
                  </a:lnTo>
                  <a:lnTo>
                    <a:pt x="97638" y="74771"/>
                  </a:lnTo>
                  <a:close/>
                  <a:moveTo>
                    <a:pt x="34663" y="74982"/>
                  </a:moveTo>
                  <a:lnTo>
                    <a:pt x="34527" y="75133"/>
                  </a:lnTo>
                  <a:lnTo>
                    <a:pt x="35055" y="75646"/>
                  </a:lnTo>
                  <a:lnTo>
                    <a:pt x="35191" y="75510"/>
                  </a:lnTo>
                  <a:lnTo>
                    <a:pt x="34663" y="74982"/>
                  </a:lnTo>
                  <a:close/>
                  <a:moveTo>
                    <a:pt x="219154" y="75087"/>
                  </a:moveTo>
                  <a:lnTo>
                    <a:pt x="219019" y="75238"/>
                  </a:lnTo>
                  <a:lnTo>
                    <a:pt x="219547" y="75766"/>
                  </a:lnTo>
                  <a:lnTo>
                    <a:pt x="219682" y="75615"/>
                  </a:lnTo>
                  <a:lnTo>
                    <a:pt x="219154" y="75087"/>
                  </a:lnTo>
                  <a:close/>
                  <a:moveTo>
                    <a:pt x="174657" y="75012"/>
                  </a:moveTo>
                  <a:lnTo>
                    <a:pt x="174461" y="75087"/>
                  </a:lnTo>
                  <a:lnTo>
                    <a:pt x="174762" y="75781"/>
                  </a:lnTo>
                  <a:lnTo>
                    <a:pt x="174943" y="75691"/>
                  </a:lnTo>
                  <a:lnTo>
                    <a:pt x="174657" y="75012"/>
                  </a:lnTo>
                  <a:close/>
                  <a:moveTo>
                    <a:pt x="35583" y="75872"/>
                  </a:moveTo>
                  <a:lnTo>
                    <a:pt x="35432" y="76023"/>
                  </a:lnTo>
                  <a:lnTo>
                    <a:pt x="35960" y="76551"/>
                  </a:lnTo>
                  <a:lnTo>
                    <a:pt x="36111" y="76400"/>
                  </a:lnTo>
                  <a:lnTo>
                    <a:pt x="35583" y="75872"/>
                  </a:lnTo>
                  <a:close/>
                  <a:moveTo>
                    <a:pt x="110580" y="75781"/>
                  </a:moveTo>
                  <a:lnTo>
                    <a:pt x="110294" y="76460"/>
                  </a:lnTo>
                  <a:lnTo>
                    <a:pt x="110475" y="76551"/>
                  </a:lnTo>
                  <a:lnTo>
                    <a:pt x="110776" y="75857"/>
                  </a:lnTo>
                  <a:lnTo>
                    <a:pt x="110580" y="75781"/>
                  </a:lnTo>
                  <a:close/>
                  <a:moveTo>
                    <a:pt x="187493" y="75781"/>
                  </a:moveTo>
                  <a:lnTo>
                    <a:pt x="187207" y="76475"/>
                  </a:lnTo>
                  <a:lnTo>
                    <a:pt x="187403" y="76551"/>
                  </a:lnTo>
                  <a:lnTo>
                    <a:pt x="187689" y="75872"/>
                  </a:lnTo>
                  <a:lnTo>
                    <a:pt x="187493" y="75781"/>
                  </a:lnTo>
                  <a:close/>
                  <a:moveTo>
                    <a:pt x="220075" y="75992"/>
                  </a:moveTo>
                  <a:lnTo>
                    <a:pt x="219924" y="76143"/>
                  </a:lnTo>
                  <a:lnTo>
                    <a:pt x="220467" y="76656"/>
                  </a:lnTo>
                  <a:lnTo>
                    <a:pt x="220603" y="76520"/>
                  </a:lnTo>
                  <a:lnTo>
                    <a:pt x="220075" y="75992"/>
                  </a:lnTo>
                  <a:close/>
                  <a:moveTo>
                    <a:pt x="98151" y="75962"/>
                  </a:moveTo>
                  <a:lnTo>
                    <a:pt x="97955" y="76038"/>
                  </a:lnTo>
                  <a:lnTo>
                    <a:pt x="98242" y="76716"/>
                  </a:lnTo>
                  <a:lnTo>
                    <a:pt x="98438" y="76641"/>
                  </a:lnTo>
                  <a:lnTo>
                    <a:pt x="98151" y="75962"/>
                  </a:lnTo>
                  <a:close/>
                  <a:moveTo>
                    <a:pt x="175155" y="76189"/>
                  </a:moveTo>
                  <a:lnTo>
                    <a:pt x="174959" y="76264"/>
                  </a:lnTo>
                  <a:lnTo>
                    <a:pt x="175245" y="76958"/>
                  </a:lnTo>
                  <a:lnTo>
                    <a:pt x="175441" y="76867"/>
                  </a:lnTo>
                  <a:lnTo>
                    <a:pt x="175155" y="76189"/>
                  </a:lnTo>
                  <a:close/>
                  <a:moveTo>
                    <a:pt x="36488" y="76777"/>
                  </a:moveTo>
                  <a:lnTo>
                    <a:pt x="36352" y="76928"/>
                  </a:lnTo>
                  <a:lnTo>
                    <a:pt x="36880" y="77440"/>
                  </a:lnTo>
                  <a:lnTo>
                    <a:pt x="37031" y="77305"/>
                  </a:lnTo>
                  <a:lnTo>
                    <a:pt x="36488" y="76777"/>
                  </a:lnTo>
                  <a:close/>
                  <a:moveTo>
                    <a:pt x="220980" y="76897"/>
                  </a:moveTo>
                  <a:lnTo>
                    <a:pt x="220844" y="77033"/>
                  </a:lnTo>
                  <a:lnTo>
                    <a:pt x="221372" y="77561"/>
                  </a:lnTo>
                  <a:lnTo>
                    <a:pt x="221523" y="77410"/>
                  </a:lnTo>
                  <a:lnTo>
                    <a:pt x="220980" y="76897"/>
                  </a:lnTo>
                  <a:close/>
                  <a:moveTo>
                    <a:pt x="110083" y="76958"/>
                  </a:moveTo>
                  <a:lnTo>
                    <a:pt x="109796" y="77652"/>
                  </a:lnTo>
                  <a:lnTo>
                    <a:pt x="109977" y="77727"/>
                  </a:lnTo>
                  <a:lnTo>
                    <a:pt x="110264" y="77048"/>
                  </a:lnTo>
                  <a:lnTo>
                    <a:pt x="110083" y="76958"/>
                  </a:lnTo>
                  <a:close/>
                  <a:moveTo>
                    <a:pt x="186980" y="76958"/>
                  </a:moveTo>
                  <a:lnTo>
                    <a:pt x="186694" y="77652"/>
                  </a:lnTo>
                  <a:lnTo>
                    <a:pt x="186890" y="77727"/>
                  </a:lnTo>
                  <a:lnTo>
                    <a:pt x="187177" y="77033"/>
                  </a:lnTo>
                  <a:lnTo>
                    <a:pt x="186980" y="76958"/>
                  </a:lnTo>
                  <a:close/>
                  <a:moveTo>
                    <a:pt x="98649" y="77139"/>
                  </a:moveTo>
                  <a:lnTo>
                    <a:pt x="98453" y="77214"/>
                  </a:lnTo>
                  <a:lnTo>
                    <a:pt x="98755" y="77908"/>
                  </a:lnTo>
                  <a:lnTo>
                    <a:pt x="98936" y="77818"/>
                  </a:lnTo>
                  <a:lnTo>
                    <a:pt x="98649" y="77139"/>
                  </a:lnTo>
                  <a:close/>
                  <a:moveTo>
                    <a:pt x="175652" y="77365"/>
                  </a:moveTo>
                  <a:lnTo>
                    <a:pt x="175456" y="77440"/>
                  </a:lnTo>
                  <a:lnTo>
                    <a:pt x="175758" y="78134"/>
                  </a:lnTo>
                  <a:lnTo>
                    <a:pt x="175939" y="78044"/>
                  </a:lnTo>
                  <a:lnTo>
                    <a:pt x="175652" y="77365"/>
                  </a:lnTo>
                  <a:close/>
                  <a:moveTo>
                    <a:pt x="37408" y="77682"/>
                  </a:moveTo>
                  <a:lnTo>
                    <a:pt x="37257" y="77818"/>
                  </a:lnTo>
                  <a:lnTo>
                    <a:pt x="37800" y="78346"/>
                  </a:lnTo>
                  <a:lnTo>
                    <a:pt x="37936" y="78195"/>
                  </a:lnTo>
                  <a:lnTo>
                    <a:pt x="37408" y="77682"/>
                  </a:lnTo>
                  <a:close/>
                  <a:moveTo>
                    <a:pt x="221900" y="77787"/>
                  </a:moveTo>
                  <a:lnTo>
                    <a:pt x="221764" y="77938"/>
                  </a:lnTo>
                  <a:lnTo>
                    <a:pt x="222292" y="78466"/>
                  </a:lnTo>
                  <a:lnTo>
                    <a:pt x="222428" y="78315"/>
                  </a:lnTo>
                  <a:lnTo>
                    <a:pt x="221900" y="77787"/>
                  </a:lnTo>
                  <a:close/>
                  <a:moveTo>
                    <a:pt x="109585" y="78134"/>
                  </a:moveTo>
                  <a:lnTo>
                    <a:pt x="109283" y="78828"/>
                  </a:lnTo>
                  <a:lnTo>
                    <a:pt x="109479" y="78904"/>
                  </a:lnTo>
                  <a:lnTo>
                    <a:pt x="109766" y="78225"/>
                  </a:lnTo>
                  <a:lnTo>
                    <a:pt x="109585" y="78134"/>
                  </a:lnTo>
                  <a:close/>
                  <a:moveTo>
                    <a:pt x="186498" y="78149"/>
                  </a:moveTo>
                  <a:lnTo>
                    <a:pt x="186211" y="78828"/>
                  </a:lnTo>
                  <a:lnTo>
                    <a:pt x="186392" y="78919"/>
                  </a:lnTo>
                  <a:lnTo>
                    <a:pt x="186679" y="78225"/>
                  </a:lnTo>
                  <a:lnTo>
                    <a:pt x="186498" y="78149"/>
                  </a:lnTo>
                  <a:close/>
                  <a:moveTo>
                    <a:pt x="99147" y="78315"/>
                  </a:moveTo>
                  <a:lnTo>
                    <a:pt x="98966" y="78406"/>
                  </a:lnTo>
                  <a:lnTo>
                    <a:pt x="99252" y="79085"/>
                  </a:lnTo>
                  <a:lnTo>
                    <a:pt x="99433" y="79009"/>
                  </a:lnTo>
                  <a:lnTo>
                    <a:pt x="99147" y="78315"/>
                  </a:lnTo>
                  <a:close/>
                  <a:moveTo>
                    <a:pt x="38328" y="78572"/>
                  </a:moveTo>
                  <a:lnTo>
                    <a:pt x="38177" y="78723"/>
                  </a:lnTo>
                  <a:lnTo>
                    <a:pt x="38705" y="79251"/>
                  </a:lnTo>
                  <a:lnTo>
                    <a:pt x="38856" y="79100"/>
                  </a:lnTo>
                  <a:lnTo>
                    <a:pt x="38328" y="78572"/>
                  </a:lnTo>
                  <a:close/>
                  <a:moveTo>
                    <a:pt x="176165" y="78557"/>
                  </a:moveTo>
                  <a:lnTo>
                    <a:pt x="175969" y="78632"/>
                  </a:lnTo>
                  <a:lnTo>
                    <a:pt x="176256" y="79311"/>
                  </a:lnTo>
                  <a:lnTo>
                    <a:pt x="176452" y="79235"/>
                  </a:lnTo>
                  <a:lnTo>
                    <a:pt x="176165" y="78557"/>
                  </a:lnTo>
                  <a:close/>
                  <a:moveTo>
                    <a:pt x="222820" y="78692"/>
                  </a:moveTo>
                  <a:lnTo>
                    <a:pt x="222669" y="78843"/>
                  </a:lnTo>
                  <a:lnTo>
                    <a:pt x="223197" y="79356"/>
                  </a:lnTo>
                  <a:lnTo>
                    <a:pt x="223348" y="79220"/>
                  </a:lnTo>
                  <a:lnTo>
                    <a:pt x="222820" y="78692"/>
                  </a:lnTo>
                  <a:close/>
                  <a:moveTo>
                    <a:pt x="109072" y="79326"/>
                  </a:moveTo>
                  <a:lnTo>
                    <a:pt x="108785" y="80005"/>
                  </a:lnTo>
                  <a:lnTo>
                    <a:pt x="108981" y="80095"/>
                  </a:lnTo>
                  <a:lnTo>
                    <a:pt x="109268" y="79401"/>
                  </a:lnTo>
                  <a:lnTo>
                    <a:pt x="109072" y="79326"/>
                  </a:lnTo>
                  <a:close/>
                  <a:moveTo>
                    <a:pt x="185985" y="79326"/>
                  </a:moveTo>
                  <a:lnTo>
                    <a:pt x="185683" y="80005"/>
                  </a:lnTo>
                  <a:lnTo>
                    <a:pt x="185879" y="80095"/>
                  </a:lnTo>
                  <a:lnTo>
                    <a:pt x="186166" y="79401"/>
                  </a:lnTo>
                  <a:lnTo>
                    <a:pt x="185985" y="79326"/>
                  </a:lnTo>
                  <a:close/>
                  <a:moveTo>
                    <a:pt x="39233" y="79477"/>
                  </a:moveTo>
                  <a:lnTo>
                    <a:pt x="39098" y="79628"/>
                  </a:lnTo>
                  <a:lnTo>
                    <a:pt x="39625" y="80140"/>
                  </a:lnTo>
                  <a:lnTo>
                    <a:pt x="39776" y="80005"/>
                  </a:lnTo>
                  <a:lnTo>
                    <a:pt x="39233" y="79477"/>
                  </a:lnTo>
                  <a:close/>
                  <a:moveTo>
                    <a:pt x="223725" y="79597"/>
                  </a:moveTo>
                  <a:lnTo>
                    <a:pt x="223589" y="79733"/>
                  </a:lnTo>
                  <a:lnTo>
                    <a:pt x="224117" y="80261"/>
                  </a:lnTo>
                  <a:lnTo>
                    <a:pt x="224268" y="80110"/>
                  </a:lnTo>
                  <a:lnTo>
                    <a:pt x="223725" y="79597"/>
                  </a:lnTo>
                  <a:close/>
                  <a:moveTo>
                    <a:pt x="99644" y="79507"/>
                  </a:moveTo>
                  <a:lnTo>
                    <a:pt x="99463" y="79582"/>
                  </a:lnTo>
                  <a:lnTo>
                    <a:pt x="99750" y="80276"/>
                  </a:lnTo>
                  <a:lnTo>
                    <a:pt x="99946" y="80186"/>
                  </a:lnTo>
                  <a:lnTo>
                    <a:pt x="99644" y="79507"/>
                  </a:lnTo>
                  <a:close/>
                  <a:moveTo>
                    <a:pt x="176663" y="79733"/>
                  </a:moveTo>
                  <a:lnTo>
                    <a:pt x="176467" y="79809"/>
                  </a:lnTo>
                  <a:lnTo>
                    <a:pt x="176754" y="80487"/>
                  </a:lnTo>
                  <a:lnTo>
                    <a:pt x="176950" y="80412"/>
                  </a:lnTo>
                  <a:lnTo>
                    <a:pt x="176663" y="79733"/>
                  </a:lnTo>
                  <a:close/>
                  <a:moveTo>
                    <a:pt x="40138" y="80367"/>
                  </a:moveTo>
                  <a:lnTo>
                    <a:pt x="40003" y="80518"/>
                  </a:lnTo>
                  <a:lnTo>
                    <a:pt x="40531" y="81046"/>
                  </a:lnTo>
                  <a:lnTo>
                    <a:pt x="40681" y="80895"/>
                  </a:lnTo>
                  <a:lnTo>
                    <a:pt x="40138" y="80367"/>
                  </a:lnTo>
                  <a:close/>
                  <a:moveTo>
                    <a:pt x="224645" y="80487"/>
                  </a:moveTo>
                  <a:lnTo>
                    <a:pt x="224494" y="80638"/>
                  </a:lnTo>
                  <a:lnTo>
                    <a:pt x="225022" y="81151"/>
                  </a:lnTo>
                  <a:lnTo>
                    <a:pt x="225173" y="81015"/>
                  </a:lnTo>
                  <a:lnTo>
                    <a:pt x="224645" y="80487"/>
                  </a:lnTo>
                  <a:close/>
                  <a:moveTo>
                    <a:pt x="108589" y="80503"/>
                  </a:moveTo>
                  <a:lnTo>
                    <a:pt x="108288" y="81196"/>
                  </a:lnTo>
                  <a:lnTo>
                    <a:pt x="108484" y="81272"/>
                  </a:lnTo>
                  <a:lnTo>
                    <a:pt x="108770" y="80578"/>
                  </a:lnTo>
                  <a:lnTo>
                    <a:pt x="108589" y="80503"/>
                  </a:lnTo>
                  <a:close/>
                  <a:moveTo>
                    <a:pt x="185487" y="80503"/>
                  </a:moveTo>
                  <a:lnTo>
                    <a:pt x="185185" y="81196"/>
                  </a:lnTo>
                  <a:lnTo>
                    <a:pt x="185382" y="81272"/>
                  </a:lnTo>
                  <a:lnTo>
                    <a:pt x="185668" y="80593"/>
                  </a:lnTo>
                  <a:lnTo>
                    <a:pt x="185487" y="80503"/>
                  </a:lnTo>
                  <a:close/>
                  <a:moveTo>
                    <a:pt x="100157" y="80684"/>
                  </a:moveTo>
                  <a:lnTo>
                    <a:pt x="99961" y="80759"/>
                  </a:lnTo>
                  <a:lnTo>
                    <a:pt x="100248" y="81453"/>
                  </a:lnTo>
                  <a:lnTo>
                    <a:pt x="100444" y="81362"/>
                  </a:lnTo>
                  <a:lnTo>
                    <a:pt x="100157" y="80684"/>
                  </a:lnTo>
                  <a:close/>
                  <a:moveTo>
                    <a:pt x="177161" y="80910"/>
                  </a:moveTo>
                  <a:lnTo>
                    <a:pt x="176980" y="81000"/>
                  </a:lnTo>
                  <a:lnTo>
                    <a:pt x="177266" y="81679"/>
                  </a:lnTo>
                  <a:lnTo>
                    <a:pt x="177462" y="81604"/>
                  </a:lnTo>
                  <a:lnTo>
                    <a:pt x="177161" y="80910"/>
                  </a:lnTo>
                  <a:close/>
                  <a:moveTo>
                    <a:pt x="41058" y="81272"/>
                  </a:moveTo>
                  <a:lnTo>
                    <a:pt x="40908" y="81423"/>
                  </a:lnTo>
                  <a:lnTo>
                    <a:pt x="41451" y="81935"/>
                  </a:lnTo>
                  <a:lnTo>
                    <a:pt x="41586" y="81785"/>
                  </a:lnTo>
                  <a:lnTo>
                    <a:pt x="41058" y="81272"/>
                  </a:lnTo>
                  <a:close/>
                  <a:moveTo>
                    <a:pt x="225565" y="81392"/>
                  </a:moveTo>
                  <a:lnTo>
                    <a:pt x="225414" y="81543"/>
                  </a:lnTo>
                  <a:lnTo>
                    <a:pt x="225942" y="82056"/>
                  </a:lnTo>
                  <a:lnTo>
                    <a:pt x="226093" y="81920"/>
                  </a:lnTo>
                  <a:lnTo>
                    <a:pt x="225565" y="81392"/>
                  </a:lnTo>
                  <a:close/>
                  <a:moveTo>
                    <a:pt x="108076" y="81679"/>
                  </a:moveTo>
                  <a:lnTo>
                    <a:pt x="107790" y="82373"/>
                  </a:lnTo>
                  <a:lnTo>
                    <a:pt x="107986" y="82448"/>
                  </a:lnTo>
                  <a:lnTo>
                    <a:pt x="108272" y="81770"/>
                  </a:lnTo>
                  <a:lnTo>
                    <a:pt x="108076" y="81679"/>
                  </a:lnTo>
                  <a:close/>
                  <a:moveTo>
                    <a:pt x="184974" y="81679"/>
                  </a:moveTo>
                  <a:lnTo>
                    <a:pt x="184688" y="82373"/>
                  </a:lnTo>
                  <a:lnTo>
                    <a:pt x="184884" y="82448"/>
                  </a:lnTo>
                  <a:lnTo>
                    <a:pt x="185170" y="81754"/>
                  </a:lnTo>
                  <a:lnTo>
                    <a:pt x="184974" y="81679"/>
                  </a:lnTo>
                  <a:close/>
                  <a:moveTo>
                    <a:pt x="100655" y="81860"/>
                  </a:moveTo>
                  <a:lnTo>
                    <a:pt x="100474" y="81935"/>
                  </a:lnTo>
                  <a:lnTo>
                    <a:pt x="100761" y="82629"/>
                  </a:lnTo>
                  <a:lnTo>
                    <a:pt x="100957" y="82539"/>
                  </a:lnTo>
                  <a:lnTo>
                    <a:pt x="100655" y="81860"/>
                  </a:lnTo>
                  <a:close/>
                  <a:moveTo>
                    <a:pt x="41994" y="82177"/>
                  </a:moveTo>
                  <a:lnTo>
                    <a:pt x="41858" y="82313"/>
                  </a:lnTo>
                  <a:lnTo>
                    <a:pt x="42386" y="82841"/>
                  </a:lnTo>
                  <a:lnTo>
                    <a:pt x="42537" y="82690"/>
                  </a:lnTo>
                  <a:lnTo>
                    <a:pt x="41994" y="82177"/>
                  </a:lnTo>
                  <a:close/>
                  <a:moveTo>
                    <a:pt x="177659" y="82086"/>
                  </a:moveTo>
                  <a:lnTo>
                    <a:pt x="177462" y="82177"/>
                  </a:lnTo>
                  <a:lnTo>
                    <a:pt x="177764" y="82856"/>
                  </a:lnTo>
                  <a:lnTo>
                    <a:pt x="177945" y="82780"/>
                  </a:lnTo>
                  <a:lnTo>
                    <a:pt x="177659" y="82086"/>
                  </a:lnTo>
                  <a:close/>
                  <a:moveTo>
                    <a:pt x="226470" y="82297"/>
                  </a:moveTo>
                  <a:lnTo>
                    <a:pt x="226334" y="82433"/>
                  </a:lnTo>
                  <a:lnTo>
                    <a:pt x="226862" y="82961"/>
                  </a:lnTo>
                  <a:lnTo>
                    <a:pt x="226998" y="82810"/>
                  </a:lnTo>
                  <a:lnTo>
                    <a:pt x="226470" y="82297"/>
                  </a:lnTo>
                  <a:close/>
                  <a:moveTo>
                    <a:pt x="184476" y="82856"/>
                  </a:moveTo>
                  <a:lnTo>
                    <a:pt x="184190" y="83549"/>
                  </a:lnTo>
                  <a:lnTo>
                    <a:pt x="184371" y="83625"/>
                  </a:lnTo>
                  <a:lnTo>
                    <a:pt x="184673" y="82946"/>
                  </a:lnTo>
                  <a:lnTo>
                    <a:pt x="184476" y="82856"/>
                  </a:lnTo>
                  <a:close/>
                  <a:moveTo>
                    <a:pt x="107579" y="82871"/>
                  </a:moveTo>
                  <a:lnTo>
                    <a:pt x="107292" y="83549"/>
                  </a:lnTo>
                  <a:lnTo>
                    <a:pt x="107473" y="83640"/>
                  </a:lnTo>
                  <a:lnTo>
                    <a:pt x="107775" y="82946"/>
                  </a:lnTo>
                  <a:lnTo>
                    <a:pt x="107579" y="82871"/>
                  </a:lnTo>
                  <a:close/>
                  <a:moveTo>
                    <a:pt x="42884" y="83067"/>
                  </a:moveTo>
                  <a:lnTo>
                    <a:pt x="42748" y="83218"/>
                  </a:lnTo>
                  <a:lnTo>
                    <a:pt x="43276" y="83746"/>
                  </a:lnTo>
                  <a:lnTo>
                    <a:pt x="43427" y="83595"/>
                  </a:lnTo>
                  <a:lnTo>
                    <a:pt x="42884" y="83067"/>
                  </a:lnTo>
                  <a:close/>
                  <a:moveTo>
                    <a:pt x="101153" y="83052"/>
                  </a:moveTo>
                  <a:lnTo>
                    <a:pt x="100972" y="83127"/>
                  </a:lnTo>
                  <a:lnTo>
                    <a:pt x="101258" y="83806"/>
                  </a:lnTo>
                  <a:lnTo>
                    <a:pt x="101455" y="83730"/>
                  </a:lnTo>
                  <a:lnTo>
                    <a:pt x="101153" y="83052"/>
                  </a:lnTo>
                  <a:close/>
                  <a:moveTo>
                    <a:pt x="227390" y="83187"/>
                  </a:moveTo>
                  <a:lnTo>
                    <a:pt x="227239" y="83338"/>
                  </a:lnTo>
                  <a:lnTo>
                    <a:pt x="227767" y="83851"/>
                  </a:lnTo>
                  <a:lnTo>
                    <a:pt x="227918" y="83715"/>
                  </a:lnTo>
                  <a:lnTo>
                    <a:pt x="227390" y="83187"/>
                  </a:lnTo>
                  <a:close/>
                  <a:moveTo>
                    <a:pt x="178171" y="83278"/>
                  </a:moveTo>
                  <a:lnTo>
                    <a:pt x="177975" y="83353"/>
                  </a:lnTo>
                  <a:lnTo>
                    <a:pt x="178262" y="84047"/>
                  </a:lnTo>
                  <a:lnTo>
                    <a:pt x="178458" y="83957"/>
                  </a:lnTo>
                  <a:lnTo>
                    <a:pt x="178171" y="83278"/>
                  </a:lnTo>
                  <a:close/>
                  <a:moveTo>
                    <a:pt x="43804" y="83972"/>
                  </a:moveTo>
                  <a:lnTo>
                    <a:pt x="43668" y="84123"/>
                  </a:lnTo>
                  <a:lnTo>
                    <a:pt x="44196" y="84635"/>
                  </a:lnTo>
                  <a:lnTo>
                    <a:pt x="44332" y="84485"/>
                  </a:lnTo>
                  <a:lnTo>
                    <a:pt x="43804" y="83972"/>
                  </a:lnTo>
                  <a:close/>
                  <a:moveTo>
                    <a:pt x="228295" y="84092"/>
                  </a:moveTo>
                  <a:lnTo>
                    <a:pt x="228160" y="84228"/>
                  </a:lnTo>
                  <a:lnTo>
                    <a:pt x="228687" y="84756"/>
                  </a:lnTo>
                  <a:lnTo>
                    <a:pt x="228838" y="84605"/>
                  </a:lnTo>
                  <a:lnTo>
                    <a:pt x="228295" y="84092"/>
                  </a:lnTo>
                  <a:close/>
                  <a:moveTo>
                    <a:pt x="107081" y="84047"/>
                  </a:moveTo>
                  <a:lnTo>
                    <a:pt x="106779" y="84726"/>
                  </a:lnTo>
                  <a:lnTo>
                    <a:pt x="106975" y="84816"/>
                  </a:lnTo>
                  <a:lnTo>
                    <a:pt x="107262" y="84123"/>
                  </a:lnTo>
                  <a:lnTo>
                    <a:pt x="107081" y="84047"/>
                  </a:lnTo>
                  <a:close/>
                  <a:moveTo>
                    <a:pt x="183979" y="84047"/>
                  </a:moveTo>
                  <a:lnTo>
                    <a:pt x="183692" y="84741"/>
                  </a:lnTo>
                  <a:lnTo>
                    <a:pt x="183873" y="84816"/>
                  </a:lnTo>
                  <a:lnTo>
                    <a:pt x="184175" y="84138"/>
                  </a:lnTo>
                  <a:lnTo>
                    <a:pt x="183979" y="84047"/>
                  </a:lnTo>
                  <a:close/>
                  <a:moveTo>
                    <a:pt x="101651" y="84228"/>
                  </a:moveTo>
                  <a:lnTo>
                    <a:pt x="101470" y="84304"/>
                  </a:lnTo>
                  <a:lnTo>
                    <a:pt x="101756" y="84997"/>
                  </a:lnTo>
                  <a:lnTo>
                    <a:pt x="101952" y="84907"/>
                  </a:lnTo>
                  <a:lnTo>
                    <a:pt x="101651" y="84228"/>
                  </a:lnTo>
                  <a:close/>
                  <a:moveTo>
                    <a:pt x="178654" y="84454"/>
                  </a:moveTo>
                  <a:lnTo>
                    <a:pt x="178473" y="84530"/>
                  </a:lnTo>
                  <a:lnTo>
                    <a:pt x="178760" y="85209"/>
                  </a:lnTo>
                  <a:lnTo>
                    <a:pt x="178956" y="85133"/>
                  </a:lnTo>
                  <a:lnTo>
                    <a:pt x="178654" y="84454"/>
                  </a:lnTo>
                  <a:close/>
                  <a:moveTo>
                    <a:pt x="44724" y="84862"/>
                  </a:moveTo>
                  <a:lnTo>
                    <a:pt x="44573" y="85013"/>
                  </a:lnTo>
                  <a:lnTo>
                    <a:pt x="45116" y="85541"/>
                  </a:lnTo>
                  <a:lnTo>
                    <a:pt x="45252" y="85390"/>
                  </a:lnTo>
                  <a:lnTo>
                    <a:pt x="44724" y="84862"/>
                  </a:lnTo>
                  <a:close/>
                  <a:moveTo>
                    <a:pt x="229215" y="84982"/>
                  </a:moveTo>
                  <a:lnTo>
                    <a:pt x="229080" y="85133"/>
                  </a:lnTo>
                  <a:lnTo>
                    <a:pt x="229608" y="85661"/>
                  </a:lnTo>
                  <a:lnTo>
                    <a:pt x="229743" y="85510"/>
                  </a:lnTo>
                  <a:lnTo>
                    <a:pt x="229215" y="84982"/>
                  </a:lnTo>
                  <a:close/>
                  <a:moveTo>
                    <a:pt x="106568" y="85224"/>
                  </a:moveTo>
                  <a:lnTo>
                    <a:pt x="106281" y="85918"/>
                  </a:lnTo>
                  <a:lnTo>
                    <a:pt x="106477" y="85993"/>
                  </a:lnTo>
                  <a:lnTo>
                    <a:pt x="106764" y="85314"/>
                  </a:lnTo>
                  <a:lnTo>
                    <a:pt x="106568" y="85224"/>
                  </a:lnTo>
                  <a:close/>
                  <a:moveTo>
                    <a:pt x="183481" y="85224"/>
                  </a:moveTo>
                  <a:lnTo>
                    <a:pt x="183179" y="85918"/>
                  </a:lnTo>
                  <a:lnTo>
                    <a:pt x="183375" y="85993"/>
                  </a:lnTo>
                  <a:lnTo>
                    <a:pt x="183662" y="85299"/>
                  </a:lnTo>
                  <a:lnTo>
                    <a:pt x="183481" y="85224"/>
                  </a:lnTo>
                  <a:close/>
                  <a:moveTo>
                    <a:pt x="102148" y="85405"/>
                  </a:moveTo>
                  <a:lnTo>
                    <a:pt x="101967" y="85495"/>
                  </a:lnTo>
                  <a:lnTo>
                    <a:pt x="102254" y="86174"/>
                  </a:lnTo>
                  <a:lnTo>
                    <a:pt x="102450" y="86099"/>
                  </a:lnTo>
                  <a:lnTo>
                    <a:pt x="102148" y="85405"/>
                  </a:lnTo>
                  <a:close/>
                  <a:moveTo>
                    <a:pt x="179167" y="85631"/>
                  </a:moveTo>
                  <a:lnTo>
                    <a:pt x="178971" y="85706"/>
                  </a:lnTo>
                  <a:lnTo>
                    <a:pt x="179257" y="86400"/>
                  </a:lnTo>
                  <a:lnTo>
                    <a:pt x="179454" y="86310"/>
                  </a:lnTo>
                  <a:lnTo>
                    <a:pt x="179167" y="85631"/>
                  </a:lnTo>
                  <a:close/>
                  <a:moveTo>
                    <a:pt x="45629" y="85767"/>
                  </a:moveTo>
                  <a:lnTo>
                    <a:pt x="45493" y="85918"/>
                  </a:lnTo>
                  <a:lnTo>
                    <a:pt x="46021" y="86430"/>
                  </a:lnTo>
                  <a:lnTo>
                    <a:pt x="46172" y="86280"/>
                  </a:lnTo>
                  <a:lnTo>
                    <a:pt x="45629" y="85767"/>
                  </a:lnTo>
                  <a:close/>
                  <a:moveTo>
                    <a:pt x="230136" y="85887"/>
                  </a:moveTo>
                  <a:lnTo>
                    <a:pt x="229985" y="86038"/>
                  </a:lnTo>
                  <a:lnTo>
                    <a:pt x="230513" y="86551"/>
                  </a:lnTo>
                  <a:lnTo>
                    <a:pt x="230663" y="86415"/>
                  </a:lnTo>
                  <a:lnTo>
                    <a:pt x="230136" y="85887"/>
                  </a:lnTo>
                  <a:close/>
                  <a:moveTo>
                    <a:pt x="106070" y="86400"/>
                  </a:moveTo>
                  <a:lnTo>
                    <a:pt x="105784" y="87094"/>
                  </a:lnTo>
                  <a:lnTo>
                    <a:pt x="105965" y="87170"/>
                  </a:lnTo>
                  <a:lnTo>
                    <a:pt x="106266" y="86491"/>
                  </a:lnTo>
                  <a:lnTo>
                    <a:pt x="106070" y="86400"/>
                  </a:lnTo>
                  <a:close/>
                  <a:moveTo>
                    <a:pt x="182968" y="86415"/>
                  </a:moveTo>
                  <a:lnTo>
                    <a:pt x="182682" y="87094"/>
                  </a:lnTo>
                  <a:lnTo>
                    <a:pt x="182878" y="87185"/>
                  </a:lnTo>
                  <a:lnTo>
                    <a:pt x="183164" y="86491"/>
                  </a:lnTo>
                  <a:lnTo>
                    <a:pt x="182968" y="86415"/>
                  </a:lnTo>
                  <a:close/>
                  <a:moveTo>
                    <a:pt x="46549" y="86672"/>
                  </a:moveTo>
                  <a:lnTo>
                    <a:pt x="46398" y="86808"/>
                  </a:lnTo>
                  <a:lnTo>
                    <a:pt x="46941" y="87335"/>
                  </a:lnTo>
                  <a:lnTo>
                    <a:pt x="47077" y="87185"/>
                  </a:lnTo>
                  <a:lnTo>
                    <a:pt x="46549" y="86672"/>
                  </a:lnTo>
                  <a:close/>
                  <a:moveTo>
                    <a:pt x="102661" y="86581"/>
                  </a:moveTo>
                  <a:lnTo>
                    <a:pt x="102465" y="86672"/>
                  </a:lnTo>
                  <a:lnTo>
                    <a:pt x="102752" y="87351"/>
                  </a:lnTo>
                  <a:lnTo>
                    <a:pt x="102948" y="87275"/>
                  </a:lnTo>
                  <a:lnTo>
                    <a:pt x="102661" y="86581"/>
                  </a:lnTo>
                  <a:close/>
                  <a:moveTo>
                    <a:pt x="231041" y="86792"/>
                  </a:moveTo>
                  <a:lnTo>
                    <a:pt x="230905" y="86928"/>
                  </a:lnTo>
                  <a:lnTo>
                    <a:pt x="231433" y="87456"/>
                  </a:lnTo>
                  <a:lnTo>
                    <a:pt x="231584" y="87305"/>
                  </a:lnTo>
                  <a:lnTo>
                    <a:pt x="231041" y="86792"/>
                  </a:lnTo>
                  <a:close/>
                  <a:moveTo>
                    <a:pt x="179680" y="86823"/>
                  </a:moveTo>
                  <a:lnTo>
                    <a:pt x="179484" y="86898"/>
                  </a:lnTo>
                  <a:lnTo>
                    <a:pt x="179770" y="87592"/>
                  </a:lnTo>
                  <a:lnTo>
                    <a:pt x="179966" y="87501"/>
                  </a:lnTo>
                  <a:lnTo>
                    <a:pt x="179680" y="86823"/>
                  </a:lnTo>
                  <a:close/>
                  <a:moveTo>
                    <a:pt x="47469" y="87562"/>
                  </a:moveTo>
                  <a:lnTo>
                    <a:pt x="47318" y="87713"/>
                  </a:lnTo>
                  <a:lnTo>
                    <a:pt x="47846" y="88241"/>
                  </a:lnTo>
                  <a:lnTo>
                    <a:pt x="47997" y="88090"/>
                  </a:lnTo>
                  <a:lnTo>
                    <a:pt x="47469" y="87562"/>
                  </a:lnTo>
                  <a:close/>
                  <a:moveTo>
                    <a:pt x="105572" y="87592"/>
                  </a:moveTo>
                  <a:lnTo>
                    <a:pt x="105286" y="88271"/>
                  </a:lnTo>
                  <a:lnTo>
                    <a:pt x="105467" y="88361"/>
                  </a:lnTo>
                  <a:lnTo>
                    <a:pt x="105769" y="87667"/>
                  </a:lnTo>
                  <a:lnTo>
                    <a:pt x="105572" y="87592"/>
                  </a:lnTo>
                  <a:close/>
                  <a:moveTo>
                    <a:pt x="182470" y="87592"/>
                  </a:moveTo>
                  <a:lnTo>
                    <a:pt x="182184" y="88271"/>
                  </a:lnTo>
                  <a:lnTo>
                    <a:pt x="182380" y="88361"/>
                  </a:lnTo>
                  <a:lnTo>
                    <a:pt x="182666" y="87667"/>
                  </a:lnTo>
                  <a:lnTo>
                    <a:pt x="182470" y="87592"/>
                  </a:lnTo>
                  <a:close/>
                  <a:moveTo>
                    <a:pt x="231961" y="87682"/>
                  </a:moveTo>
                  <a:lnTo>
                    <a:pt x="231810" y="87833"/>
                  </a:lnTo>
                  <a:lnTo>
                    <a:pt x="232353" y="88361"/>
                  </a:lnTo>
                  <a:lnTo>
                    <a:pt x="232489" y="88210"/>
                  </a:lnTo>
                  <a:lnTo>
                    <a:pt x="231961" y="87682"/>
                  </a:lnTo>
                  <a:close/>
                  <a:moveTo>
                    <a:pt x="103159" y="87773"/>
                  </a:moveTo>
                  <a:lnTo>
                    <a:pt x="102963" y="87848"/>
                  </a:lnTo>
                  <a:lnTo>
                    <a:pt x="103265" y="88542"/>
                  </a:lnTo>
                  <a:lnTo>
                    <a:pt x="103446" y="88452"/>
                  </a:lnTo>
                  <a:lnTo>
                    <a:pt x="103159" y="87773"/>
                  </a:lnTo>
                  <a:close/>
                  <a:moveTo>
                    <a:pt x="180162" y="87984"/>
                  </a:moveTo>
                  <a:lnTo>
                    <a:pt x="179966" y="88075"/>
                  </a:lnTo>
                  <a:lnTo>
                    <a:pt x="180268" y="88753"/>
                  </a:lnTo>
                  <a:lnTo>
                    <a:pt x="180449" y="88678"/>
                  </a:lnTo>
                  <a:lnTo>
                    <a:pt x="180162" y="87984"/>
                  </a:lnTo>
                  <a:close/>
                  <a:moveTo>
                    <a:pt x="48389" y="88467"/>
                  </a:moveTo>
                  <a:lnTo>
                    <a:pt x="48238" y="88618"/>
                  </a:lnTo>
                  <a:lnTo>
                    <a:pt x="48766" y="89130"/>
                  </a:lnTo>
                  <a:lnTo>
                    <a:pt x="48917" y="88995"/>
                  </a:lnTo>
                  <a:lnTo>
                    <a:pt x="48389" y="88467"/>
                  </a:lnTo>
                  <a:close/>
                  <a:moveTo>
                    <a:pt x="232881" y="88587"/>
                  </a:moveTo>
                  <a:lnTo>
                    <a:pt x="232730" y="88738"/>
                  </a:lnTo>
                  <a:lnTo>
                    <a:pt x="233273" y="89251"/>
                  </a:lnTo>
                  <a:lnTo>
                    <a:pt x="233409" y="89115"/>
                  </a:lnTo>
                  <a:lnTo>
                    <a:pt x="232881" y="88587"/>
                  </a:lnTo>
                  <a:close/>
                  <a:moveTo>
                    <a:pt x="105075" y="88768"/>
                  </a:moveTo>
                  <a:lnTo>
                    <a:pt x="104788" y="89462"/>
                  </a:lnTo>
                  <a:lnTo>
                    <a:pt x="104969" y="89538"/>
                  </a:lnTo>
                  <a:lnTo>
                    <a:pt x="105256" y="88844"/>
                  </a:lnTo>
                  <a:lnTo>
                    <a:pt x="105075" y="88768"/>
                  </a:lnTo>
                  <a:close/>
                  <a:moveTo>
                    <a:pt x="181973" y="88768"/>
                  </a:moveTo>
                  <a:lnTo>
                    <a:pt x="181686" y="89462"/>
                  </a:lnTo>
                  <a:lnTo>
                    <a:pt x="181867" y="89538"/>
                  </a:lnTo>
                  <a:lnTo>
                    <a:pt x="182154" y="88859"/>
                  </a:lnTo>
                  <a:lnTo>
                    <a:pt x="181973" y="88768"/>
                  </a:lnTo>
                  <a:close/>
                  <a:moveTo>
                    <a:pt x="103657" y="88949"/>
                  </a:moveTo>
                  <a:lnTo>
                    <a:pt x="103476" y="89025"/>
                  </a:lnTo>
                  <a:lnTo>
                    <a:pt x="103762" y="89719"/>
                  </a:lnTo>
                  <a:lnTo>
                    <a:pt x="103958" y="89628"/>
                  </a:lnTo>
                  <a:lnTo>
                    <a:pt x="103657" y="88949"/>
                  </a:lnTo>
                  <a:close/>
                  <a:moveTo>
                    <a:pt x="180675" y="89176"/>
                  </a:moveTo>
                  <a:lnTo>
                    <a:pt x="180479" y="89266"/>
                  </a:lnTo>
                  <a:lnTo>
                    <a:pt x="180766" y="89945"/>
                  </a:lnTo>
                  <a:lnTo>
                    <a:pt x="180962" y="89870"/>
                  </a:lnTo>
                  <a:lnTo>
                    <a:pt x="180675" y="89176"/>
                  </a:lnTo>
                  <a:close/>
                  <a:moveTo>
                    <a:pt x="49294" y="89372"/>
                  </a:moveTo>
                  <a:lnTo>
                    <a:pt x="49159" y="89508"/>
                  </a:lnTo>
                  <a:lnTo>
                    <a:pt x="49686" y="90036"/>
                  </a:lnTo>
                  <a:lnTo>
                    <a:pt x="49837" y="89885"/>
                  </a:lnTo>
                  <a:lnTo>
                    <a:pt x="49294" y="89372"/>
                  </a:lnTo>
                  <a:close/>
                  <a:moveTo>
                    <a:pt x="233801" y="89492"/>
                  </a:moveTo>
                  <a:lnTo>
                    <a:pt x="233650" y="89628"/>
                  </a:lnTo>
                  <a:lnTo>
                    <a:pt x="234178" y="90156"/>
                  </a:lnTo>
                  <a:lnTo>
                    <a:pt x="234329" y="90005"/>
                  </a:lnTo>
                  <a:lnTo>
                    <a:pt x="233801" y="89492"/>
                  </a:lnTo>
                  <a:close/>
                  <a:moveTo>
                    <a:pt x="104562" y="89960"/>
                  </a:moveTo>
                  <a:lnTo>
                    <a:pt x="104320" y="90518"/>
                  </a:lnTo>
                  <a:lnTo>
                    <a:pt x="104155" y="90126"/>
                  </a:lnTo>
                  <a:lnTo>
                    <a:pt x="103974" y="90217"/>
                  </a:lnTo>
                  <a:lnTo>
                    <a:pt x="104260" y="90895"/>
                  </a:lnTo>
                  <a:lnTo>
                    <a:pt x="104456" y="90820"/>
                  </a:lnTo>
                  <a:lnTo>
                    <a:pt x="104396" y="90699"/>
                  </a:lnTo>
                  <a:lnTo>
                    <a:pt x="104396" y="90699"/>
                  </a:lnTo>
                  <a:lnTo>
                    <a:pt x="104456" y="90714"/>
                  </a:lnTo>
                  <a:lnTo>
                    <a:pt x="104758" y="90036"/>
                  </a:lnTo>
                  <a:lnTo>
                    <a:pt x="104562" y="89960"/>
                  </a:lnTo>
                  <a:close/>
                  <a:moveTo>
                    <a:pt x="50214" y="90262"/>
                  </a:moveTo>
                  <a:lnTo>
                    <a:pt x="50079" y="90413"/>
                  </a:lnTo>
                  <a:lnTo>
                    <a:pt x="50607" y="90941"/>
                  </a:lnTo>
                  <a:lnTo>
                    <a:pt x="50742" y="90790"/>
                  </a:lnTo>
                  <a:lnTo>
                    <a:pt x="50214" y="90262"/>
                  </a:lnTo>
                  <a:close/>
                  <a:moveTo>
                    <a:pt x="234706" y="90382"/>
                  </a:moveTo>
                  <a:lnTo>
                    <a:pt x="234570" y="90533"/>
                  </a:lnTo>
                  <a:lnTo>
                    <a:pt x="235098" y="91046"/>
                  </a:lnTo>
                  <a:lnTo>
                    <a:pt x="235249" y="90910"/>
                  </a:lnTo>
                  <a:lnTo>
                    <a:pt x="234706" y="90382"/>
                  </a:lnTo>
                  <a:close/>
                  <a:moveTo>
                    <a:pt x="181475" y="89945"/>
                  </a:moveTo>
                  <a:lnTo>
                    <a:pt x="181233" y="90503"/>
                  </a:lnTo>
                  <a:lnTo>
                    <a:pt x="181173" y="90352"/>
                  </a:lnTo>
                  <a:lnTo>
                    <a:pt x="180977" y="90428"/>
                  </a:lnTo>
                  <a:lnTo>
                    <a:pt x="181264" y="91122"/>
                  </a:lnTo>
                  <a:lnTo>
                    <a:pt x="181460" y="91046"/>
                  </a:lnTo>
                  <a:lnTo>
                    <a:pt x="181309" y="90684"/>
                  </a:lnTo>
                  <a:lnTo>
                    <a:pt x="181369" y="90714"/>
                  </a:lnTo>
                  <a:lnTo>
                    <a:pt x="181656" y="90036"/>
                  </a:lnTo>
                  <a:lnTo>
                    <a:pt x="181475" y="89945"/>
                  </a:lnTo>
                  <a:close/>
                  <a:moveTo>
                    <a:pt x="51135" y="91167"/>
                  </a:moveTo>
                  <a:lnTo>
                    <a:pt x="50984" y="91318"/>
                  </a:lnTo>
                  <a:lnTo>
                    <a:pt x="51512" y="91830"/>
                  </a:lnTo>
                  <a:lnTo>
                    <a:pt x="51662" y="91680"/>
                  </a:lnTo>
                  <a:lnTo>
                    <a:pt x="51135" y="91167"/>
                  </a:lnTo>
                  <a:close/>
                  <a:moveTo>
                    <a:pt x="104064" y="91137"/>
                  </a:moveTo>
                  <a:lnTo>
                    <a:pt x="103777" y="91815"/>
                  </a:lnTo>
                  <a:lnTo>
                    <a:pt x="103958" y="91906"/>
                  </a:lnTo>
                  <a:lnTo>
                    <a:pt x="104260" y="91212"/>
                  </a:lnTo>
                  <a:lnTo>
                    <a:pt x="104064" y="91137"/>
                  </a:lnTo>
                  <a:close/>
                  <a:moveTo>
                    <a:pt x="180977" y="91137"/>
                  </a:moveTo>
                  <a:lnTo>
                    <a:pt x="180675" y="91815"/>
                  </a:lnTo>
                  <a:lnTo>
                    <a:pt x="180871" y="91906"/>
                  </a:lnTo>
                  <a:lnTo>
                    <a:pt x="181158" y="91212"/>
                  </a:lnTo>
                  <a:lnTo>
                    <a:pt x="180977" y="91137"/>
                  </a:lnTo>
                  <a:close/>
                  <a:moveTo>
                    <a:pt x="235626" y="91287"/>
                  </a:moveTo>
                  <a:lnTo>
                    <a:pt x="235475" y="91423"/>
                  </a:lnTo>
                  <a:lnTo>
                    <a:pt x="236018" y="91951"/>
                  </a:lnTo>
                  <a:lnTo>
                    <a:pt x="236154" y="91800"/>
                  </a:lnTo>
                  <a:lnTo>
                    <a:pt x="235626" y="91287"/>
                  </a:lnTo>
                  <a:close/>
                  <a:moveTo>
                    <a:pt x="104667" y="91303"/>
                  </a:moveTo>
                  <a:lnTo>
                    <a:pt x="104486" y="91393"/>
                  </a:lnTo>
                  <a:lnTo>
                    <a:pt x="104773" y="92072"/>
                  </a:lnTo>
                  <a:lnTo>
                    <a:pt x="104954" y="91996"/>
                  </a:lnTo>
                  <a:lnTo>
                    <a:pt x="104667" y="91303"/>
                  </a:lnTo>
                  <a:close/>
                  <a:moveTo>
                    <a:pt x="181671" y="91544"/>
                  </a:moveTo>
                  <a:lnTo>
                    <a:pt x="181475" y="91619"/>
                  </a:lnTo>
                  <a:lnTo>
                    <a:pt x="181776" y="92313"/>
                  </a:lnTo>
                  <a:lnTo>
                    <a:pt x="181957" y="92223"/>
                  </a:lnTo>
                  <a:lnTo>
                    <a:pt x="181671" y="91544"/>
                  </a:lnTo>
                  <a:close/>
                  <a:moveTo>
                    <a:pt x="52040" y="92057"/>
                  </a:moveTo>
                  <a:lnTo>
                    <a:pt x="51904" y="92208"/>
                  </a:lnTo>
                  <a:lnTo>
                    <a:pt x="52432" y="92736"/>
                  </a:lnTo>
                  <a:lnTo>
                    <a:pt x="52583" y="92585"/>
                  </a:lnTo>
                  <a:lnTo>
                    <a:pt x="52040" y="92057"/>
                  </a:lnTo>
                  <a:close/>
                  <a:moveTo>
                    <a:pt x="236546" y="92177"/>
                  </a:moveTo>
                  <a:lnTo>
                    <a:pt x="236395" y="92328"/>
                  </a:lnTo>
                  <a:lnTo>
                    <a:pt x="236923" y="92856"/>
                  </a:lnTo>
                  <a:lnTo>
                    <a:pt x="237074" y="92705"/>
                  </a:lnTo>
                  <a:lnTo>
                    <a:pt x="236546" y="92177"/>
                  </a:lnTo>
                  <a:close/>
                  <a:moveTo>
                    <a:pt x="103566" y="92313"/>
                  </a:moveTo>
                  <a:lnTo>
                    <a:pt x="103265" y="93007"/>
                  </a:lnTo>
                  <a:lnTo>
                    <a:pt x="103461" y="93082"/>
                  </a:lnTo>
                  <a:lnTo>
                    <a:pt x="103747" y="92404"/>
                  </a:lnTo>
                  <a:lnTo>
                    <a:pt x="103566" y="92313"/>
                  </a:lnTo>
                  <a:close/>
                  <a:moveTo>
                    <a:pt x="180464" y="92313"/>
                  </a:moveTo>
                  <a:lnTo>
                    <a:pt x="180178" y="93007"/>
                  </a:lnTo>
                  <a:lnTo>
                    <a:pt x="180374" y="93082"/>
                  </a:lnTo>
                  <a:lnTo>
                    <a:pt x="180660" y="92404"/>
                  </a:lnTo>
                  <a:lnTo>
                    <a:pt x="180464" y="92313"/>
                  </a:lnTo>
                  <a:close/>
                  <a:moveTo>
                    <a:pt x="105180" y="92494"/>
                  </a:moveTo>
                  <a:lnTo>
                    <a:pt x="104984" y="92570"/>
                  </a:lnTo>
                  <a:lnTo>
                    <a:pt x="105271" y="93248"/>
                  </a:lnTo>
                  <a:lnTo>
                    <a:pt x="105467" y="93173"/>
                  </a:lnTo>
                  <a:lnTo>
                    <a:pt x="105180" y="92494"/>
                  </a:lnTo>
                  <a:close/>
                  <a:moveTo>
                    <a:pt x="182169" y="92720"/>
                  </a:moveTo>
                  <a:lnTo>
                    <a:pt x="181973" y="92796"/>
                  </a:lnTo>
                  <a:lnTo>
                    <a:pt x="182274" y="93490"/>
                  </a:lnTo>
                  <a:lnTo>
                    <a:pt x="182455" y="93414"/>
                  </a:lnTo>
                  <a:lnTo>
                    <a:pt x="182169" y="92720"/>
                  </a:lnTo>
                  <a:close/>
                  <a:moveTo>
                    <a:pt x="52960" y="92962"/>
                  </a:moveTo>
                  <a:lnTo>
                    <a:pt x="52809" y="93113"/>
                  </a:lnTo>
                  <a:lnTo>
                    <a:pt x="53352" y="93625"/>
                  </a:lnTo>
                  <a:lnTo>
                    <a:pt x="53488" y="93490"/>
                  </a:lnTo>
                  <a:lnTo>
                    <a:pt x="52960" y="92962"/>
                  </a:lnTo>
                  <a:close/>
                  <a:moveTo>
                    <a:pt x="237451" y="93082"/>
                  </a:moveTo>
                  <a:lnTo>
                    <a:pt x="237316" y="93233"/>
                  </a:lnTo>
                  <a:lnTo>
                    <a:pt x="237843" y="93746"/>
                  </a:lnTo>
                  <a:lnTo>
                    <a:pt x="237994" y="93610"/>
                  </a:lnTo>
                  <a:lnTo>
                    <a:pt x="237451" y="93082"/>
                  </a:lnTo>
                  <a:close/>
                  <a:moveTo>
                    <a:pt x="103069" y="93490"/>
                  </a:moveTo>
                  <a:lnTo>
                    <a:pt x="102782" y="94184"/>
                  </a:lnTo>
                  <a:lnTo>
                    <a:pt x="102963" y="94259"/>
                  </a:lnTo>
                  <a:lnTo>
                    <a:pt x="103250" y="93580"/>
                  </a:lnTo>
                  <a:lnTo>
                    <a:pt x="103069" y="93490"/>
                  </a:lnTo>
                  <a:close/>
                  <a:moveTo>
                    <a:pt x="179966" y="93505"/>
                  </a:moveTo>
                  <a:lnTo>
                    <a:pt x="179680" y="94184"/>
                  </a:lnTo>
                  <a:lnTo>
                    <a:pt x="179861" y="94259"/>
                  </a:lnTo>
                  <a:lnTo>
                    <a:pt x="180162" y="93580"/>
                  </a:lnTo>
                  <a:lnTo>
                    <a:pt x="179966" y="93505"/>
                  </a:lnTo>
                  <a:close/>
                  <a:moveTo>
                    <a:pt x="105663" y="93671"/>
                  </a:moveTo>
                  <a:lnTo>
                    <a:pt x="105482" y="93746"/>
                  </a:lnTo>
                  <a:lnTo>
                    <a:pt x="105769" y="94440"/>
                  </a:lnTo>
                  <a:lnTo>
                    <a:pt x="105965" y="94349"/>
                  </a:lnTo>
                  <a:lnTo>
                    <a:pt x="105663" y="93671"/>
                  </a:lnTo>
                  <a:close/>
                  <a:moveTo>
                    <a:pt x="53880" y="93867"/>
                  </a:moveTo>
                  <a:lnTo>
                    <a:pt x="53729" y="94003"/>
                  </a:lnTo>
                  <a:lnTo>
                    <a:pt x="54257" y="94530"/>
                  </a:lnTo>
                  <a:lnTo>
                    <a:pt x="54408" y="94380"/>
                  </a:lnTo>
                  <a:lnTo>
                    <a:pt x="53880" y="93867"/>
                  </a:lnTo>
                  <a:close/>
                  <a:moveTo>
                    <a:pt x="238371" y="93987"/>
                  </a:moveTo>
                  <a:lnTo>
                    <a:pt x="238221" y="94123"/>
                  </a:lnTo>
                  <a:lnTo>
                    <a:pt x="238764" y="94651"/>
                  </a:lnTo>
                  <a:lnTo>
                    <a:pt x="238899" y="94500"/>
                  </a:lnTo>
                  <a:lnTo>
                    <a:pt x="238371" y="93987"/>
                  </a:lnTo>
                  <a:close/>
                  <a:moveTo>
                    <a:pt x="182666" y="93897"/>
                  </a:moveTo>
                  <a:lnTo>
                    <a:pt x="182485" y="93987"/>
                  </a:lnTo>
                  <a:lnTo>
                    <a:pt x="182772" y="94666"/>
                  </a:lnTo>
                  <a:lnTo>
                    <a:pt x="182968" y="94591"/>
                  </a:lnTo>
                  <a:lnTo>
                    <a:pt x="182666" y="93897"/>
                  </a:lnTo>
                  <a:close/>
                  <a:moveTo>
                    <a:pt x="54785" y="94757"/>
                  </a:moveTo>
                  <a:lnTo>
                    <a:pt x="54649" y="94908"/>
                  </a:lnTo>
                  <a:lnTo>
                    <a:pt x="55177" y="95436"/>
                  </a:lnTo>
                  <a:lnTo>
                    <a:pt x="55328" y="95285"/>
                  </a:lnTo>
                  <a:lnTo>
                    <a:pt x="54785" y="94757"/>
                  </a:lnTo>
                  <a:close/>
                  <a:moveTo>
                    <a:pt x="102556" y="94681"/>
                  </a:moveTo>
                  <a:lnTo>
                    <a:pt x="102269" y="95360"/>
                  </a:lnTo>
                  <a:lnTo>
                    <a:pt x="102450" y="95451"/>
                  </a:lnTo>
                  <a:lnTo>
                    <a:pt x="102752" y="94757"/>
                  </a:lnTo>
                  <a:lnTo>
                    <a:pt x="102556" y="94681"/>
                  </a:lnTo>
                  <a:close/>
                  <a:moveTo>
                    <a:pt x="179469" y="94681"/>
                  </a:moveTo>
                  <a:lnTo>
                    <a:pt x="179182" y="95360"/>
                  </a:lnTo>
                  <a:lnTo>
                    <a:pt x="179378" y="95451"/>
                  </a:lnTo>
                  <a:lnTo>
                    <a:pt x="179665" y="94757"/>
                  </a:lnTo>
                  <a:lnTo>
                    <a:pt x="179469" y="94681"/>
                  </a:lnTo>
                  <a:close/>
                  <a:moveTo>
                    <a:pt x="239291" y="94877"/>
                  </a:moveTo>
                  <a:lnTo>
                    <a:pt x="239141" y="95028"/>
                  </a:lnTo>
                  <a:lnTo>
                    <a:pt x="239669" y="95556"/>
                  </a:lnTo>
                  <a:lnTo>
                    <a:pt x="239819" y="95405"/>
                  </a:lnTo>
                  <a:lnTo>
                    <a:pt x="239291" y="94877"/>
                  </a:lnTo>
                  <a:close/>
                  <a:moveTo>
                    <a:pt x="106176" y="94847"/>
                  </a:moveTo>
                  <a:lnTo>
                    <a:pt x="105980" y="94923"/>
                  </a:lnTo>
                  <a:lnTo>
                    <a:pt x="106266" y="95617"/>
                  </a:lnTo>
                  <a:lnTo>
                    <a:pt x="106462" y="95541"/>
                  </a:lnTo>
                  <a:lnTo>
                    <a:pt x="106176" y="94847"/>
                  </a:lnTo>
                  <a:close/>
                  <a:moveTo>
                    <a:pt x="183179" y="95089"/>
                  </a:moveTo>
                  <a:lnTo>
                    <a:pt x="182983" y="95164"/>
                  </a:lnTo>
                  <a:lnTo>
                    <a:pt x="183270" y="95858"/>
                  </a:lnTo>
                  <a:lnTo>
                    <a:pt x="183466" y="95767"/>
                  </a:lnTo>
                  <a:lnTo>
                    <a:pt x="183179" y="95089"/>
                  </a:lnTo>
                  <a:close/>
                  <a:moveTo>
                    <a:pt x="55735" y="95662"/>
                  </a:moveTo>
                  <a:lnTo>
                    <a:pt x="55584" y="95798"/>
                  </a:lnTo>
                  <a:lnTo>
                    <a:pt x="56112" y="96325"/>
                  </a:lnTo>
                  <a:lnTo>
                    <a:pt x="56263" y="96175"/>
                  </a:lnTo>
                  <a:lnTo>
                    <a:pt x="55735" y="95662"/>
                  </a:lnTo>
                  <a:close/>
                  <a:moveTo>
                    <a:pt x="240197" y="95782"/>
                  </a:moveTo>
                  <a:lnTo>
                    <a:pt x="240061" y="95933"/>
                  </a:lnTo>
                  <a:lnTo>
                    <a:pt x="240589" y="96446"/>
                  </a:lnTo>
                  <a:lnTo>
                    <a:pt x="240724" y="96295"/>
                  </a:lnTo>
                  <a:lnTo>
                    <a:pt x="240197" y="95782"/>
                  </a:lnTo>
                  <a:close/>
                  <a:moveTo>
                    <a:pt x="102058" y="95858"/>
                  </a:moveTo>
                  <a:lnTo>
                    <a:pt x="101771" y="96552"/>
                  </a:lnTo>
                  <a:lnTo>
                    <a:pt x="101952" y="96627"/>
                  </a:lnTo>
                  <a:lnTo>
                    <a:pt x="102239" y="95948"/>
                  </a:lnTo>
                  <a:lnTo>
                    <a:pt x="102058" y="95858"/>
                  </a:lnTo>
                  <a:close/>
                  <a:moveTo>
                    <a:pt x="178956" y="95858"/>
                  </a:moveTo>
                  <a:lnTo>
                    <a:pt x="178669" y="96537"/>
                  </a:lnTo>
                  <a:lnTo>
                    <a:pt x="178865" y="96627"/>
                  </a:lnTo>
                  <a:lnTo>
                    <a:pt x="179152" y="95933"/>
                  </a:lnTo>
                  <a:lnTo>
                    <a:pt x="178956" y="95858"/>
                  </a:lnTo>
                  <a:close/>
                  <a:moveTo>
                    <a:pt x="106674" y="96024"/>
                  </a:moveTo>
                  <a:lnTo>
                    <a:pt x="106493" y="96114"/>
                  </a:lnTo>
                  <a:lnTo>
                    <a:pt x="106779" y="96793"/>
                  </a:lnTo>
                  <a:lnTo>
                    <a:pt x="106975" y="96718"/>
                  </a:lnTo>
                  <a:lnTo>
                    <a:pt x="106674" y="96024"/>
                  </a:lnTo>
                  <a:close/>
                  <a:moveTo>
                    <a:pt x="183677" y="96265"/>
                  </a:moveTo>
                  <a:lnTo>
                    <a:pt x="183481" y="96341"/>
                  </a:lnTo>
                  <a:lnTo>
                    <a:pt x="183783" y="97034"/>
                  </a:lnTo>
                  <a:lnTo>
                    <a:pt x="183964" y="96959"/>
                  </a:lnTo>
                  <a:lnTo>
                    <a:pt x="183677" y="96265"/>
                  </a:lnTo>
                  <a:close/>
                  <a:moveTo>
                    <a:pt x="56640" y="96567"/>
                  </a:moveTo>
                  <a:lnTo>
                    <a:pt x="56489" y="96703"/>
                  </a:lnTo>
                  <a:lnTo>
                    <a:pt x="57032" y="97231"/>
                  </a:lnTo>
                  <a:lnTo>
                    <a:pt x="57168" y="97080"/>
                  </a:lnTo>
                  <a:lnTo>
                    <a:pt x="56640" y="96567"/>
                  </a:lnTo>
                  <a:close/>
                  <a:moveTo>
                    <a:pt x="241117" y="96687"/>
                  </a:moveTo>
                  <a:lnTo>
                    <a:pt x="240966" y="96823"/>
                  </a:lnTo>
                  <a:lnTo>
                    <a:pt x="241509" y="97351"/>
                  </a:lnTo>
                  <a:lnTo>
                    <a:pt x="241645" y="97200"/>
                  </a:lnTo>
                  <a:lnTo>
                    <a:pt x="241117" y="96687"/>
                  </a:lnTo>
                  <a:close/>
                  <a:moveTo>
                    <a:pt x="101560" y="97034"/>
                  </a:moveTo>
                  <a:lnTo>
                    <a:pt x="101258" y="97728"/>
                  </a:lnTo>
                  <a:lnTo>
                    <a:pt x="101455" y="97804"/>
                  </a:lnTo>
                  <a:lnTo>
                    <a:pt x="101741" y="97125"/>
                  </a:lnTo>
                  <a:lnTo>
                    <a:pt x="101560" y="97034"/>
                  </a:lnTo>
                  <a:close/>
                  <a:moveTo>
                    <a:pt x="178473" y="97049"/>
                  </a:moveTo>
                  <a:lnTo>
                    <a:pt x="178186" y="97728"/>
                  </a:lnTo>
                  <a:lnTo>
                    <a:pt x="178367" y="97804"/>
                  </a:lnTo>
                  <a:lnTo>
                    <a:pt x="178654" y="97125"/>
                  </a:lnTo>
                  <a:lnTo>
                    <a:pt x="178473" y="97049"/>
                  </a:lnTo>
                  <a:close/>
                  <a:moveTo>
                    <a:pt x="107171" y="97215"/>
                  </a:moveTo>
                  <a:lnTo>
                    <a:pt x="106990" y="97291"/>
                  </a:lnTo>
                  <a:lnTo>
                    <a:pt x="107277" y="97985"/>
                  </a:lnTo>
                  <a:lnTo>
                    <a:pt x="107473" y="97894"/>
                  </a:lnTo>
                  <a:lnTo>
                    <a:pt x="107171" y="97215"/>
                  </a:lnTo>
                  <a:close/>
                  <a:moveTo>
                    <a:pt x="57560" y="97457"/>
                  </a:moveTo>
                  <a:lnTo>
                    <a:pt x="57409" y="97608"/>
                  </a:lnTo>
                  <a:lnTo>
                    <a:pt x="57937" y="98136"/>
                  </a:lnTo>
                  <a:lnTo>
                    <a:pt x="58088" y="97985"/>
                  </a:lnTo>
                  <a:lnTo>
                    <a:pt x="57560" y="97457"/>
                  </a:lnTo>
                  <a:close/>
                  <a:moveTo>
                    <a:pt x="184175" y="97442"/>
                  </a:moveTo>
                  <a:lnTo>
                    <a:pt x="183994" y="97532"/>
                  </a:lnTo>
                  <a:lnTo>
                    <a:pt x="184280" y="98211"/>
                  </a:lnTo>
                  <a:lnTo>
                    <a:pt x="184476" y="98136"/>
                  </a:lnTo>
                  <a:lnTo>
                    <a:pt x="184175" y="97442"/>
                  </a:lnTo>
                  <a:close/>
                  <a:moveTo>
                    <a:pt x="242037" y="97577"/>
                  </a:moveTo>
                  <a:lnTo>
                    <a:pt x="241886" y="97728"/>
                  </a:lnTo>
                  <a:lnTo>
                    <a:pt x="242414" y="98241"/>
                  </a:lnTo>
                  <a:lnTo>
                    <a:pt x="242565" y="98105"/>
                  </a:lnTo>
                  <a:lnTo>
                    <a:pt x="242037" y="97577"/>
                  </a:lnTo>
                  <a:close/>
                  <a:moveTo>
                    <a:pt x="101062" y="98226"/>
                  </a:moveTo>
                  <a:lnTo>
                    <a:pt x="100776" y="98905"/>
                  </a:lnTo>
                  <a:lnTo>
                    <a:pt x="100957" y="98980"/>
                  </a:lnTo>
                  <a:lnTo>
                    <a:pt x="101258" y="98301"/>
                  </a:lnTo>
                  <a:lnTo>
                    <a:pt x="101062" y="98226"/>
                  </a:lnTo>
                  <a:close/>
                  <a:moveTo>
                    <a:pt x="177975" y="98226"/>
                  </a:moveTo>
                  <a:lnTo>
                    <a:pt x="177674" y="98905"/>
                  </a:lnTo>
                  <a:lnTo>
                    <a:pt x="177870" y="98995"/>
                  </a:lnTo>
                  <a:lnTo>
                    <a:pt x="178156" y="98301"/>
                  </a:lnTo>
                  <a:lnTo>
                    <a:pt x="177975" y="98226"/>
                  </a:lnTo>
                  <a:close/>
                  <a:moveTo>
                    <a:pt x="58465" y="98362"/>
                  </a:moveTo>
                  <a:lnTo>
                    <a:pt x="58330" y="98498"/>
                  </a:lnTo>
                  <a:lnTo>
                    <a:pt x="58858" y="99025"/>
                  </a:lnTo>
                  <a:lnTo>
                    <a:pt x="59008" y="98875"/>
                  </a:lnTo>
                  <a:lnTo>
                    <a:pt x="58465" y="98362"/>
                  </a:lnTo>
                  <a:close/>
                  <a:moveTo>
                    <a:pt x="242942" y="98482"/>
                  </a:moveTo>
                  <a:lnTo>
                    <a:pt x="242806" y="98618"/>
                  </a:lnTo>
                  <a:lnTo>
                    <a:pt x="243334" y="99146"/>
                  </a:lnTo>
                  <a:lnTo>
                    <a:pt x="243485" y="98995"/>
                  </a:lnTo>
                  <a:lnTo>
                    <a:pt x="242942" y="98482"/>
                  </a:lnTo>
                  <a:close/>
                  <a:moveTo>
                    <a:pt x="107684" y="98392"/>
                  </a:moveTo>
                  <a:lnTo>
                    <a:pt x="107488" y="98467"/>
                  </a:lnTo>
                  <a:lnTo>
                    <a:pt x="107775" y="99161"/>
                  </a:lnTo>
                  <a:lnTo>
                    <a:pt x="107971" y="99071"/>
                  </a:lnTo>
                  <a:lnTo>
                    <a:pt x="107684" y="98392"/>
                  </a:lnTo>
                  <a:close/>
                  <a:moveTo>
                    <a:pt x="184673" y="98618"/>
                  </a:moveTo>
                  <a:lnTo>
                    <a:pt x="184492" y="98709"/>
                  </a:lnTo>
                  <a:lnTo>
                    <a:pt x="184778" y="99387"/>
                  </a:lnTo>
                  <a:lnTo>
                    <a:pt x="184974" y="99312"/>
                  </a:lnTo>
                  <a:lnTo>
                    <a:pt x="184673" y="98618"/>
                  </a:lnTo>
                  <a:close/>
                  <a:moveTo>
                    <a:pt x="59385" y="99252"/>
                  </a:moveTo>
                  <a:lnTo>
                    <a:pt x="59235" y="99403"/>
                  </a:lnTo>
                  <a:lnTo>
                    <a:pt x="59763" y="99931"/>
                  </a:lnTo>
                  <a:lnTo>
                    <a:pt x="59913" y="99780"/>
                  </a:lnTo>
                  <a:lnTo>
                    <a:pt x="59385" y="99252"/>
                  </a:lnTo>
                  <a:close/>
                  <a:moveTo>
                    <a:pt x="243862" y="99372"/>
                  </a:moveTo>
                  <a:lnTo>
                    <a:pt x="243711" y="99523"/>
                  </a:lnTo>
                  <a:lnTo>
                    <a:pt x="244254" y="100051"/>
                  </a:lnTo>
                  <a:lnTo>
                    <a:pt x="244390" y="99900"/>
                  </a:lnTo>
                  <a:lnTo>
                    <a:pt x="243862" y="99372"/>
                  </a:lnTo>
                  <a:close/>
                  <a:moveTo>
                    <a:pt x="100565" y="99403"/>
                  </a:moveTo>
                  <a:lnTo>
                    <a:pt x="100263" y="100081"/>
                  </a:lnTo>
                  <a:lnTo>
                    <a:pt x="100459" y="100172"/>
                  </a:lnTo>
                  <a:lnTo>
                    <a:pt x="100746" y="99478"/>
                  </a:lnTo>
                  <a:lnTo>
                    <a:pt x="100565" y="99403"/>
                  </a:lnTo>
                  <a:close/>
                  <a:moveTo>
                    <a:pt x="177462" y="99403"/>
                  </a:moveTo>
                  <a:lnTo>
                    <a:pt x="177176" y="100096"/>
                  </a:lnTo>
                  <a:lnTo>
                    <a:pt x="177372" y="100172"/>
                  </a:lnTo>
                  <a:lnTo>
                    <a:pt x="177659" y="99493"/>
                  </a:lnTo>
                  <a:lnTo>
                    <a:pt x="177462" y="99403"/>
                  </a:lnTo>
                  <a:close/>
                  <a:moveTo>
                    <a:pt x="108182" y="99568"/>
                  </a:moveTo>
                  <a:lnTo>
                    <a:pt x="107986" y="99659"/>
                  </a:lnTo>
                  <a:lnTo>
                    <a:pt x="108272" y="100338"/>
                  </a:lnTo>
                  <a:lnTo>
                    <a:pt x="108469" y="100262"/>
                  </a:lnTo>
                  <a:lnTo>
                    <a:pt x="108182" y="99568"/>
                  </a:lnTo>
                  <a:close/>
                  <a:moveTo>
                    <a:pt x="185185" y="99810"/>
                  </a:moveTo>
                  <a:lnTo>
                    <a:pt x="184989" y="99885"/>
                  </a:lnTo>
                  <a:lnTo>
                    <a:pt x="185276" y="100579"/>
                  </a:lnTo>
                  <a:lnTo>
                    <a:pt x="185472" y="100489"/>
                  </a:lnTo>
                  <a:lnTo>
                    <a:pt x="185185" y="99810"/>
                  </a:lnTo>
                  <a:close/>
                  <a:moveTo>
                    <a:pt x="60290" y="100157"/>
                  </a:moveTo>
                  <a:lnTo>
                    <a:pt x="60155" y="100308"/>
                  </a:lnTo>
                  <a:lnTo>
                    <a:pt x="60683" y="100820"/>
                  </a:lnTo>
                  <a:lnTo>
                    <a:pt x="60834" y="100685"/>
                  </a:lnTo>
                  <a:lnTo>
                    <a:pt x="60290" y="100157"/>
                  </a:lnTo>
                  <a:close/>
                  <a:moveTo>
                    <a:pt x="244782" y="100277"/>
                  </a:moveTo>
                  <a:lnTo>
                    <a:pt x="244631" y="100428"/>
                  </a:lnTo>
                  <a:lnTo>
                    <a:pt x="245159" y="100941"/>
                  </a:lnTo>
                  <a:lnTo>
                    <a:pt x="245310" y="100805"/>
                  </a:lnTo>
                  <a:lnTo>
                    <a:pt x="244782" y="100277"/>
                  </a:lnTo>
                  <a:close/>
                  <a:moveTo>
                    <a:pt x="100052" y="100579"/>
                  </a:moveTo>
                  <a:lnTo>
                    <a:pt x="99765" y="101273"/>
                  </a:lnTo>
                  <a:lnTo>
                    <a:pt x="99946" y="101348"/>
                  </a:lnTo>
                  <a:lnTo>
                    <a:pt x="100248" y="100655"/>
                  </a:lnTo>
                  <a:lnTo>
                    <a:pt x="100052" y="100579"/>
                  </a:lnTo>
                  <a:close/>
                  <a:moveTo>
                    <a:pt x="176965" y="100579"/>
                  </a:moveTo>
                  <a:lnTo>
                    <a:pt x="176678" y="101273"/>
                  </a:lnTo>
                  <a:lnTo>
                    <a:pt x="176859" y="101348"/>
                  </a:lnTo>
                  <a:lnTo>
                    <a:pt x="177161" y="100670"/>
                  </a:lnTo>
                  <a:lnTo>
                    <a:pt x="176965" y="100579"/>
                  </a:lnTo>
                  <a:close/>
                  <a:moveTo>
                    <a:pt x="108680" y="100760"/>
                  </a:moveTo>
                  <a:lnTo>
                    <a:pt x="108484" y="100836"/>
                  </a:lnTo>
                  <a:lnTo>
                    <a:pt x="108770" y="101529"/>
                  </a:lnTo>
                  <a:lnTo>
                    <a:pt x="108966" y="101439"/>
                  </a:lnTo>
                  <a:lnTo>
                    <a:pt x="108680" y="100760"/>
                  </a:lnTo>
                  <a:close/>
                  <a:moveTo>
                    <a:pt x="61211" y="101062"/>
                  </a:moveTo>
                  <a:lnTo>
                    <a:pt x="61075" y="101198"/>
                  </a:lnTo>
                  <a:lnTo>
                    <a:pt x="61603" y="101725"/>
                  </a:lnTo>
                  <a:lnTo>
                    <a:pt x="61739" y="101575"/>
                  </a:lnTo>
                  <a:lnTo>
                    <a:pt x="61211" y="101062"/>
                  </a:lnTo>
                  <a:close/>
                  <a:moveTo>
                    <a:pt x="185683" y="100986"/>
                  </a:moveTo>
                  <a:lnTo>
                    <a:pt x="185487" y="101077"/>
                  </a:lnTo>
                  <a:lnTo>
                    <a:pt x="185789" y="101756"/>
                  </a:lnTo>
                  <a:lnTo>
                    <a:pt x="185970" y="101680"/>
                  </a:lnTo>
                  <a:lnTo>
                    <a:pt x="185683" y="100986"/>
                  </a:lnTo>
                  <a:close/>
                  <a:moveTo>
                    <a:pt x="245687" y="101182"/>
                  </a:moveTo>
                  <a:lnTo>
                    <a:pt x="245551" y="101318"/>
                  </a:lnTo>
                  <a:lnTo>
                    <a:pt x="246079" y="101846"/>
                  </a:lnTo>
                  <a:lnTo>
                    <a:pt x="246230" y="101695"/>
                  </a:lnTo>
                  <a:lnTo>
                    <a:pt x="245687" y="101182"/>
                  </a:lnTo>
                  <a:close/>
                  <a:moveTo>
                    <a:pt x="99554" y="101771"/>
                  </a:moveTo>
                  <a:lnTo>
                    <a:pt x="99252" y="102450"/>
                  </a:lnTo>
                  <a:lnTo>
                    <a:pt x="99448" y="102540"/>
                  </a:lnTo>
                  <a:lnTo>
                    <a:pt x="99735" y="101846"/>
                  </a:lnTo>
                  <a:lnTo>
                    <a:pt x="99554" y="101771"/>
                  </a:lnTo>
                  <a:close/>
                  <a:moveTo>
                    <a:pt x="176467" y="101771"/>
                  </a:moveTo>
                  <a:lnTo>
                    <a:pt x="176180" y="102450"/>
                  </a:lnTo>
                  <a:lnTo>
                    <a:pt x="176361" y="102540"/>
                  </a:lnTo>
                  <a:lnTo>
                    <a:pt x="176648" y="101846"/>
                  </a:lnTo>
                  <a:lnTo>
                    <a:pt x="176467" y="101771"/>
                  </a:lnTo>
                  <a:close/>
                  <a:moveTo>
                    <a:pt x="62131" y="101952"/>
                  </a:moveTo>
                  <a:lnTo>
                    <a:pt x="61980" y="102103"/>
                  </a:lnTo>
                  <a:lnTo>
                    <a:pt x="62508" y="102631"/>
                  </a:lnTo>
                  <a:lnTo>
                    <a:pt x="62659" y="102480"/>
                  </a:lnTo>
                  <a:lnTo>
                    <a:pt x="62131" y="101952"/>
                  </a:lnTo>
                  <a:close/>
                  <a:moveTo>
                    <a:pt x="109178" y="101937"/>
                  </a:moveTo>
                  <a:lnTo>
                    <a:pt x="108981" y="102027"/>
                  </a:lnTo>
                  <a:lnTo>
                    <a:pt x="109283" y="102706"/>
                  </a:lnTo>
                  <a:lnTo>
                    <a:pt x="109464" y="102631"/>
                  </a:lnTo>
                  <a:lnTo>
                    <a:pt x="109178" y="101937"/>
                  </a:lnTo>
                  <a:close/>
                  <a:moveTo>
                    <a:pt x="246607" y="102072"/>
                  </a:moveTo>
                  <a:lnTo>
                    <a:pt x="246456" y="102223"/>
                  </a:lnTo>
                  <a:lnTo>
                    <a:pt x="246999" y="102736"/>
                  </a:lnTo>
                  <a:lnTo>
                    <a:pt x="247135" y="102600"/>
                  </a:lnTo>
                  <a:lnTo>
                    <a:pt x="246607" y="102072"/>
                  </a:lnTo>
                  <a:close/>
                  <a:moveTo>
                    <a:pt x="186181" y="102163"/>
                  </a:moveTo>
                  <a:lnTo>
                    <a:pt x="186000" y="102253"/>
                  </a:lnTo>
                  <a:lnTo>
                    <a:pt x="186287" y="102932"/>
                  </a:lnTo>
                  <a:lnTo>
                    <a:pt x="186468" y="102857"/>
                  </a:lnTo>
                  <a:lnTo>
                    <a:pt x="186181" y="102163"/>
                  </a:lnTo>
                  <a:close/>
                  <a:moveTo>
                    <a:pt x="63051" y="102857"/>
                  </a:moveTo>
                  <a:lnTo>
                    <a:pt x="62900" y="103008"/>
                  </a:lnTo>
                  <a:lnTo>
                    <a:pt x="63428" y="103520"/>
                  </a:lnTo>
                  <a:lnTo>
                    <a:pt x="63579" y="103370"/>
                  </a:lnTo>
                  <a:lnTo>
                    <a:pt x="63051" y="102857"/>
                  </a:lnTo>
                  <a:close/>
                  <a:moveTo>
                    <a:pt x="247527" y="102977"/>
                  </a:moveTo>
                  <a:lnTo>
                    <a:pt x="247376" y="103128"/>
                  </a:lnTo>
                  <a:lnTo>
                    <a:pt x="247904" y="103641"/>
                  </a:lnTo>
                  <a:lnTo>
                    <a:pt x="248055" y="103490"/>
                  </a:lnTo>
                  <a:lnTo>
                    <a:pt x="247527" y="102977"/>
                  </a:lnTo>
                  <a:close/>
                  <a:moveTo>
                    <a:pt x="99041" y="102947"/>
                  </a:moveTo>
                  <a:lnTo>
                    <a:pt x="98755" y="103626"/>
                  </a:lnTo>
                  <a:lnTo>
                    <a:pt x="98951" y="103717"/>
                  </a:lnTo>
                  <a:lnTo>
                    <a:pt x="99237" y="103023"/>
                  </a:lnTo>
                  <a:lnTo>
                    <a:pt x="99041" y="102947"/>
                  </a:lnTo>
                  <a:close/>
                  <a:moveTo>
                    <a:pt x="175954" y="102947"/>
                  </a:moveTo>
                  <a:lnTo>
                    <a:pt x="175667" y="103626"/>
                  </a:lnTo>
                  <a:lnTo>
                    <a:pt x="175864" y="103717"/>
                  </a:lnTo>
                  <a:lnTo>
                    <a:pt x="176150" y="103023"/>
                  </a:lnTo>
                  <a:lnTo>
                    <a:pt x="175954" y="102947"/>
                  </a:lnTo>
                  <a:close/>
                  <a:moveTo>
                    <a:pt x="109675" y="103113"/>
                  </a:moveTo>
                  <a:lnTo>
                    <a:pt x="109494" y="103204"/>
                  </a:lnTo>
                  <a:lnTo>
                    <a:pt x="109781" y="103882"/>
                  </a:lnTo>
                  <a:lnTo>
                    <a:pt x="109962" y="103807"/>
                  </a:lnTo>
                  <a:lnTo>
                    <a:pt x="109675" y="103113"/>
                  </a:lnTo>
                  <a:close/>
                  <a:moveTo>
                    <a:pt x="186694" y="103355"/>
                  </a:moveTo>
                  <a:lnTo>
                    <a:pt x="186513" y="103430"/>
                  </a:lnTo>
                  <a:lnTo>
                    <a:pt x="186799" y="104124"/>
                  </a:lnTo>
                  <a:lnTo>
                    <a:pt x="186980" y="104033"/>
                  </a:lnTo>
                  <a:lnTo>
                    <a:pt x="186694" y="103355"/>
                  </a:lnTo>
                  <a:close/>
                  <a:moveTo>
                    <a:pt x="63956" y="103747"/>
                  </a:moveTo>
                  <a:lnTo>
                    <a:pt x="63820" y="103898"/>
                  </a:lnTo>
                  <a:lnTo>
                    <a:pt x="64348" y="104425"/>
                  </a:lnTo>
                  <a:lnTo>
                    <a:pt x="64484" y="104275"/>
                  </a:lnTo>
                  <a:lnTo>
                    <a:pt x="63956" y="103747"/>
                  </a:lnTo>
                  <a:close/>
                  <a:moveTo>
                    <a:pt x="248432" y="103867"/>
                  </a:moveTo>
                  <a:lnTo>
                    <a:pt x="248282" y="104018"/>
                  </a:lnTo>
                  <a:lnTo>
                    <a:pt x="248825" y="104546"/>
                  </a:lnTo>
                  <a:lnTo>
                    <a:pt x="248960" y="104395"/>
                  </a:lnTo>
                  <a:lnTo>
                    <a:pt x="248432" y="103867"/>
                  </a:lnTo>
                  <a:close/>
                  <a:moveTo>
                    <a:pt x="98543" y="104124"/>
                  </a:moveTo>
                  <a:lnTo>
                    <a:pt x="98257" y="104818"/>
                  </a:lnTo>
                  <a:lnTo>
                    <a:pt x="98453" y="104893"/>
                  </a:lnTo>
                  <a:lnTo>
                    <a:pt x="98739" y="104199"/>
                  </a:lnTo>
                  <a:lnTo>
                    <a:pt x="98543" y="104124"/>
                  </a:lnTo>
                  <a:close/>
                  <a:moveTo>
                    <a:pt x="175456" y="104124"/>
                  </a:moveTo>
                  <a:lnTo>
                    <a:pt x="175170" y="104803"/>
                  </a:lnTo>
                  <a:lnTo>
                    <a:pt x="175351" y="104893"/>
                  </a:lnTo>
                  <a:lnTo>
                    <a:pt x="175637" y="104199"/>
                  </a:lnTo>
                  <a:lnTo>
                    <a:pt x="175456" y="104124"/>
                  </a:lnTo>
                  <a:close/>
                  <a:moveTo>
                    <a:pt x="110173" y="104305"/>
                  </a:moveTo>
                  <a:lnTo>
                    <a:pt x="109992" y="104380"/>
                  </a:lnTo>
                  <a:lnTo>
                    <a:pt x="110279" y="105074"/>
                  </a:lnTo>
                  <a:lnTo>
                    <a:pt x="110475" y="104984"/>
                  </a:lnTo>
                  <a:lnTo>
                    <a:pt x="110173" y="104305"/>
                  </a:lnTo>
                  <a:close/>
                  <a:moveTo>
                    <a:pt x="187192" y="104531"/>
                  </a:moveTo>
                  <a:lnTo>
                    <a:pt x="187011" y="104607"/>
                  </a:lnTo>
                  <a:lnTo>
                    <a:pt x="187297" y="105300"/>
                  </a:lnTo>
                  <a:lnTo>
                    <a:pt x="187493" y="105225"/>
                  </a:lnTo>
                  <a:lnTo>
                    <a:pt x="187192" y="104531"/>
                  </a:lnTo>
                  <a:close/>
                  <a:moveTo>
                    <a:pt x="64876" y="104652"/>
                  </a:moveTo>
                  <a:lnTo>
                    <a:pt x="64725" y="104803"/>
                  </a:lnTo>
                  <a:lnTo>
                    <a:pt x="65268" y="105315"/>
                  </a:lnTo>
                  <a:lnTo>
                    <a:pt x="65404" y="105180"/>
                  </a:lnTo>
                  <a:lnTo>
                    <a:pt x="64876" y="104652"/>
                  </a:lnTo>
                  <a:close/>
                  <a:moveTo>
                    <a:pt x="249352" y="104772"/>
                  </a:moveTo>
                  <a:lnTo>
                    <a:pt x="249202" y="104923"/>
                  </a:lnTo>
                  <a:lnTo>
                    <a:pt x="249730" y="105436"/>
                  </a:lnTo>
                  <a:lnTo>
                    <a:pt x="249880" y="105300"/>
                  </a:lnTo>
                  <a:lnTo>
                    <a:pt x="249352" y="104772"/>
                  </a:lnTo>
                  <a:close/>
                  <a:moveTo>
                    <a:pt x="98046" y="105300"/>
                  </a:moveTo>
                  <a:lnTo>
                    <a:pt x="97759" y="105994"/>
                  </a:lnTo>
                  <a:lnTo>
                    <a:pt x="97940" y="106070"/>
                  </a:lnTo>
                  <a:lnTo>
                    <a:pt x="98242" y="105391"/>
                  </a:lnTo>
                  <a:lnTo>
                    <a:pt x="98046" y="105300"/>
                  </a:lnTo>
                  <a:close/>
                  <a:moveTo>
                    <a:pt x="174959" y="105315"/>
                  </a:moveTo>
                  <a:lnTo>
                    <a:pt x="174672" y="105994"/>
                  </a:lnTo>
                  <a:lnTo>
                    <a:pt x="174853" y="106070"/>
                  </a:lnTo>
                  <a:lnTo>
                    <a:pt x="175140" y="105391"/>
                  </a:lnTo>
                  <a:lnTo>
                    <a:pt x="174959" y="105315"/>
                  </a:lnTo>
                  <a:close/>
                  <a:moveTo>
                    <a:pt x="65796" y="105557"/>
                  </a:moveTo>
                  <a:lnTo>
                    <a:pt x="65645" y="105693"/>
                  </a:lnTo>
                  <a:lnTo>
                    <a:pt x="66173" y="106220"/>
                  </a:lnTo>
                  <a:lnTo>
                    <a:pt x="66324" y="106070"/>
                  </a:lnTo>
                  <a:lnTo>
                    <a:pt x="65796" y="105557"/>
                  </a:lnTo>
                  <a:close/>
                  <a:moveTo>
                    <a:pt x="110686" y="105481"/>
                  </a:moveTo>
                  <a:lnTo>
                    <a:pt x="110490" y="105557"/>
                  </a:lnTo>
                  <a:lnTo>
                    <a:pt x="110776" y="106251"/>
                  </a:lnTo>
                  <a:lnTo>
                    <a:pt x="110972" y="106160"/>
                  </a:lnTo>
                  <a:lnTo>
                    <a:pt x="110686" y="105481"/>
                  </a:lnTo>
                  <a:close/>
                  <a:moveTo>
                    <a:pt x="250258" y="105677"/>
                  </a:moveTo>
                  <a:lnTo>
                    <a:pt x="250122" y="105813"/>
                  </a:lnTo>
                  <a:lnTo>
                    <a:pt x="250650" y="106341"/>
                  </a:lnTo>
                  <a:lnTo>
                    <a:pt x="250801" y="106190"/>
                  </a:lnTo>
                  <a:lnTo>
                    <a:pt x="250258" y="105677"/>
                  </a:lnTo>
                  <a:close/>
                  <a:moveTo>
                    <a:pt x="187704" y="105708"/>
                  </a:moveTo>
                  <a:lnTo>
                    <a:pt x="187508" y="105798"/>
                  </a:lnTo>
                  <a:lnTo>
                    <a:pt x="187795" y="106477"/>
                  </a:lnTo>
                  <a:lnTo>
                    <a:pt x="187991" y="106401"/>
                  </a:lnTo>
                  <a:lnTo>
                    <a:pt x="187704" y="105708"/>
                  </a:lnTo>
                  <a:close/>
                  <a:moveTo>
                    <a:pt x="66701" y="106447"/>
                  </a:moveTo>
                  <a:lnTo>
                    <a:pt x="66565" y="106598"/>
                  </a:lnTo>
                  <a:lnTo>
                    <a:pt x="67093" y="107126"/>
                  </a:lnTo>
                  <a:lnTo>
                    <a:pt x="67244" y="106975"/>
                  </a:lnTo>
                  <a:lnTo>
                    <a:pt x="66701" y="106447"/>
                  </a:lnTo>
                  <a:close/>
                  <a:moveTo>
                    <a:pt x="97533" y="106477"/>
                  </a:moveTo>
                  <a:lnTo>
                    <a:pt x="97246" y="107171"/>
                  </a:lnTo>
                  <a:lnTo>
                    <a:pt x="97442" y="107246"/>
                  </a:lnTo>
                  <a:lnTo>
                    <a:pt x="97729" y="106567"/>
                  </a:lnTo>
                  <a:lnTo>
                    <a:pt x="97533" y="106477"/>
                  </a:lnTo>
                  <a:close/>
                  <a:moveTo>
                    <a:pt x="174446" y="106477"/>
                  </a:moveTo>
                  <a:lnTo>
                    <a:pt x="174159" y="107171"/>
                  </a:lnTo>
                  <a:lnTo>
                    <a:pt x="174355" y="107246"/>
                  </a:lnTo>
                  <a:lnTo>
                    <a:pt x="174642" y="106567"/>
                  </a:lnTo>
                  <a:lnTo>
                    <a:pt x="174446" y="106477"/>
                  </a:lnTo>
                  <a:close/>
                  <a:moveTo>
                    <a:pt x="251178" y="106567"/>
                  </a:moveTo>
                  <a:lnTo>
                    <a:pt x="251027" y="106718"/>
                  </a:lnTo>
                  <a:lnTo>
                    <a:pt x="251570" y="107246"/>
                  </a:lnTo>
                  <a:lnTo>
                    <a:pt x="251706" y="107095"/>
                  </a:lnTo>
                  <a:lnTo>
                    <a:pt x="251178" y="106567"/>
                  </a:lnTo>
                  <a:close/>
                  <a:moveTo>
                    <a:pt x="111184" y="106658"/>
                  </a:moveTo>
                  <a:lnTo>
                    <a:pt x="110988" y="106748"/>
                  </a:lnTo>
                  <a:lnTo>
                    <a:pt x="111289" y="107427"/>
                  </a:lnTo>
                  <a:lnTo>
                    <a:pt x="111470" y="107352"/>
                  </a:lnTo>
                  <a:lnTo>
                    <a:pt x="111184" y="106658"/>
                  </a:lnTo>
                  <a:close/>
                  <a:moveTo>
                    <a:pt x="188187" y="106884"/>
                  </a:moveTo>
                  <a:lnTo>
                    <a:pt x="187991" y="106975"/>
                  </a:lnTo>
                  <a:lnTo>
                    <a:pt x="188293" y="107653"/>
                  </a:lnTo>
                  <a:lnTo>
                    <a:pt x="188474" y="107578"/>
                  </a:lnTo>
                  <a:lnTo>
                    <a:pt x="188187" y="106884"/>
                  </a:lnTo>
                  <a:close/>
                  <a:moveTo>
                    <a:pt x="67621" y="107352"/>
                  </a:moveTo>
                  <a:lnTo>
                    <a:pt x="67470" y="107503"/>
                  </a:lnTo>
                  <a:lnTo>
                    <a:pt x="68013" y="108015"/>
                  </a:lnTo>
                  <a:lnTo>
                    <a:pt x="68149" y="107880"/>
                  </a:lnTo>
                  <a:lnTo>
                    <a:pt x="67621" y="107352"/>
                  </a:lnTo>
                  <a:close/>
                  <a:moveTo>
                    <a:pt x="252098" y="107472"/>
                  </a:moveTo>
                  <a:lnTo>
                    <a:pt x="251947" y="107623"/>
                  </a:lnTo>
                  <a:lnTo>
                    <a:pt x="252475" y="108136"/>
                  </a:lnTo>
                  <a:lnTo>
                    <a:pt x="252626" y="107985"/>
                  </a:lnTo>
                  <a:lnTo>
                    <a:pt x="252098" y="107472"/>
                  </a:lnTo>
                  <a:close/>
                  <a:moveTo>
                    <a:pt x="97035" y="107669"/>
                  </a:moveTo>
                  <a:lnTo>
                    <a:pt x="96748" y="108347"/>
                  </a:lnTo>
                  <a:lnTo>
                    <a:pt x="96944" y="108438"/>
                  </a:lnTo>
                  <a:lnTo>
                    <a:pt x="97231" y="107744"/>
                  </a:lnTo>
                  <a:lnTo>
                    <a:pt x="97035" y="107669"/>
                  </a:lnTo>
                  <a:close/>
                  <a:moveTo>
                    <a:pt x="173963" y="107669"/>
                  </a:moveTo>
                  <a:lnTo>
                    <a:pt x="173661" y="108362"/>
                  </a:lnTo>
                  <a:lnTo>
                    <a:pt x="173857" y="108438"/>
                  </a:lnTo>
                  <a:lnTo>
                    <a:pt x="174144" y="107759"/>
                  </a:lnTo>
                  <a:lnTo>
                    <a:pt x="173963" y="107669"/>
                  </a:lnTo>
                  <a:close/>
                  <a:moveTo>
                    <a:pt x="111681" y="107834"/>
                  </a:moveTo>
                  <a:lnTo>
                    <a:pt x="111500" y="107925"/>
                  </a:lnTo>
                  <a:lnTo>
                    <a:pt x="111787" y="108604"/>
                  </a:lnTo>
                  <a:lnTo>
                    <a:pt x="111968" y="108528"/>
                  </a:lnTo>
                  <a:lnTo>
                    <a:pt x="111681" y="107834"/>
                  </a:lnTo>
                  <a:close/>
                  <a:moveTo>
                    <a:pt x="188700" y="108076"/>
                  </a:moveTo>
                  <a:lnTo>
                    <a:pt x="188504" y="108151"/>
                  </a:lnTo>
                  <a:lnTo>
                    <a:pt x="188806" y="108845"/>
                  </a:lnTo>
                  <a:lnTo>
                    <a:pt x="188987" y="108770"/>
                  </a:lnTo>
                  <a:lnTo>
                    <a:pt x="188700" y="108076"/>
                  </a:lnTo>
                  <a:close/>
                  <a:moveTo>
                    <a:pt x="68526" y="108257"/>
                  </a:moveTo>
                  <a:lnTo>
                    <a:pt x="68391" y="108408"/>
                  </a:lnTo>
                  <a:lnTo>
                    <a:pt x="68918" y="108920"/>
                  </a:lnTo>
                  <a:lnTo>
                    <a:pt x="69069" y="108770"/>
                  </a:lnTo>
                  <a:lnTo>
                    <a:pt x="68526" y="108257"/>
                  </a:lnTo>
                  <a:close/>
                  <a:moveTo>
                    <a:pt x="253018" y="108377"/>
                  </a:moveTo>
                  <a:lnTo>
                    <a:pt x="252867" y="108513"/>
                  </a:lnTo>
                  <a:lnTo>
                    <a:pt x="253395" y="109041"/>
                  </a:lnTo>
                  <a:lnTo>
                    <a:pt x="253546" y="108890"/>
                  </a:lnTo>
                  <a:lnTo>
                    <a:pt x="253018" y="108377"/>
                  </a:lnTo>
                  <a:close/>
                  <a:moveTo>
                    <a:pt x="96537" y="108845"/>
                  </a:moveTo>
                  <a:lnTo>
                    <a:pt x="96251" y="109539"/>
                  </a:lnTo>
                  <a:lnTo>
                    <a:pt x="96447" y="109614"/>
                  </a:lnTo>
                  <a:lnTo>
                    <a:pt x="96733" y="108936"/>
                  </a:lnTo>
                  <a:lnTo>
                    <a:pt x="96537" y="108845"/>
                  </a:lnTo>
                  <a:close/>
                  <a:moveTo>
                    <a:pt x="173450" y="108845"/>
                  </a:moveTo>
                  <a:lnTo>
                    <a:pt x="173164" y="109539"/>
                  </a:lnTo>
                  <a:lnTo>
                    <a:pt x="173360" y="109614"/>
                  </a:lnTo>
                  <a:lnTo>
                    <a:pt x="173646" y="108936"/>
                  </a:lnTo>
                  <a:lnTo>
                    <a:pt x="173450" y="108845"/>
                  </a:lnTo>
                  <a:close/>
                  <a:moveTo>
                    <a:pt x="112179" y="109026"/>
                  </a:moveTo>
                  <a:lnTo>
                    <a:pt x="111998" y="109101"/>
                  </a:lnTo>
                  <a:lnTo>
                    <a:pt x="112285" y="109795"/>
                  </a:lnTo>
                  <a:lnTo>
                    <a:pt x="112466" y="109705"/>
                  </a:lnTo>
                  <a:lnTo>
                    <a:pt x="112179" y="109026"/>
                  </a:lnTo>
                  <a:close/>
                  <a:moveTo>
                    <a:pt x="69446" y="109147"/>
                  </a:moveTo>
                  <a:lnTo>
                    <a:pt x="69296" y="109298"/>
                  </a:lnTo>
                  <a:lnTo>
                    <a:pt x="69839" y="109826"/>
                  </a:lnTo>
                  <a:lnTo>
                    <a:pt x="69974" y="109675"/>
                  </a:lnTo>
                  <a:lnTo>
                    <a:pt x="69446" y="109147"/>
                  </a:lnTo>
                  <a:close/>
                  <a:moveTo>
                    <a:pt x="253923" y="109267"/>
                  </a:moveTo>
                  <a:lnTo>
                    <a:pt x="253787" y="109418"/>
                  </a:lnTo>
                  <a:lnTo>
                    <a:pt x="254315" y="109931"/>
                  </a:lnTo>
                  <a:lnTo>
                    <a:pt x="254466" y="109795"/>
                  </a:lnTo>
                  <a:lnTo>
                    <a:pt x="253923" y="109267"/>
                  </a:lnTo>
                  <a:close/>
                  <a:moveTo>
                    <a:pt x="189198" y="109252"/>
                  </a:moveTo>
                  <a:lnTo>
                    <a:pt x="189002" y="109328"/>
                  </a:lnTo>
                  <a:lnTo>
                    <a:pt x="189288" y="110022"/>
                  </a:lnTo>
                  <a:lnTo>
                    <a:pt x="189484" y="109946"/>
                  </a:lnTo>
                  <a:lnTo>
                    <a:pt x="189198" y="109252"/>
                  </a:lnTo>
                  <a:close/>
                  <a:moveTo>
                    <a:pt x="70367" y="110052"/>
                  </a:moveTo>
                  <a:lnTo>
                    <a:pt x="70216" y="110203"/>
                  </a:lnTo>
                  <a:lnTo>
                    <a:pt x="70744" y="110715"/>
                  </a:lnTo>
                  <a:lnTo>
                    <a:pt x="70894" y="110580"/>
                  </a:lnTo>
                  <a:lnTo>
                    <a:pt x="70367" y="110052"/>
                  </a:lnTo>
                  <a:close/>
                  <a:moveTo>
                    <a:pt x="96039" y="110037"/>
                  </a:moveTo>
                  <a:lnTo>
                    <a:pt x="95753" y="110715"/>
                  </a:lnTo>
                  <a:lnTo>
                    <a:pt x="95934" y="110791"/>
                  </a:lnTo>
                  <a:lnTo>
                    <a:pt x="96235" y="110112"/>
                  </a:lnTo>
                  <a:lnTo>
                    <a:pt x="96039" y="110037"/>
                  </a:lnTo>
                  <a:close/>
                  <a:moveTo>
                    <a:pt x="172952" y="110037"/>
                  </a:moveTo>
                  <a:lnTo>
                    <a:pt x="172666" y="110715"/>
                  </a:lnTo>
                  <a:lnTo>
                    <a:pt x="172847" y="110806"/>
                  </a:lnTo>
                  <a:lnTo>
                    <a:pt x="173133" y="110112"/>
                  </a:lnTo>
                  <a:lnTo>
                    <a:pt x="172952" y="110037"/>
                  </a:lnTo>
                  <a:close/>
                  <a:moveTo>
                    <a:pt x="254843" y="110172"/>
                  </a:moveTo>
                  <a:lnTo>
                    <a:pt x="254692" y="110308"/>
                  </a:lnTo>
                  <a:lnTo>
                    <a:pt x="255220" y="110836"/>
                  </a:lnTo>
                  <a:lnTo>
                    <a:pt x="255371" y="110685"/>
                  </a:lnTo>
                  <a:lnTo>
                    <a:pt x="254843" y="110172"/>
                  </a:lnTo>
                  <a:close/>
                  <a:moveTo>
                    <a:pt x="112692" y="110203"/>
                  </a:moveTo>
                  <a:lnTo>
                    <a:pt x="112496" y="110293"/>
                  </a:lnTo>
                  <a:lnTo>
                    <a:pt x="112783" y="110972"/>
                  </a:lnTo>
                  <a:lnTo>
                    <a:pt x="112979" y="110896"/>
                  </a:lnTo>
                  <a:lnTo>
                    <a:pt x="112692" y="110203"/>
                  </a:lnTo>
                  <a:close/>
                  <a:moveTo>
                    <a:pt x="189711" y="110429"/>
                  </a:moveTo>
                  <a:lnTo>
                    <a:pt x="189515" y="110519"/>
                  </a:lnTo>
                  <a:lnTo>
                    <a:pt x="189801" y="111198"/>
                  </a:lnTo>
                  <a:lnTo>
                    <a:pt x="189997" y="111123"/>
                  </a:lnTo>
                  <a:lnTo>
                    <a:pt x="189711" y="110429"/>
                  </a:lnTo>
                  <a:close/>
                  <a:moveTo>
                    <a:pt x="71272" y="110957"/>
                  </a:moveTo>
                  <a:lnTo>
                    <a:pt x="71136" y="111093"/>
                  </a:lnTo>
                  <a:lnTo>
                    <a:pt x="71664" y="111620"/>
                  </a:lnTo>
                  <a:lnTo>
                    <a:pt x="71815" y="111470"/>
                  </a:lnTo>
                  <a:lnTo>
                    <a:pt x="71272" y="110957"/>
                  </a:lnTo>
                  <a:close/>
                  <a:moveTo>
                    <a:pt x="255763" y="111062"/>
                  </a:moveTo>
                  <a:lnTo>
                    <a:pt x="255612" y="111213"/>
                  </a:lnTo>
                  <a:lnTo>
                    <a:pt x="256140" y="111741"/>
                  </a:lnTo>
                  <a:lnTo>
                    <a:pt x="256291" y="111590"/>
                  </a:lnTo>
                  <a:lnTo>
                    <a:pt x="255763" y="111062"/>
                  </a:lnTo>
                  <a:close/>
                  <a:moveTo>
                    <a:pt x="95542" y="111213"/>
                  </a:moveTo>
                  <a:lnTo>
                    <a:pt x="95255" y="111907"/>
                  </a:lnTo>
                  <a:lnTo>
                    <a:pt x="95436" y="111983"/>
                  </a:lnTo>
                  <a:lnTo>
                    <a:pt x="95738" y="111289"/>
                  </a:lnTo>
                  <a:lnTo>
                    <a:pt x="95542" y="111213"/>
                  </a:lnTo>
                  <a:close/>
                  <a:moveTo>
                    <a:pt x="172455" y="111213"/>
                  </a:moveTo>
                  <a:lnTo>
                    <a:pt x="172153" y="111907"/>
                  </a:lnTo>
                  <a:lnTo>
                    <a:pt x="172349" y="111983"/>
                  </a:lnTo>
                  <a:lnTo>
                    <a:pt x="172636" y="111304"/>
                  </a:lnTo>
                  <a:lnTo>
                    <a:pt x="172455" y="111213"/>
                  </a:lnTo>
                  <a:close/>
                  <a:moveTo>
                    <a:pt x="113190" y="111379"/>
                  </a:moveTo>
                  <a:lnTo>
                    <a:pt x="112994" y="111470"/>
                  </a:lnTo>
                  <a:lnTo>
                    <a:pt x="113280" y="112148"/>
                  </a:lnTo>
                  <a:lnTo>
                    <a:pt x="113476" y="112073"/>
                  </a:lnTo>
                  <a:lnTo>
                    <a:pt x="113190" y="111379"/>
                  </a:lnTo>
                  <a:close/>
                  <a:moveTo>
                    <a:pt x="190193" y="111620"/>
                  </a:moveTo>
                  <a:lnTo>
                    <a:pt x="190012" y="111696"/>
                  </a:lnTo>
                  <a:lnTo>
                    <a:pt x="190299" y="112390"/>
                  </a:lnTo>
                  <a:lnTo>
                    <a:pt x="190495" y="112299"/>
                  </a:lnTo>
                  <a:lnTo>
                    <a:pt x="190193" y="111620"/>
                  </a:lnTo>
                  <a:close/>
                  <a:moveTo>
                    <a:pt x="72192" y="111847"/>
                  </a:moveTo>
                  <a:lnTo>
                    <a:pt x="72056" y="111998"/>
                  </a:lnTo>
                  <a:lnTo>
                    <a:pt x="72584" y="112510"/>
                  </a:lnTo>
                  <a:lnTo>
                    <a:pt x="72735" y="112375"/>
                  </a:lnTo>
                  <a:lnTo>
                    <a:pt x="72192" y="111847"/>
                  </a:lnTo>
                  <a:close/>
                  <a:moveTo>
                    <a:pt x="256668" y="111967"/>
                  </a:moveTo>
                  <a:lnTo>
                    <a:pt x="256517" y="112103"/>
                  </a:lnTo>
                  <a:lnTo>
                    <a:pt x="257060" y="112631"/>
                  </a:lnTo>
                  <a:lnTo>
                    <a:pt x="257196" y="112480"/>
                  </a:lnTo>
                  <a:lnTo>
                    <a:pt x="256668" y="111967"/>
                  </a:lnTo>
                  <a:close/>
                  <a:moveTo>
                    <a:pt x="95044" y="112390"/>
                  </a:moveTo>
                  <a:lnTo>
                    <a:pt x="94742" y="113084"/>
                  </a:lnTo>
                  <a:lnTo>
                    <a:pt x="94938" y="113159"/>
                  </a:lnTo>
                  <a:lnTo>
                    <a:pt x="95225" y="112480"/>
                  </a:lnTo>
                  <a:lnTo>
                    <a:pt x="95044" y="112390"/>
                  </a:lnTo>
                  <a:close/>
                  <a:moveTo>
                    <a:pt x="171942" y="112390"/>
                  </a:moveTo>
                  <a:lnTo>
                    <a:pt x="171655" y="113084"/>
                  </a:lnTo>
                  <a:lnTo>
                    <a:pt x="171851" y="113159"/>
                  </a:lnTo>
                  <a:lnTo>
                    <a:pt x="172138" y="112480"/>
                  </a:lnTo>
                  <a:lnTo>
                    <a:pt x="171942" y="112390"/>
                  </a:lnTo>
                  <a:close/>
                  <a:moveTo>
                    <a:pt x="113688" y="112571"/>
                  </a:moveTo>
                  <a:lnTo>
                    <a:pt x="113507" y="112646"/>
                  </a:lnTo>
                  <a:lnTo>
                    <a:pt x="113793" y="113340"/>
                  </a:lnTo>
                  <a:lnTo>
                    <a:pt x="113974" y="113250"/>
                  </a:lnTo>
                  <a:lnTo>
                    <a:pt x="113688" y="112571"/>
                  </a:lnTo>
                  <a:close/>
                  <a:moveTo>
                    <a:pt x="73112" y="112752"/>
                  </a:moveTo>
                  <a:lnTo>
                    <a:pt x="72961" y="112903"/>
                  </a:lnTo>
                  <a:lnTo>
                    <a:pt x="73489" y="113415"/>
                  </a:lnTo>
                  <a:lnTo>
                    <a:pt x="73640" y="113265"/>
                  </a:lnTo>
                  <a:lnTo>
                    <a:pt x="73112" y="112752"/>
                  </a:lnTo>
                  <a:close/>
                  <a:moveTo>
                    <a:pt x="257588" y="112857"/>
                  </a:moveTo>
                  <a:lnTo>
                    <a:pt x="257437" y="113008"/>
                  </a:lnTo>
                  <a:lnTo>
                    <a:pt x="257965" y="113536"/>
                  </a:lnTo>
                  <a:lnTo>
                    <a:pt x="258116" y="113385"/>
                  </a:lnTo>
                  <a:lnTo>
                    <a:pt x="257588" y="112857"/>
                  </a:lnTo>
                  <a:close/>
                  <a:moveTo>
                    <a:pt x="190706" y="112797"/>
                  </a:moveTo>
                  <a:lnTo>
                    <a:pt x="190510" y="112888"/>
                  </a:lnTo>
                  <a:lnTo>
                    <a:pt x="190797" y="113566"/>
                  </a:lnTo>
                  <a:lnTo>
                    <a:pt x="190993" y="113491"/>
                  </a:lnTo>
                  <a:lnTo>
                    <a:pt x="190706" y="112797"/>
                  </a:lnTo>
                  <a:close/>
                  <a:moveTo>
                    <a:pt x="74017" y="113642"/>
                  </a:moveTo>
                  <a:lnTo>
                    <a:pt x="73881" y="113793"/>
                  </a:lnTo>
                  <a:lnTo>
                    <a:pt x="74409" y="114321"/>
                  </a:lnTo>
                  <a:lnTo>
                    <a:pt x="74560" y="114170"/>
                  </a:lnTo>
                  <a:lnTo>
                    <a:pt x="74017" y="113642"/>
                  </a:lnTo>
                  <a:close/>
                  <a:moveTo>
                    <a:pt x="94531" y="113581"/>
                  </a:moveTo>
                  <a:lnTo>
                    <a:pt x="94244" y="114260"/>
                  </a:lnTo>
                  <a:lnTo>
                    <a:pt x="94440" y="114336"/>
                  </a:lnTo>
                  <a:lnTo>
                    <a:pt x="94727" y="113657"/>
                  </a:lnTo>
                  <a:lnTo>
                    <a:pt x="94531" y="113581"/>
                  </a:lnTo>
                  <a:close/>
                  <a:moveTo>
                    <a:pt x="171444" y="113581"/>
                  </a:moveTo>
                  <a:lnTo>
                    <a:pt x="171157" y="114260"/>
                  </a:lnTo>
                  <a:lnTo>
                    <a:pt x="171338" y="114351"/>
                  </a:lnTo>
                  <a:lnTo>
                    <a:pt x="171640" y="113657"/>
                  </a:lnTo>
                  <a:lnTo>
                    <a:pt x="171444" y="113581"/>
                  </a:lnTo>
                  <a:close/>
                  <a:moveTo>
                    <a:pt x="258493" y="113762"/>
                  </a:moveTo>
                  <a:lnTo>
                    <a:pt x="258358" y="113913"/>
                  </a:lnTo>
                  <a:lnTo>
                    <a:pt x="258886" y="114426"/>
                  </a:lnTo>
                  <a:lnTo>
                    <a:pt x="259021" y="114275"/>
                  </a:lnTo>
                  <a:lnTo>
                    <a:pt x="258493" y="113762"/>
                  </a:lnTo>
                  <a:close/>
                  <a:moveTo>
                    <a:pt x="114185" y="113747"/>
                  </a:moveTo>
                  <a:lnTo>
                    <a:pt x="114004" y="113823"/>
                  </a:lnTo>
                  <a:lnTo>
                    <a:pt x="114291" y="114517"/>
                  </a:lnTo>
                  <a:lnTo>
                    <a:pt x="114487" y="114441"/>
                  </a:lnTo>
                  <a:lnTo>
                    <a:pt x="114185" y="113747"/>
                  </a:lnTo>
                  <a:close/>
                  <a:moveTo>
                    <a:pt x="191204" y="113989"/>
                  </a:moveTo>
                  <a:lnTo>
                    <a:pt x="191008" y="114064"/>
                  </a:lnTo>
                  <a:lnTo>
                    <a:pt x="191310" y="114743"/>
                  </a:lnTo>
                  <a:lnTo>
                    <a:pt x="191491" y="114667"/>
                  </a:lnTo>
                  <a:lnTo>
                    <a:pt x="191204" y="113989"/>
                  </a:lnTo>
                  <a:close/>
                  <a:moveTo>
                    <a:pt x="285569" y="114667"/>
                  </a:moveTo>
                  <a:lnTo>
                    <a:pt x="285509" y="114698"/>
                  </a:lnTo>
                  <a:lnTo>
                    <a:pt x="285569" y="114818"/>
                  </a:lnTo>
                  <a:lnTo>
                    <a:pt x="285569" y="114667"/>
                  </a:lnTo>
                  <a:close/>
                  <a:moveTo>
                    <a:pt x="0" y="114667"/>
                  </a:moveTo>
                  <a:lnTo>
                    <a:pt x="0" y="114894"/>
                  </a:lnTo>
                  <a:lnTo>
                    <a:pt x="136" y="114954"/>
                  </a:lnTo>
                  <a:lnTo>
                    <a:pt x="226" y="114773"/>
                  </a:lnTo>
                  <a:lnTo>
                    <a:pt x="0" y="114667"/>
                  </a:lnTo>
                  <a:close/>
                  <a:moveTo>
                    <a:pt x="74937" y="114547"/>
                  </a:moveTo>
                  <a:lnTo>
                    <a:pt x="74801" y="114683"/>
                  </a:lnTo>
                  <a:lnTo>
                    <a:pt x="75329" y="115210"/>
                  </a:lnTo>
                  <a:lnTo>
                    <a:pt x="75480" y="115060"/>
                  </a:lnTo>
                  <a:lnTo>
                    <a:pt x="74937" y="114547"/>
                  </a:lnTo>
                  <a:close/>
                  <a:moveTo>
                    <a:pt x="259413" y="114652"/>
                  </a:moveTo>
                  <a:lnTo>
                    <a:pt x="259263" y="114803"/>
                  </a:lnTo>
                  <a:lnTo>
                    <a:pt x="259806" y="115331"/>
                  </a:lnTo>
                  <a:lnTo>
                    <a:pt x="259941" y="115180"/>
                  </a:lnTo>
                  <a:lnTo>
                    <a:pt x="259413" y="114652"/>
                  </a:lnTo>
                  <a:close/>
                  <a:moveTo>
                    <a:pt x="285026" y="114924"/>
                  </a:moveTo>
                  <a:lnTo>
                    <a:pt x="284347" y="115226"/>
                  </a:lnTo>
                  <a:lnTo>
                    <a:pt x="284438" y="115422"/>
                  </a:lnTo>
                  <a:lnTo>
                    <a:pt x="285101" y="115105"/>
                  </a:lnTo>
                  <a:lnTo>
                    <a:pt x="285026" y="114924"/>
                  </a:lnTo>
                  <a:close/>
                  <a:moveTo>
                    <a:pt x="709" y="114999"/>
                  </a:moveTo>
                  <a:lnTo>
                    <a:pt x="634" y="115180"/>
                  </a:lnTo>
                  <a:lnTo>
                    <a:pt x="1297" y="115497"/>
                  </a:lnTo>
                  <a:lnTo>
                    <a:pt x="1388" y="115316"/>
                  </a:lnTo>
                  <a:lnTo>
                    <a:pt x="709" y="114999"/>
                  </a:lnTo>
                  <a:close/>
                  <a:moveTo>
                    <a:pt x="94033" y="114758"/>
                  </a:moveTo>
                  <a:lnTo>
                    <a:pt x="93747" y="115437"/>
                  </a:lnTo>
                  <a:lnTo>
                    <a:pt x="93943" y="115527"/>
                  </a:lnTo>
                  <a:lnTo>
                    <a:pt x="94229" y="114833"/>
                  </a:lnTo>
                  <a:lnTo>
                    <a:pt x="94033" y="114758"/>
                  </a:lnTo>
                  <a:close/>
                  <a:moveTo>
                    <a:pt x="170946" y="114758"/>
                  </a:moveTo>
                  <a:lnTo>
                    <a:pt x="170660" y="115452"/>
                  </a:lnTo>
                  <a:lnTo>
                    <a:pt x="170841" y="115527"/>
                  </a:lnTo>
                  <a:lnTo>
                    <a:pt x="171127" y="114833"/>
                  </a:lnTo>
                  <a:lnTo>
                    <a:pt x="170946" y="114758"/>
                  </a:lnTo>
                  <a:close/>
                  <a:moveTo>
                    <a:pt x="114698" y="114924"/>
                  </a:moveTo>
                  <a:lnTo>
                    <a:pt x="114502" y="115014"/>
                  </a:lnTo>
                  <a:lnTo>
                    <a:pt x="114789" y="115693"/>
                  </a:lnTo>
                  <a:lnTo>
                    <a:pt x="114985" y="115618"/>
                  </a:lnTo>
                  <a:lnTo>
                    <a:pt x="114698" y="114924"/>
                  </a:lnTo>
                  <a:close/>
                  <a:moveTo>
                    <a:pt x="191702" y="115165"/>
                  </a:moveTo>
                  <a:lnTo>
                    <a:pt x="191521" y="115241"/>
                  </a:lnTo>
                  <a:lnTo>
                    <a:pt x="191807" y="115934"/>
                  </a:lnTo>
                  <a:lnTo>
                    <a:pt x="192003" y="115844"/>
                  </a:lnTo>
                  <a:lnTo>
                    <a:pt x="191702" y="115165"/>
                  </a:lnTo>
                  <a:close/>
                  <a:moveTo>
                    <a:pt x="283849" y="115452"/>
                  </a:moveTo>
                  <a:lnTo>
                    <a:pt x="283171" y="115769"/>
                  </a:lnTo>
                  <a:lnTo>
                    <a:pt x="283261" y="115950"/>
                  </a:lnTo>
                  <a:lnTo>
                    <a:pt x="283940" y="115648"/>
                  </a:lnTo>
                  <a:lnTo>
                    <a:pt x="283849" y="115452"/>
                  </a:lnTo>
                  <a:close/>
                  <a:moveTo>
                    <a:pt x="1870" y="115542"/>
                  </a:moveTo>
                  <a:lnTo>
                    <a:pt x="1795" y="115723"/>
                  </a:lnTo>
                  <a:lnTo>
                    <a:pt x="2459" y="116040"/>
                  </a:lnTo>
                  <a:lnTo>
                    <a:pt x="2549" y="115859"/>
                  </a:lnTo>
                  <a:lnTo>
                    <a:pt x="1870" y="115542"/>
                  </a:lnTo>
                  <a:close/>
                  <a:moveTo>
                    <a:pt x="75857" y="115437"/>
                  </a:moveTo>
                  <a:lnTo>
                    <a:pt x="75706" y="115588"/>
                  </a:lnTo>
                  <a:lnTo>
                    <a:pt x="76249" y="116100"/>
                  </a:lnTo>
                  <a:lnTo>
                    <a:pt x="76385" y="115965"/>
                  </a:lnTo>
                  <a:lnTo>
                    <a:pt x="75857" y="115437"/>
                  </a:lnTo>
                  <a:close/>
                  <a:moveTo>
                    <a:pt x="260334" y="115557"/>
                  </a:moveTo>
                  <a:lnTo>
                    <a:pt x="260183" y="115708"/>
                  </a:lnTo>
                  <a:lnTo>
                    <a:pt x="260711" y="116236"/>
                  </a:lnTo>
                  <a:lnTo>
                    <a:pt x="260862" y="116085"/>
                  </a:lnTo>
                  <a:lnTo>
                    <a:pt x="260334" y="115557"/>
                  </a:lnTo>
                  <a:close/>
                  <a:moveTo>
                    <a:pt x="282688" y="115995"/>
                  </a:moveTo>
                  <a:lnTo>
                    <a:pt x="282009" y="116312"/>
                  </a:lnTo>
                  <a:lnTo>
                    <a:pt x="282100" y="116493"/>
                  </a:lnTo>
                  <a:lnTo>
                    <a:pt x="282778" y="116191"/>
                  </a:lnTo>
                  <a:lnTo>
                    <a:pt x="282688" y="115995"/>
                  </a:lnTo>
                  <a:close/>
                  <a:moveTo>
                    <a:pt x="3032" y="116085"/>
                  </a:moveTo>
                  <a:lnTo>
                    <a:pt x="2956" y="116266"/>
                  </a:lnTo>
                  <a:lnTo>
                    <a:pt x="3620" y="116583"/>
                  </a:lnTo>
                  <a:lnTo>
                    <a:pt x="3711" y="116402"/>
                  </a:lnTo>
                  <a:lnTo>
                    <a:pt x="3032" y="116085"/>
                  </a:lnTo>
                  <a:close/>
                  <a:moveTo>
                    <a:pt x="93535" y="115934"/>
                  </a:moveTo>
                  <a:lnTo>
                    <a:pt x="93249" y="116628"/>
                  </a:lnTo>
                  <a:lnTo>
                    <a:pt x="93430" y="116704"/>
                  </a:lnTo>
                  <a:lnTo>
                    <a:pt x="93732" y="116010"/>
                  </a:lnTo>
                  <a:lnTo>
                    <a:pt x="93535" y="115934"/>
                  </a:lnTo>
                  <a:close/>
                  <a:moveTo>
                    <a:pt x="170448" y="115934"/>
                  </a:moveTo>
                  <a:lnTo>
                    <a:pt x="170147" y="116628"/>
                  </a:lnTo>
                  <a:lnTo>
                    <a:pt x="170343" y="116704"/>
                  </a:lnTo>
                  <a:lnTo>
                    <a:pt x="170629" y="116025"/>
                  </a:lnTo>
                  <a:lnTo>
                    <a:pt x="170448" y="115934"/>
                  </a:lnTo>
                  <a:close/>
                  <a:moveTo>
                    <a:pt x="115196" y="116115"/>
                  </a:moveTo>
                  <a:lnTo>
                    <a:pt x="115000" y="116191"/>
                  </a:lnTo>
                  <a:lnTo>
                    <a:pt x="115302" y="116885"/>
                  </a:lnTo>
                  <a:lnTo>
                    <a:pt x="115483" y="116794"/>
                  </a:lnTo>
                  <a:lnTo>
                    <a:pt x="115196" y="116115"/>
                  </a:lnTo>
                  <a:close/>
                  <a:moveTo>
                    <a:pt x="76777" y="116342"/>
                  </a:moveTo>
                  <a:lnTo>
                    <a:pt x="76626" y="116477"/>
                  </a:lnTo>
                  <a:lnTo>
                    <a:pt x="77154" y="117005"/>
                  </a:lnTo>
                  <a:lnTo>
                    <a:pt x="77305" y="116855"/>
                  </a:lnTo>
                  <a:lnTo>
                    <a:pt x="76777" y="116342"/>
                  </a:lnTo>
                  <a:close/>
                  <a:moveTo>
                    <a:pt x="281527" y="116538"/>
                  </a:moveTo>
                  <a:lnTo>
                    <a:pt x="280848" y="116855"/>
                  </a:lnTo>
                  <a:lnTo>
                    <a:pt x="280938" y="117036"/>
                  </a:lnTo>
                  <a:lnTo>
                    <a:pt x="281617" y="116719"/>
                  </a:lnTo>
                  <a:lnTo>
                    <a:pt x="281527" y="116538"/>
                  </a:lnTo>
                  <a:close/>
                  <a:moveTo>
                    <a:pt x="192215" y="116342"/>
                  </a:moveTo>
                  <a:lnTo>
                    <a:pt x="192018" y="116432"/>
                  </a:lnTo>
                  <a:lnTo>
                    <a:pt x="192305" y="117111"/>
                  </a:lnTo>
                  <a:lnTo>
                    <a:pt x="192501" y="117036"/>
                  </a:lnTo>
                  <a:lnTo>
                    <a:pt x="192215" y="116342"/>
                  </a:lnTo>
                  <a:close/>
                  <a:moveTo>
                    <a:pt x="4208" y="116628"/>
                  </a:moveTo>
                  <a:lnTo>
                    <a:pt x="4118" y="116809"/>
                  </a:lnTo>
                  <a:lnTo>
                    <a:pt x="4797" y="117126"/>
                  </a:lnTo>
                  <a:lnTo>
                    <a:pt x="4887" y="116945"/>
                  </a:lnTo>
                  <a:lnTo>
                    <a:pt x="4208" y="116628"/>
                  </a:lnTo>
                  <a:close/>
                  <a:moveTo>
                    <a:pt x="261239" y="116462"/>
                  </a:moveTo>
                  <a:lnTo>
                    <a:pt x="261103" y="116613"/>
                  </a:lnTo>
                  <a:lnTo>
                    <a:pt x="261631" y="117126"/>
                  </a:lnTo>
                  <a:lnTo>
                    <a:pt x="261767" y="116990"/>
                  </a:lnTo>
                  <a:lnTo>
                    <a:pt x="261239" y="116462"/>
                  </a:lnTo>
                  <a:close/>
                  <a:moveTo>
                    <a:pt x="280365" y="117081"/>
                  </a:moveTo>
                  <a:lnTo>
                    <a:pt x="279701" y="117398"/>
                  </a:lnTo>
                  <a:lnTo>
                    <a:pt x="279777" y="117594"/>
                  </a:lnTo>
                  <a:lnTo>
                    <a:pt x="280456" y="117277"/>
                  </a:lnTo>
                  <a:lnTo>
                    <a:pt x="280365" y="117081"/>
                  </a:lnTo>
                  <a:close/>
                  <a:moveTo>
                    <a:pt x="5370" y="117171"/>
                  </a:moveTo>
                  <a:lnTo>
                    <a:pt x="5279" y="117352"/>
                  </a:lnTo>
                  <a:lnTo>
                    <a:pt x="5958" y="117669"/>
                  </a:lnTo>
                  <a:lnTo>
                    <a:pt x="6049" y="117473"/>
                  </a:lnTo>
                  <a:lnTo>
                    <a:pt x="5370" y="117171"/>
                  </a:lnTo>
                  <a:close/>
                  <a:moveTo>
                    <a:pt x="93038" y="117111"/>
                  </a:moveTo>
                  <a:lnTo>
                    <a:pt x="92736" y="117805"/>
                  </a:lnTo>
                  <a:lnTo>
                    <a:pt x="92932" y="117880"/>
                  </a:lnTo>
                  <a:lnTo>
                    <a:pt x="93219" y="117202"/>
                  </a:lnTo>
                  <a:lnTo>
                    <a:pt x="93038" y="117111"/>
                  </a:lnTo>
                  <a:close/>
                  <a:moveTo>
                    <a:pt x="169936" y="117126"/>
                  </a:moveTo>
                  <a:lnTo>
                    <a:pt x="169649" y="117805"/>
                  </a:lnTo>
                  <a:lnTo>
                    <a:pt x="169845" y="117895"/>
                  </a:lnTo>
                  <a:lnTo>
                    <a:pt x="170132" y="117202"/>
                  </a:lnTo>
                  <a:lnTo>
                    <a:pt x="169936" y="117126"/>
                  </a:lnTo>
                  <a:close/>
                  <a:moveTo>
                    <a:pt x="77682" y="117247"/>
                  </a:moveTo>
                  <a:lnTo>
                    <a:pt x="77546" y="117383"/>
                  </a:lnTo>
                  <a:lnTo>
                    <a:pt x="78074" y="117910"/>
                  </a:lnTo>
                  <a:lnTo>
                    <a:pt x="78225" y="117760"/>
                  </a:lnTo>
                  <a:lnTo>
                    <a:pt x="77682" y="117247"/>
                  </a:lnTo>
                  <a:close/>
                  <a:moveTo>
                    <a:pt x="262159" y="117352"/>
                  </a:moveTo>
                  <a:lnTo>
                    <a:pt x="262008" y="117503"/>
                  </a:lnTo>
                  <a:lnTo>
                    <a:pt x="262551" y="118031"/>
                  </a:lnTo>
                  <a:lnTo>
                    <a:pt x="262687" y="117880"/>
                  </a:lnTo>
                  <a:lnTo>
                    <a:pt x="262159" y="117352"/>
                  </a:lnTo>
                  <a:close/>
                  <a:moveTo>
                    <a:pt x="115694" y="117292"/>
                  </a:moveTo>
                  <a:lnTo>
                    <a:pt x="115498" y="117367"/>
                  </a:lnTo>
                  <a:lnTo>
                    <a:pt x="115784" y="118061"/>
                  </a:lnTo>
                  <a:lnTo>
                    <a:pt x="115980" y="117971"/>
                  </a:lnTo>
                  <a:lnTo>
                    <a:pt x="115694" y="117292"/>
                  </a:lnTo>
                  <a:close/>
                  <a:moveTo>
                    <a:pt x="279204" y="117624"/>
                  </a:moveTo>
                  <a:lnTo>
                    <a:pt x="278540" y="117941"/>
                  </a:lnTo>
                  <a:lnTo>
                    <a:pt x="278615" y="118137"/>
                  </a:lnTo>
                  <a:lnTo>
                    <a:pt x="279294" y="117820"/>
                  </a:lnTo>
                  <a:lnTo>
                    <a:pt x="279204" y="117624"/>
                  </a:lnTo>
                  <a:close/>
                  <a:moveTo>
                    <a:pt x="6531" y="117714"/>
                  </a:moveTo>
                  <a:lnTo>
                    <a:pt x="6441" y="117895"/>
                  </a:lnTo>
                  <a:lnTo>
                    <a:pt x="7120" y="118212"/>
                  </a:lnTo>
                  <a:lnTo>
                    <a:pt x="7210" y="118016"/>
                  </a:lnTo>
                  <a:lnTo>
                    <a:pt x="6531" y="117714"/>
                  </a:lnTo>
                  <a:close/>
                  <a:moveTo>
                    <a:pt x="192712" y="117518"/>
                  </a:moveTo>
                  <a:lnTo>
                    <a:pt x="192516" y="117609"/>
                  </a:lnTo>
                  <a:lnTo>
                    <a:pt x="192803" y="118288"/>
                  </a:lnTo>
                  <a:lnTo>
                    <a:pt x="192999" y="118212"/>
                  </a:lnTo>
                  <a:lnTo>
                    <a:pt x="192712" y="117518"/>
                  </a:lnTo>
                  <a:close/>
                  <a:moveTo>
                    <a:pt x="278042" y="118167"/>
                  </a:moveTo>
                  <a:lnTo>
                    <a:pt x="277363" y="118484"/>
                  </a:lnTo>
                  <a:lnTo>
                    <a:pt x="277454" y="118680"/>
                  </a:lnTo>
                  <a:lnTo>
                    <a:pt x="278133" y="118363"/>
                  </a:lnTo>
                  <a:lnTo>
                    <a:pt x="278042" y="118167"/>
                  </a:lnTo>
                  <a:close/>
                  <a:moveTo>
                    <a:pt x="7693" y="118257"/>
                  </a:moveTo>
                  <a:lnTo>
                    <a:pt x="7602" y="118438"/>
                  </a:lnTo>
                  <a:lnTo>
                    <a:pt x="8281" y="118755"/>
                  </a:lnTo>
                  <a:lnTo>
                    <a:pt x="8372" y="118574"/>
                  </a:lnTo>
                  <a:lnTo>
                    <a:pt x="7693" y="118257"/>
                  </a:lnTo>
                  <a:close/>
                  <a:moveTo>
                    <a:pt x="78602" y="118137"/>
                  </a:moveTo>
                  <a:lnTo>
                    <a:pt x="78467" y="118288"/>
                  </a:lnTo>
                  <a:lnTo>
                    <a:pt x="78995" y="118800"/>
                  </a:lnTo>
                  <a:lnTo>
                    <a:pt x="79130" y="118665"/>
                  </a:lnTo>
                  <a:lnTo>
                    <a:pt x="78602" y="118137"/>
                  </a:lnTo>
                  <a:close/>
                  <a:moveTo>
                    <a:pt x="263079" y="118257"/>
                  </a:moveTo>
                  <a:lnTo>
                    <a:pt x="262928" y="118408"/>
                  </a:lnTo>
                  <a:lnTo>
                    <a:pt x="263456" y="118921"/>
                  </a:lnTo>
                  <a:lnTo>
                    <a:pt x="263607" y="118785"/>
                  </a:lnTo>
                  <a:lnTo>
                    <a:pt x="263079" y="118257"/>
                  </a:lnTo>
                  <a:close/>
                  <a:moveTo>
                    <a:pt x="92540" y="118303"/>
                  </a:moveTo>
                  <a:lnTo>
                    <a:pt x="92238" y="118981"/>
                  </a:lnTo>
                  <a:lnTo>
                    <a:pt x="92434" y="119072"/>
                  </a:lnTo>
                  <a:lnTo>
                    <a:pt x="92721" y="118378"/>
                  </a:lnTo>
                  <a:lnTo>
                    <a:pt x="92540" y="118303"/>
                  </a:lnTo>
                  <a:close/>
                  <a:moveTo>
                    <a:pt x="169438" y="118303"/>
                  </a:moveTo>
                  <a:lnTo>
                    <a:pt x="169151" y="118997"/>
                  </a:lnTo>
                  <a:lnTo>
                    <a:pt x="169347" y="119072"/>
                  </a:lnTo>
                  <a:lnTo>
                    <a:pt x="169634" y="118378"/>
                  </a:lnTo>
                  <a:lnTo>
                    <a:pt x="169438" y="118303"/>
                  </a:lnTo>
                  <a:close/>
                  <a:moveTo>
                    <a:pt x="276881" y="118710"/>
                  </a:moveTo>
                  <a:lnTo>
                    <a:pt x="276202" y="119027"/>
                  </a:lnTo>
                  <a:lnTo>
                    <a:pt x="276292" y="119223"/>
                  </a:lnTo>
                  <a:lnTo>
                    <a:pt x="276971" y="118906"/>
                  </a:lnTo>
                  <a:lnTo>
                    <a:pt x="276881" y="118710"/>
                  </a:lnTo>
                  <a:close/>
                  <a:moveTo>
                    <a:pt x="116207" y="118469"/>
                  </a:moveTo>
                  <a:lnTo>
                    <a:pt x="116011" y="118559"/>
                  </a:lnTo>
                  <a:lnTo>
                    <a:pt x="116297" y="119238"/>
                  </a:lnTo>
                  <a:lnTo>
                    <a:pt x="116493" y="119162"/>
                  </a:lnTo>
                  <a:lnTo>
                    <a:pt x="116207" y="118469"/>
                  </a:lnTo>
                  <a:close/>
                  <a:moveTo>
                    <a:pt x="8854" y="118785"/>
                  </a:moveTo>
                  <a:lnTo>
                    <a:pt x="8764" y="118981"/>
                  </a:lnTo>
                  <a:lnTo>
                    <a:pt x="9443" y="119298"/>
                  </a:lnTo>
                  <a:lnTo>
                    <a:pt x="9533" y="119102"/>
                  </a:lnTo>
                  <a:lnTo>
                    <a:pt x="8854" y="118785"/>
                  </a:lnTo>
                  <a:close/>
                  <a:moveTo>
                    <a:pt x="193210" y="118710"/>
                  </a:moveTo>
                  <a:lnTo>
                    <a:pt x="193014" y="118785"/>
                  </a:lnTo>
                  <a:lnTo>
                    <a:pt x="193316" y="119479"/>
                  </a:lnTo>
                  <a:lnTo>
                    <a:pt x="193497" y="119389"/>
                  </a:lnTo>
                  <a:lnTo>
                    <a:pt x="193210" y="118710"/>
                  </a:lnTo>
                  <a:close/>
                  <a:moveTo>
                    <a:pt x="79522" y="119042"/>
                  </a:moveTo>
                  <a:lnTo>
                    <a:pt x="79372" y="119178"/>
                  </a:lnTo>
                  <a:lnTo>
                    <a:pt x="79915" y="119705"/>
                  </a:lnTo>
                  <a:lnTo>
                    <a:pt x="80050" y="119555"/>
                  </a:lnTo>
                  <a:lnTo>
                    <a:pt x="79522" y="119042"/>
                  </a:lnTo>
                  <a:close/>
                  <a:moveTo>
                    <a:pt x="275719" y="119253"/>
                  </a:moveTo>
                  <a:lnTo>
                    <a:pt x="275040" y="119570"/>
                  </a:lnTo>
                  <a:lnTo>
                    <a:pt x="275131" y="119766"/>
                  </a:lnTo>
                  <a:lnTo>
                    <a:pt x="275810" y="119449"/>
                  </a:lnTo>
                  <a:lnTo>
                    <a:pt x="275719" y="119253"/>
                  </a:lnTo>
                  <a:close/>
                  <a:moveTo>
                    <a:pt x="263984" y="119162"/>
                  </a:moveTo>
                  <a:lnTo>
                    <a:pt x="263848" y="119298"/>
                  </a:lnTo>
                  <a:lnTo>
                    <a:pt x="264376" y="119826"/>
                  </a:lnTo>
                  <a:lnTo>
                    <a:pt x="264512" y="119675"/>
                  </a:lnTo>
                  <a:lnTo>
                    <a:pt x="263984" y="119162"/>
                  </a:lnTo>
                  <a:close/>
                  <a:moveTo>
                    <a:pt x="10016" y="119328"/>
                  </a:moveTo>
                  <a:lnTo>
                    <a:pt x="9940" y="119524"/>
                  </a:lnTo>
                  <a:lnTo>
                    <a:pt x="10604" y="119841"/>
                  </a:lnTo>
                  <a:lnTo>
                    <a:pt x="10695" y="119645"/>
                  </a:lnTo>
                  <a:lnTo>
                    <a:pt x="10016" y="119328"/>
                  </a:lnTo>
                  <a:close/>
                  <a:moveTo>
                    <a:pt x="92027" y="119479"/>
                  </a:moveTo>
                  <a:lnTo>
                    <a:pt x="91740" y="120158"/>
                  </a:lnTo>
                  <a:lnTo>
                    <a:pt x="91937" y="120248"/>
                  </a:lnTo>
                  <a:lnTo>
                    <a:pt x="92223" y="119555"/>
                  </a:lnTo>
                  <a:lnTo>
                    <a:pt x="92027" y="119479"/>
                  </a:lnTo>
                  <a:close/>
                  <a:moveTo>
                    <a:pt x="168940" y="119479"/>
                  </a:moveTo>
                  <a:lnTo>
                    <a:pt x="168653" y="120173"/>
                  </a:lnTo>
                  <a:lnTo>
                    <a:pt x="168834" y="120248"/>
                  </a:lnTo>
                  <a:lnTo>
                    <a:pt x="169136" y="119570"/>
                  </a:lnTo>
                  <a:lnTo>
                    <a:pt x="168940" y="119479"/>
                  </a:lnTo>
                  <a:close/>
                  <a:moveTo>
                    <a:pt x="274558" y="119796"/>
                  </a:moveTo>
                  <a:lnTo>
                    <a:pt x="273879" y="120113"/>
                  </a:lnTo>
                  <a:lnTo>
                    <a:pt x="273969" y="120294"/>
                  </a:lnTo>
                  <a:lnTo>
                    <a:pt x="274648" y="119992"/>
                  </a:lnTo>
                  <a:lnTo>
                    <a:pt x="274558" y="119796"/>
                  </a:lnTo>
                  <a:close/>
                  <a:moveTo>
                    <a:pt x="11177" y="119871"/>
                  </a:moveTo>
                  <a:lnTo>
                    <a:pt x="11102" y="120067"/>
                  </a:lnTo>
                  <a:lnTo>
                    <a:pt x="11765" y="120384"/>
                  </a:lnTo>
                  <a:lnTo>
                    <a:pt x="11856" y="120188"/>
                  </a:lnTo>
                  <a:lnTo>
                    <a:pt x="11177" y="119871"/>
                  </a:lnTo>
                  <a:close/>
                  <a:moveTo>
                    <a:pt x="116689" y="119645"/>
                  </a:moveTo>
                  <a:lnTo>
                    <a:pt x="116508" y="119736"/>
                  </a:lnTo>
                  <a:lnTo>
                    <a:pt x="116795" y="120414"/>
                  </a:lnTo>
                  <a:lnTo>
                    <a:pt x="116991" y="120339"/>
                  </a:lnTo>
                  <a:lnTo>
                    <a:pt x="116689" y="119645"/>
                  </a:lnTo>
                  <a:close/>
                  <a:moveTo>
                    <a:pt x="80428" y="119932"/>
                  </a:moveTo>
                  <a:lnTo>
                    <a:pt x="80292" y="120083"/>
                  </a:lnTo>
                  <a:lnTo>
                    <a:pt x="80820" y="120610"/>
                  </a:lnTo>
                  <a:lnTo>
                    <a:pt x="80971" y="120460"/>
                  </a:lnTo>
                  <a:lnTo>
                    <a:pt x="80428" y="119932"/>
                  </a:lnTo>
                  <a:close/>
                  <a:moveTo>
                    <a:pt x="193708" y="119886"/>
                  </a:moveTo>
                  <a:lnTo>
                    <a:pt x="193527" y="119962"/>
                  </a:lnTo>
                  <a:lnTo>
                    <a:pt x="193813" y="120656"/>
                  </a:lnTo>
                  <a:lnTo>
                    <a:pt x="193994" y="120565"/>
                  </a:lnTo>
                  <a:lnTo>
                    <a:pt x="193708" y="119886"/>
                  </a:lnTo>
                  <a:close/>
                  <a:moveTo>
                    <a:pt x="264904" y="120052"/>
                  </a:moveTo>
                  <a:lnTo>
                    <a:pt x="264753" y="120203"/>
                  </a:lnTo>
                  <a:lnTo>
                    <a:pt x="265296" y="120716"/>
                  </a:lnTo>
                  <a:lnTo>
                    <a:pt x="265432" y="120580"/>
                  </a:lnTo>
                  <a:lnTo>
                    <a:pt x="264904" y="120052"/>
                  </a:lnTo>
                  <a:close/>
                  <a:moveTo>
                    <a:pt x="273396" y="120339"/>
                  </a:moveTo>
                  <a:lnTo>
                    <a:pt x="272717" y="120656"/>
                  </a:lnTo>
                  <a:lnTo>
                    <a:pt x="272808" y="120837"/>
                  </a:lnTo>
                  <a:lnTo>
                    <a:pt x="273487" y="120535"/>
                  </a:lnTo>
                  <a:lnTo>
                    <a:pt x="273396" y="120339"/>
                  </a:lnTo>
                  <a:close/>
                  <a:moveTo>
                    <a:pt x="12354" y="120414"/>
                  </a:moveTo>
                  <a:lnTo>
                    <a:pt x="12263" y="120595"/>
                  </a:lnTo>
                  <a:lnTo>
                    <a:pt x="12942" y="120912"/>
                  </a:lnTo>
                  <a:lnTo>
                    <a:pt x="13017" y="120731"/>
                  </a:lnTo>
                  <a:lnTo>
                    <a:pt x="12354" y="120414"/>
                  </a:lnTo>
                  <a:close/>
                  <a:moveTo>
                    <a:pt x="272220" y="120882"/>
                  </a:moveTo>
                  <a:lnTo>
                    <a:pt x="271541" y="121184"/>
                  </a:lnTo>
                  <a:lnTo>
                    <a:pt x="271631" y="121380"/>
                  </a:lnTo>
                  <a:lnTo>
                    <a:pt x="272310" y="121063"/>
                  </a:lnTo>
                  <a:lnTo>
                    <a:pt x="272220" y="120882"/>
                  </a:lnTo>
                  <a:close/>
                  <a:moveTo>
                    <a:pt x="91529" y="120656"/>
                  </a:moveTo>
                  <a:lnTo>
                    <a:pt x="91243" y="121350"/>
                  </a:lnTo>
                  <a:lnTo>
                    <a:pt x="91424" y="121425"/>
                  </a:lnTo>
                  <a:lnTo>
                    <a:pt x="91725" y="120731"/>
                  </a:lnTo>
                  <a:lnTo>
                    <a:pt x="91529" y="120656"/>
                  </a:lnTo>
                  <a:close/>
                  <a:moveTo>
                    <a:pt x="168442" y="120671"/>
                  </a:moveTo>
                  <a:lnTo>
                    <a:pt x="168141" y="121350"/>
                  </a:lnTo>
                  <a:lnTo>
                    <a:pt x="168337" y="121425"/>
                  </a:lnTo>
                  <a:lnTo>
                    <a:pt x="168623" y="120746"/>
                  </a:lnTo>
                  <a:lnTo>
                    <a:pt x="168442" y="120671"/>
                  </a:lnTo>
                  <a:close/>
                  <a:moveTo>
                    <a:pt x="13515" y="120957"/>
                  </a:moveTo>
                  <a:lnTo>
                    <a:pt x="13425" y="121138"/>
                  </a:lnTo>
                  <a:lnTo>
                    <a:pt x="14103" y="121455"/>
                  </a:lnTo>
                  <a:lnTo>
                    <a:pt x="14179" y="121274"/>
                  </a:lnTo>
                  <a:lnTo>
                    <a:pt x="13515" y="120957"/>
                  </a:lnTo>
                  <a:close/>
                  <a:moveTo>
                    <a:pt x="81348" y="120837"/>
                  </a:moveTo>
                  <a:lnTo>
                    <a:pt x="81197" y="120988"/>
                  </a:lnTo>
                  <a:lnTo>
                    <a:pt x="81740" y="121500"/>
                  </a:lnTo>
                  <a:lnTo>
                    <a:pt x="81876" y="121365"/>
                  </a:lnTo>
                  <a:lnTo>
                    <a:pt x="81348" y="120837"/>
                  </a:lnTo>
                  <a:close/>
                  <a:moveTo>
                    <a:pt x="117202" y="120837"/>
                  </a:moveTo>
                  <a:lnTo>
                    <a:pt x="117006" y="120912"/>
                  </a:lnTo>
                  <a:lnTo>
                    <a:pt x="117308" y="121606"/>
                  </a:lnTo>
                  <a:lnTo>
                    <a:pt x="117489" y="121516"/>
                  </a:lnTo>
                  <a:lnTo>
                    <a:pt x="117202" y="120837"/>
                  </a:lnTo>
                  <a:close/>
                  <a:moveTo>
                    <a:pt x="265824" y="120957"/>
                  </a:moveTo>
                  <a:lnTo>
                    <a:pt x="265673" y="121108"/>
                  </a:lnTo>
                  <a:lnTo>
                    <a:pt x="266201" y="121621"/>
                  </a:lnTo>
                  <a:lnTo>
                    <a:pt x="266352" y="121470"/>
                  </a:lnTo>
                  <a:lnTo>
                    <a:pt x="265824" y="120957"/>
                  </a:lnTo>
                  <a:close/>
                  <a:moveTo>
                    <a:pt x="194206" y="121063"/>
                  </a:moveTo>
                  <a:lnTo>
                    <a:pt x="194025" y="121153"/>
                  </a:lnTo>
                  <a:lnTo>
                    <a:pt x="194311" y="121832"/>
                  </a:lnTo>
                  <a:lnTo>
                    <a:pt x="194507" y="121757"/>
                  </a:lnTo>
                  <a:lnTo>
                    <a:pt x="194206" y="121063"/>
                  </a:lnTo>
                  <a:close/>
                  <a:moveTo>
                    <a:pt x="271058" y="121425"/>
                  </a:moveTo>
                  <a:lnTo>
                    <a:pt x="270379" y="121727"/>
                  </a:lnTo>
                  <a:lnTo>
                    <a:pt x="270470" y="121923"/>
                  </a:lnTo>
                  <a:lnTo>
                    <a:pt x="271149" y="121606"/>
                  </a:lnTo>
                  <a:lnTo>
                    <a:pt x="271058" y="121425"/>
                  </a:lnTo>
                  <a:close/>
                  <a:moveTo>
                    <a:pt x="14677" y="121500"/>
                  </a:moveTo>
                  <a:lnTo>
                    <a:pt x="14586" y="121681"/>
                  </a:lnTo>
                  <a:lnTo>
                    <a:pt x="15265" y="121998"/>
                  </a:lnTo>
                  <a:lnTo>
                    <a:pt x="15340" y="121817"/>
                  </a:lnTo>
                  <a:lnTo>
                    <a:pt x="14677" y="121500"/>
                  </a:lnTo>
                  <a:close/>
                  <a:moveTo>
                    <a:pt x="82268" y="121742"/>
                  </a:moveTo>
                  <a:lnTo>
                    <a:pt x="82117" y="121893"/>
                  </a:lnTo>
                  <a:lnTo>
                    <a:pt x="82645" y="122405"/>
                  </a:lnTo>
                  <a:lnTo>
                    <a:pt x="82796" y="122255"/>
                  </a:lnTo>
                  <a:lnTo>
                    <a:pt x="82268" y="121742"/>
                  </a:lnTo>
                  <a:close/>
                  <a:moveTo>
                    <a:pt x="269897" y="121968"/>
                  </a:moveTo>
                  <a:lnTo>
                    <a:pt x="269218" y="122270"/>
                  </a:lnTo>
                  <a:lnTo>
                    <a:pt x="269309" y="122466"/>
                  </a:lnTo>
                  <a:lnTo>
                    <a:pt x="269987" y="122149"/>
                  </a:lnTo>
                  <a:lnTo>
                    <a:pt x="269897" y="121968"/>
                  </a:lnTo>
                  <a:close/>
                  <a:moveTo>
                    <a:pt x="266729" y="121847"/>
                  </a:moveTo>
                  <a:lnTo>
                    <a:pt x="266593" y="121998"/>
                  </a:lnTo>
                  <a:lnTo>
                    <a:pt x="267121" y="122526"/>
                  </a:lnTo>
                  <a:lnTo>
                    <a:pt x="267272" y="122375"/>
                  </a:lnTo>
                  <a:lnTo>
                    <a:pt x="266729" y="121847"/>
                  </a:lnTo>
                  <a:close/>
                  <a:moveTo>
                    <a:pt x="15808" y="122043"/>
                  </a:moveTo>
                  <a:lnTo>
                    <a:pt x="15717" y="122224"/>
                  </a:lnTo>
                  <a:lnTo>
                    <a:pt x="16396" y="122541"/>
                  </a:lnTo>
                  <a:lnTo>
                    <a:pt x="16487" y="122360"/>
                  </a:lnTo>
                  <a:lnTo>
                    <a:pt x="15808" y="122043"/>
                  </a:lnTo>
                  <a:close/>
                  <a:moveTo>
                    <a:pt x="91032" y="121832"/>
                  </a:moveTo>
                  <a:lnTo>
                    <a:pt x="90730" y="122526"/>
                  </a:lnTo>
                  <a:lnTo>
                    <a:pt x="90926" y="122602"/>
                  </a:lnTo>
                  <a:lnTo>
                    <a:pt x="91213" y="121923"/>
                  </a:lnTo>
                  <a:lnTo>
                    <a:pt x="91032" y="121832"/>
                  </a:lnTo>
                  <a:close/>
                  <a:moveTo>
                    <a:pt x="167929" y="121847"/>
                  </a:moveTo>
                  <a:lnTo>
                    <a:pt x="167643" y="122541"/>
                  </a:lnTo>
                  <a:lnTo>
                    <a:pt x="167839" y="122617"/>
                  </a:lnTo>
                  <a:lnTo>
                    <a:pt x="168126" y="121923"/>
                  </a:lnTo>
                  <a:lnTo>
                    <a:pt x="167929" y="121847"/>
                  </a:lnTo>
                  <a:close/>
                  <a:moveTo>
                    <a:pt x="117700" y="122013"/>
                  </a:moveTo>
                  <a:lnTo>
                    <a:pt x="117504" y="122089"/>
                  </a:lnTo>
                  <a:lnTo>
                    <a:pt x="117790" y="122783"/>
                  </a:lnTo>
                  <a:lnTo>
                    <a:pt x="117987" y="122707"/>
                  </a:lnTo>
                  <a:lnTo>
                    <a:pt x="117700" y="122013"/>
                  </a:lnTo>
                  <a:close/>
                  <a:moveTo>
                    <a:pt x="194703" y="122240"/>
                  </a:moveTo>
                  <a:lnTo>
                    <a:pt x="194507" y="122315"/>
                  </a:lnTo>
                  <a:lnTo>
                    <a:pt x="194809" y="122994"/>
                  </a:lnTo>
                  <a:lnTo>
                    <a:pt x="194990" y="122918"/>
                  </a:lnTo>
                  <a:lnTo>
                    <a:pt x="194703" y="122240"/>
                  </a:lnTo>
                  <a:close/>
                  <a:moveTo>
                    <a:pt x="268735" y="122496"/>
                  </a:moveTo>
                  <a:lnTo>
                    <a:pt x="268057" y="122813"/>
                  </a:lnTo>
                  <a:lnTo>
                    <a:pt x="268147" y="123009"/>
                  </a:lnTo>
                  <a:lnTo>
                    <a:pt x="268826" y="122692"/>
                  </a:lnTo>
                  <a:lnTo>
                    <a:pt x="268735" y="122496"/>
                  </a:lnTo>
                  <a:close/>
                  <a:moveTo>
                    <a:pt x="17000" y="122586"/>
                  </a:moveTo>
                  <a:lnTo>
                    <a:pt x="16909" y="122767"/>
                  </a:lnTo>
                  <a:lnTo>
                    <a:pt x="17588" y="123084"/>
                  </a:lnTo>
                  <a:lnTo>
                    <a:pt x="17663" y="122903"/>
                  </a:lnTo>
                  <a:lnTo>
                    <a:pt x="17000" y="122586"/>
                  </a:lnTo>
                  <a:close/>
                  <a:moveTo>
                    <a:pt x="83188" y="122632"/>
                  </a:moveTo>
                  <a:lnTo>
                    <a:pt x="83037" y="122783"/>
                  </a:lnTo>
                  <a:lnTo>
                    <a:pt x="83565" y="123310"/>
                  </a:lnTo>
                  <a:lnTo>
                    <a:pt x="83716" y="123160"/>
                  </a:lnTo>
                  <a:lnTo>
                    <a:pt x="83188" y="122632"/>
                  </a:lnTo>
                  <a:close/>
                  <a:moveTo>
                    <a:pt x="267649" y="122752"/>
                  </a:moveTo>
                  <a:lnTo>
                    <a:pt x="267498" y="122903"/>
                  </a:lnTo>
                  <a:lnTo>
                    <a:pt x="268041" y="123416"/>
                  </a:lnTo>
                  <a:lnTo>
                    <a:pt x="268177" y="123280"/>
                  </a:lnTo>
                  <a:lnTo>
                    <a:pt x="267649" y="122752"/>
                  </a:lnTo>
                  <a:close/>
                  <a:moveTo>
                    <a:pt x="267574" y="123039"/>
                  </a:moveTo>
                  <a:lnTo>
                    <a:pt x="266895" y="123356"/>
                  </a:lnTo>
                  <a:lnTo>
                    <a:pt x="266986" y="123552"/>
                  </a:lnTo>
                  <a:lnTo>
                    <a:pt x="267664" y="123235"/>
                  </a:lnTo>
                  <a:lnTo>
                    <a:pt x="267574" y="123039"/>
                  </a:lnTo>
                  <a:close/>
                  <a:moveTo>
                    <a:pt x="18161" y="123129"/>
                  </a:moveTo>
                  <a:lnTo>
                    <a:pt x="18071" y="123310"/>
                  </a:lnTo>
                  <a:lnTo>
                    <a:pt x="18749" y="123627"/>
                  </a:lnTo>
                  <a:lnTo>
                    <a:pt x="18840" y="123446"/>
                  </a:lnTo>
                  <a:lnTo>
                    <a:pt x="18161" y="123129"/>
                  </a:lnTo>
                  <a:close/>
                  <a:moveTo>
                    <a:pt x="90519" y="123024"/>
                  </a:moveTo>
                  <a:lnTo>
                    <a:pt x="90232" y="123703"/>
                  </a:lnTo>
                  <a:lnTo>
                    <a:pt x="90413" y="123793"/>
                  </a:lnTo>
                  <a:lnTo>
                    <a:pt x="90715" y="123099"/>
                  </a:lnTo>
                  <a:lnTo>
                    <a:pt x="90519" y="123024"/>
                  </a:lnTo>
                  <a:close/>
                  <a:moveTo>
                    <a:pt x="167432" y="123024"/>
                  </a:moveTo>
                  <a:lnTo>
                    <a:pt x="167145" y="123703"/>
                  </a:lnTo>
                  <a:lnTo>
                    <a:pt x="167326" y="123793"/>
                  </a:lnTo>
                  <a:lnTo>
                    <a:pt x="167628" y="123099"/>
                  </a:lnTo>
                  <a:lnTo>
                    <a:pt x="167432" y="123024"/>
                  </a:lnTo>
                  <a:close/>
                  <a:moveTo>
                    <a:pt x="118213" y="123190"/>
                  </a:moveTo>
                  <a:lnTo>
                    <a:pt x="118017" y="123280"/>
                  </a:lnTo>
                  <a:lnTo>
                    <a:pt x="118303" y="123959"/>
                  </a:lnTo>
                  <a:lnTo>
                    <a:pt x="118499" y="123884"/>
                  </a:lnTo>
                  <a:lnTo>
                    <a:pt x="118213" y="123190"/>
                  </a:lnTo>
                  <a:close/>
                  <a:moveTo>
                    <a:pt x="266412" y="123582"/>
                  </a:moveTo>
                  <a:lnTo>
                    <a:pt x="265734" y="123899"/>
                  </a:lnTo>
                  <a:lnTo>
                    <a:pt x="265824" y="124095"/>
                  </a:lnTo>
                  <a:lnTo>
                    <a:pt x="266488" y="123778"/>
                  </a:lnTo>
                  <a:lnTo>
                    <a:pt x="266412" y="123582"/>
                  </a:lnTo>
                  <a:close/>
                  <a:moveTo>
                    <a:pt x="19323" y="123672"/>
                  </a:moveTo>
                  <a:lnTo>
                    <a:pt x="19232" y="123854"/>
                  </a:lnTo>
                  <a:lnTo>
                    <a:pt x="19911" y="124170"/>
                  </a:lnTo>
                  <a:lnTo>
                    <a:pt x="19986" y="123989"/>
                  </a:lnTo>
                  <a:lnTo>
                    <a:pt x="19323" y="123672"/>
                  </a:lnTo>
                  <a:close/>
                  <a:moveTo>
                    <a:pt x="195201" y="123416"/>
                  </a:moveTo>
                  <a:lnTo>
                    <a:pt x="195020" y="123491"/>
                  </a:lnTo>
                  <a:lnTo>
                    <a:pt x="195307" y="124185"/>
                  </a:lnTo>
                  <a:lnTo>
                    <a:pt x="195488" y="124095"/>
                  </a:lnTo>
                  <a:lnTo>
                    <a:pt x="195201" y="123416"/>
                  </a:lnTo>
                  <a:close/>
                  <a:moveTo>
                    <a:pt x="84093" y="123537"/>
                  </a:moveTo>
                  <a:lnTo>
                    <a:pt x="83942" y="123688"/>
                  </a:lnTo>
                  <a:lnTo>
                    <a:pt x="84485" y="124200"/>
                  </a:lnTo>
                  <a:lnTo>
                    <a:pt x="84621" y="124065"/>
                  </a:lnTo>
                  <a:lnTo>
                    <a:pt x="84093" y="123537"/>
                  </a:lnTo>
                  <a:close/>
                  <a:moveTo>
                    <a:pt x="268569" y="123657"/>
                  </a:moveTo>
                  <a:lnTo>
                    <a:pt x="268419" y="123793"/>
                  </a:lnTo>
                  <a:lnTo>
                    <a:pt x="268947" y="124321"/>
                  </a:lnTo>
                  <a:lnTo>
                    <a:pt x="269097" y="124170"/>
                  </a:lnTo>
                  <a:lnTo>
                    <a:pt x="268569" y="123657"/>
                  </a:lnTo>
                  <a:close/>
                  <a:moveTo>
                    <a:pt x="265251" y="124125"/>
                  </a:moveTo>
                  <a:lnTo>
                    <a:pt x="264572" y="124442"/>
                  </a:lnTo>
                  <a:lnTo>
                    <a:pt x="264663" y="124638"/>
                  </a:lnTo>
                  <a:lnTo>
                    <a:pt x="265326" y="124321"/>
                  </a:lnTo>
                  <a:lnTo>
                    <a:pt x="265251" y="124125"/>
                  </a:lnTo>
                  <a:close/>
                  <a:moveTo>
                    <a:pt x="20484" y="124216"/>
                  </a:moveTo>
                  <a:lnTo>
                    <a:pt x="20393" y="124397"/>
                  </a:lnTo>
                  <a:lnTo>
                    <a:pt x="21072" y="124713"/>
                  </a:lnTo>
                  <a:lnTo>
                    <a:pt x="21163" y="124532"/>
                  </a:lnTo>
                  <a:lnTo>
                    <a:pt x="20484" y="124216"/>
                  </a:lnTo>
                  <a:close/>
                  <a:moveTo>
                    <a:pt x="90021" y="124200"/>
                  </a:moveTo>
                  <a:lnTo>
                    <a:pt x="89734" y="124894"/>
                  </a:lnTo>
                  <a:lnTo>
                    <a:pt x="89930" y="124970"/>
                  </a:lnTo>
                  <a:lnTo>
                    <a:pt x="90217" y="124291"/>
                  </a:lnTo>
                  <a:lnTo>
                    <a:pt x="90021" y="124200"/>
                  </a:lnTo>
                  <a:close/>
                  <a:moveTo>
                    <a:pt x="166934" y="124216"/>
                  </a:moveTo>
                  <a:lnTo>
                    <a:pt x="166647" y="124894"/>
                  </a:lnTo>
                  <a:lnTo>
                    <a:pt x="166828" y="124970"/>
                  </a:lnTo>
                  <a:lnTo>
                    <a:pt x="167130" y="124291"/>
                  </a:lnTo>
                  <a:lnTo>
                    <a:pt x="166934" y="124216"/>
                  </a:lnTo>
                  <a:close/>
                  <a:moveTo>
                    <a:pt x="85013" y="124442"/>
                  </a:moveTo>
                  <a:lnTo>
                    <a:pt x="84862" y="124578"/>
                  </a:lnTo>
                  <a:lnTo>
                    <a:pt x="85390" y="125105"/>
                  </a:lnTo>
                  <a:lnTo>
                    <a:pt x="85541" y="124955"/>
                  </a:lnTo>
                  <a:lnTo>
                    <a:pt x="85013" y="124442"/>
                  </a:lnTo>
                  <a:close/>
                  <a:moveTo>
                    <a:pt x="118711" y="124381"/>
                  </a:moveTo>
                  <a:lnTo>
                    <a:pt x="118514" y="124457"/>
                  </a:lnTo>
                  <a:lnTo>
                    <a:pt x="118801" y="125151"/>
                  </a:lnTo>
                  <a:lnTo>
                    <a:pt x="118997" y="125060"/>
                  </a:lnTo>
                  <a:lnTo>
                    <a:pt x="118711" y="124381"/>
                  </a:lnTo>
                  <a:close/>
                  <a:moveTo>
                    <a:pt x="264089" y="124668"/>
                  </a:moveTo>
                  <a:lnTo>
                    <a:pt x="263411" y="124985"/>
                  </a:lnTo>
                  <a:lnTo>
                    <a:pt x="263501" y="125181"/>
                  </a:lnTo>
                  <a:lnTo>
                    <a:pt x="264165" y="124864"/>
                  </a:lnTo>
                  <a:lnTo>
                    <a:pt x="264089" y="124668"/>
                  </a:lnTo>
                  <a:close/>
                  <a:moveTo>
                    <a:pt x="269474" y="124547"/>
                  </a:moveTo>
                  <a:lnTo>
                    <a:pt x="269339" y="124698"/>
                  </a:lnTo>
                  <a:lnTo>
                    <a:pt x="269867" y="125226"/>
                  </a:lnTo>
                  <a:lnTo>
                    <a:pt x="270002" y="125075"/>
                  </a:lnTo>
                  <a:lnTo>
                    <a:pt x="269474" y="124547"/>
                  </a:lnTo>
                  <a:close/>
                  <a:moveTo>
                    <a:pt x="21645" y="124759"/>
                  </a:moveTo>
                  <a:lnTo>
                    <a:pt x="21555" y="124940"/>
                  </a:lnTo>
                  <a:lnTo>
                    <a:pt x="22234" y="125256"/>
                  </a:lnTo>
                  <a:lnTo>
                    <a:pt x="22324" y="125075"/>
                  </a:lnTo>
                  <a:lnTo>
                    <a:pt x="21645" y="124759"/>
                  </a:lnTo>
                  <a:close/>
                  <a:moveTo>
                    <a:pt x="195699" y="124593"/>
                  </a:moveTo>
                  <a:lnTo>
                    <a:pt x="195518" y="124668"/>
                  </a:lnTo>
                  <a:lnTo>
                    <a:pt x="195805" y="125362"/>
                  </a:lnTo>
                  <a:lnTo>
                    <a:pt x="196001" y="125271"/>
                  </a:lnTo>
                  <a:lnTo>
                    <a:pt x="195699" y="124593"/>
                  </a:lnTo>
                  <a:close/>
                  <a:moveTo>
                    <a:pt x="262928" y="125211"/>
                  </a:moveTo>
                  <a:lnTo>
                    <a:pt x="262249" y="125528"/>
                  </a:lnTo>
                  <a:lnTo>
                    <a:pt x="262340" y="125724"/>
                  </a:lnTo>
                  <a:lnTo>
                    <a:pt x="263003" y="125407"/>
                  </a:lnTo>
                  <a:lnTo>
                    <a:pt x="262928" y="125211"/>
                  </a:lnTo>
                  <a:close/>
                  <a:moveTo>
                    <a:pt x="22807" y="125302"/>
                  </a:moveTo>
                  <a:lnTo>
                    <a:pt x="22716" y="125483"/>
                  </a:lnTo>
                  <a:lnTo>
                    <a:pt x="23395" y="125799"/>
                  </a:lnTo>
                  <a:lnTo>
                    <a:pt x="23486" y="125618"/>
                  </a:lnTo>
                  <a:lnTo>
                    <a:pt x="22807" y="125302"/>
                  </a:lnTo>
                  <a:close/>
                  <a:moveTo>
                    <a:pt x="85918" y="125347"/>
                  </a:moveTo>
                  <a:lnTo>
                    <a:pt x="85767" y="125483"/>
                  </a:lnTo>
                  <a:lnTo>
                    <a:pt x="86295" y="126010"/>
                  </a:lnTo>
                  <a:lnTo>
                    <a:pt x="86446" y="125860"/>
                  </a:lnTo>
                  <a:lnTo>
                    <a:pt x="85918" y="125347"/>
                  </a:lnTo>
                  <a:close/>
                  <a:moveTo>
                    <a:pt x="270395" y="125452"/>
                  </a:moveTo>
                  <a:lnTo>
                    <a:pt x="270244" y="125603"/>
                  </a:lnTo>
                  <a:lnTo>
                    <a:pt x="270787" y="126116"/>
                  </a:lnTo>
                  <a:lnTo>
                    <a:pt x="270923" y="125980"/>
                  </a:lnTo>
                  <a:lnTo>
                    <a:pt x="270395" y="125452"/>
                  </a:lnTo>
                  <a:close/>
                  <a:moveTo>
                    <a:pt x="89523" y="125377"/>
                  </a:moveTo>
                  <a:lnTo>
                    <a:pt x="89237" y="126071"/>
                  </a:lnTo>
                  <a:lnTo>
                    <a:pt x="89418" y="126146"/>
                  </a:lnTo>
                  <a:lnTo>
                    <a:pt x="89719" y="125467"/>
                  </a:lnTo>
                  <a:lnTo>
                    <a:pt x="89523" y="125377"/>
                  </a:lnTo>
                  <a:close/>
                  <a:moveTo>
                    <a:pt x="166436" y="125392"/>
                  </a:moveTo>
                  <a:lnTo>
                    <a:pt x="166134" y="126071"/>
                  </a:lnTo>
                  <a:lnTo>
                    <a:pt x="166331" y="126161"/>
                  </a:lnTo>
                  <a:lnTo>
                    <a:pt x="166617" y="125467"/>
                  </a:lnTo>
                  <a:lnTo>
                    <a:pt x="166436" y="125392"/>
                  </a:lnTo>
                  <a:close/>
                  <a:moveTo>
                    <a:pt x="261751" y="125754"/>
                  </a:moveTo>
                  <a:lnTo>
                    <a:pt x="261088" y="126071"/>
                  </a:lnTo>
                  <a:lnTo>
                    <a:pt x="261163" y="126267"/>
                  </a:lnTo>
                  <a:lnTo>
                    <a:pt x="261842" y="125950"/>
                  </a:lnTo>
                  <a:lnTo>
                    <a:pt x="261751" y="125754"/>
                  </a:lnTo>
                  <a:close/>
                  <a:moveTo>
                    <a:pt x="119208" y="125558"/>
                  </a:moveTo>
                  <a:lnTo>
                    <a:pt x="119027" y="125633"/>
                  </a:lnTo>
                  <a:lnTo>
                    <a:pt x="119314" y="126327"/>
                  </a:lnTo>
                  <a:lnTo>
                    <a:pt x="119495" y="126252"/>
                  </a:lnTo>
                  <a:lnTo>
                    <a:pt x="119208" y="125558"/>
                  </a:lnTo>
                  <a:close/>
                  <a:moveTo>
                    <a:pt x="23953" y="125845"/>
                  </a:moveTo>
                  <a:lnTo>
                    <a:pt x="23863" y="126026"/>
                  </a:lnTo>
                  <a:lnTo>
                    <a:pt x="24542" y="126342"/>
                  </a:lnTo>
                  <a:lnTo>
                    <a:pt x="24632" y="126161"/>
                  </a:lnTo>
                  <a:lnTo>
                    <a:pt x="23953" y="125845"/>
                  </a:lnTo>
                  <a:close/>
                  <a:moveTo>
                    <a:pt x="196212" y="125769"/>
                  </a:moveTo>
                  <a:lnTo>
                    <a:pt x="196016" y="125860"/>
                  </a:lnTo>
                  <a:lnTo>
                    <a:pt x="196302" y="126538"/>
                  </a:lnTo>
                  <a:lnTo>
                    <a:pt x="196498" y="126463"/>
                  </a:lnTo>
                  <a:lnTo>
                    <a:pt x="196212" y="125769"/>
                  </a:lnTo>
                  <a:close/>
                  <a:moveTo>
                    <a:pt x="260590" y="126297"/>
                  </a:moveTo>
                  <a:lnTo>
                    <a:pt x="259926" y="126614"/>
                  </a:lnTo>
                  <a:lnTo>
                    <a:pt x="260002" y="126810"/>
                  </a:lnTo>
                  <a:lnTo>
                    <a:pt x="260681" y="126493"/>
                  </a:lnTo>
                  <a:lnTo>
                    <a:pt x="260590" y="126297"/>
                  </a:lnTo>
                  <a:close/>
                  <a:moveTo>
                    <a:pt x="25115" y="126388"/>
                  </a:moveTo>
                  <a:lnTo>
                    <a:pt x="25039" y="126569"/>
                  </a:lnTo>
                  <a:lnTo>
                    <a:pt x="25703" y="126885"/>
                  </a:lnTo>
                  <a:lnTo>
                    <a:pt x="25794" y="126704"/>
                  </a:lnTo>
                  <a:lnTo>
                    <a:pt x="25115" y="126388"/>
                  </a:lnTo>
                  <a:close/>
                  <a:moveTo>
                    <a:pt x="86838" y="126237"/>
                  </a:moveTo>
                  <a:lnTo>
                    <a:pt x="86687" y="126388"/>
                  </a:lnTo>
                  <a:lnTo>
                    <a:pt x="87230" y="126900"/>
                  </a:lnTo>
                  <a:lnTo>
                    <a:pt x="87366" y="126750"/>
                  </a:lnTo>
                  <a:lnTo>
                    <a:pt x="86838" y="126237"/>
                  </a:lnTo>
                  <a:close/>
                  <a:moveTo>
                    <a:pt x="271315" y="126342"/>
                  </a:moveTo>
                  <a:lnTo>
                    <a:pt x="271164" y="126493"/>
                  </a:lnTo>
                  <a:lnTo>
                    <a:pt x="271692" y="127021"/>
                  </a:lnTo>
                  <a:lnTo>
                    <a:pt x="271843" y="126870"/>
                  </a:lnTo>
                  <a:lnTo>
                    <a:pt x="271315" y="126342"/>
                  </a:lnTo>
                  <a:close/>
                  <a:moveTo>
                    <a:pt x="89025" y="126569"/>
                  </a:moveTo>
                  <a:lnTo>
                    <a:pt x="88739" y="127247"/>
                  </a:lnTo>
                  <a:lnTo>
                    <a:pt x="88920" y="127338"/>
                  </a:lnTo>
                  <a:lnTo>
                    <a:pt x="89206" y="126644"/>
                  </a:lnTo>
                  <a:lnTo>
                    <a:pt x="89025" y="126569"/>
                  </a:lnTo>
                  <a:close/>
                  <a:moveTo>
                    <a:pt x="165923" y="126569"/>
                  </a:moveTo>
                  <a:lnTo>
                    <a:pt x="165637" y="127262"/>
                  </a:lnTo>
                  <a:lnTo>
                    <a:pt x="165833" y="127338"/>
                  </a:lnTo>
                  <a:lnTo>
                    <a:pt x="166119" y="126659"/>
                  </a:lnTo>
                  <a:lnTo>
                    <a:pt x="165923" y="126569"/>
                  </a:lnTo>
                  <a:close/>
                  <a:moveTo>
                    <a:pt x="259429" y="126840"/>
                  </a:moveTo>
                  <a:lnTo>
                    <a:pt x="258750" y="127157"/>
                  </a:lnTo>
                  <a:lnTo>
                    <a:pt x="258840" y="127338"/>
                  </a:lnTo>
                  <a:lnTo>
                    <a:pt x="259519" y="127021"/>
                  </a:lnTo>
                  <a:lnTo>
                    <a:pt x="259429" y="126840"/>
                  </a:lnTo>
                  <a:close/>
                  <a:moveTo>
                    <a:pt x="26276" y="126931"/>
                  </a:moveTo>
                  <a:lnTo>
                    <a:pt x="26201" y="127112"/>
                  </a:lnTo>
                  <a:lnTo>
                    <a:pt x="26864" y="127428"/>
                  </a:lnTo>
                  <a:lnTo>
                    <a:pt x="26955" y="127247"/>
                  </a:lnTo>
                  <a:lnTo>
                    <a:pt x="26276" y="126931"/>
                  </a:lnTo>
                  <a:close/>
                  <a:moveTo>
                    <a:pt x="119706" y="126735"/>
                  </a:moveTo>
                  <a:lnTo>
                    <a:pt x="119525" y="126825"/>
                  </a:lnTo>
                  <a:lnTo>
                    <a:pt x="119812" y="127504"/>
                  </a:lnTo>
                  <a:lnTo>
                    <a:pt x="119993" y="127428"/>
                  </a:lnTo>
                  <a:lnTo>
                    <a:pt x="119706" y="126735"/>
                  </a:lnTo>
                  <a:close/>
                  <a:moveTo>
                    <a:pt x="196710" y="126961"/>
                  </a:moveTo>
                  <a:lnTo>
                    <a:pt x="196513" y="127036"/>
                  </a:lnTo>
                  <a:lnTo>
                    <a:pt x="196800" y="127715"/>
                  </a:lnTo>
                  <a:lnTo>
                    <a:pt x="196996" y="127640"/>
                  </a:lnTo>
                  <a:lnTo>
                    <a:pt x="196710" y="126961"/>
                  </a:lnTo>
                  <a:close/>
                  <a:moveTo>
                    <a:pt x="87758" y="127127"/>
                  </a:moveTo>
                  <a:lnTo>
                    <a:pt x="87607" y="127278"/>
                  </a:lnTo>
                  <a:lnTo>
                    <a:pt x="88135" y="127805"/>
                  </a:lnTo>
                  <a:lnTo>
                    <a:pt x="88286" y="127655"/>
                  </a:lnTo>
                  <a:lnTo>
                    <a:pt x="87758" y="127127"/>
                  </a:lnTo>
                  <a:close/>
                  <a:moveTo>
                    <a:pt x="258267" y="127383"/>
                  </a:moveTo>
                  <a:lnTo>
                    <a:pt x="257588" y="127700"/>
                  </a:lnTo>
                  <a:lnTo>
                    <a:pt x="257679" y="127881"/>
                  </a:lnTo>
                  <a:lnTo>
                    <a:pt x="258358" y="127564"/>
                  </a:lnTo>
                  <a:lnTo>
                    <a:pt x="258267" y="127383"/>
                  </a:lnTo>
                  <a:close/>
                  <a:moveTo>
                    <a:pt x="272235" y="127262"/>
                  </a:moveTo>
                  <a:lnTo>
                    <a:pt x="272084" y="127398"/>
                  </a:lnTo>
                  <a:lnTo>
                    <a:pt x="272627" y="127926"/>
                  </a:lnTo>
                  <a:lnTo>
                    <a:pt x="272763" y="127775"/>
                  </a:lnTo>
                  <a:lnTo>
                    <a:pt x="272235" y="127262"/>
                  </a:lnTo>
                  <a:close/>
                  <a:moveTo>
                    <a:pt x="27438" y="127474"/>
                  </a:moveTo>
                  <a:lnTo>
                    <a:pt x="27362" y="127655"/>
                  </a:lnTo>
                  <a:lnTo>
                    <a:pt x="28026" y="127971"/>
                  </a:lnTo>
                  <a:lnTo>
                    <a:pt x="28116" y="127790"/>
                  </a:lnTo>
                  <a:lnTo>
                    <a:pt x="27438" y="127474"/>
                  </a:lnTo>
                  <a:close/>
                  <a:moveTo>
                    <a:pt x="257106" y="127926"/>
                  </a:moveTo>
                  <a:lnTo>
                    <a:pt x="256427" y="128243"/>
                  </a:lnTo>
                  <a:lnTo>
                    <a:pt x="256517" y="128424"/>
                  </a:lnTo>
                  <a:lnTo>
                    <a:pt x="257196" y="128107"/>
                  </a:lnTo>
                  <a:lnTo>
                    <a:pt x="257106" y="127926"/>
                  </a:lnTo>
                  <a:close/>
                  <a:moveTo>
                    <a:pt x="28614" y="128017"/>
                  </a:moveTo>
                  <a:lnTo>
                    <a:pt x="28524" y="128198"/>
                  </a:lnTo>
                  <a:lnTo>
                    <a:pt x="29202" y="128514"/>
                  </a:lnTo>
                  <a:lnTo>
                    <a:pt x="29278" y="128333"/>
                  </a:lnTo>
                  <a:lnTo>
                    <a:pt x="28614" y="128017"/>
                  </a:lnTo>
                  <a:close/>
                  <a:moveTo>
                    <a:pt x="165441" y="127745"/>
                  </a:moveTo>
                  <a:lnTo>
                    <a:pt x="165139" y="128424"/>
                  </a:lnTo>
                  <a:lnTo>
                    <a:pt x="165335" y="128514"/>
                  </a:lnTo>
                  <a:lnTo>
                    <a:pt x="165622" y="127821"/>
                  </a:lnTo>
                  <a:lnTo>
                    <a:pt x="165441" y="127745"/>
                  </a:lnTo>
                  <a:close/>
                  <a:moveTo>
                    <a:pt x="120204" y="127911"/>
                  </a:moveTo>
                  <a:lnTo>
                    <a:pt x="120008" y="128002"/>
                  </a:lnTo>
                  <a:lnTo>
                    <a:pt x="120309" y="128680"/>
                  </a:lnTo>
                  <a:lnTo>
                    <a:pt x="120490" y="128605"/>
                  </a:lnTo>
                  <a:lnTo>
                    <a:pt x="120204" y="127911"/>
                  </a:lnTo>
                  <a:close/>
                  <a:moveTo>
                    <a:pt x="88528" y="127745"/>
                  </a:moveTo>
                  <a:lnTo>
                    <a:pt x="88241" y="128424"/>
                  </a:lnTo>
                  <a:lnTo>
                    <a:pt x="88437" y="128514"/>
                  </a:lnTo>
                  <a:lnTo>
                    <a:pt x="88558" y="128213"/>
                  </a:lnTo>
                  <a:lnTo>
                    <a:pt x="89056" y="128695"/>
                  </a:lnTo>
                  <a:lnTo>
                    <a:pt x="89206" y="128560"/>
                  </a:lnTo>
                  <a:lnTo>
                    <a:pt x="88678" y="128032"/>
                  </a:lnTo>
                  <a:lnTo>
                    <a:pt x="88603" y="128092"/>
                  </a:lnTo>
                  <a:lnTo>
                    <a:pt x="88724" y="127821"/>
                  </a:lnTo>
                  <a:lnTo>
                    <a:pt x="88528" y="127745"/>
                  </a:lnTo>
                  <a:close/>
                  <a:moveTo>
                    <a:pt x="273155" y="128152"/>
                  </a:moveTo>
                  <a:lnTo>
                    <a:pt x="273004" y="128303"/>
                  </a:lnTo>
                  <a:lnTo>
                    <a:pt x="273532" y="128831"/>
                  </a:lnTo>
                  <a:lnTo>
                    <a:pt x="273683" y="128680"/>
                  </a:lnTo>
                  <a:lnTo>
                    <a:pt x="273155" y="128152"/>
                  </a:lnTo>
                  <a:close/>
                  <a:moveTo>
                    <a:pt x="197207" y="128137"/>
                  </a:moveTo>
                  <a:lnTo>
                    <a:pt x="197026" y="128228"/>
                  </a:lnTo>
                  <a:lnTo>
                    <a:pt x="197313" y="128907"/>
                  </a:lnTo>
                  <a:lnTo>
                    <a:pt x="197509" y="128831"/>
                  </a:lnTo>
                  <a:lnTo>
                    <a:pt x="197207" y="128137"/>
                  </a:lnTo>
                  <a:close/>
                  <a:moveTo>
                    <a:pt x="255944" y="128469"/>
                  </a:moveTo>
                  <a:lnTo>
                    <a:pt x="255280" y="128786"/>
                  </a:lnTo>
                  <a:lnTo>
                    <a:pt x="255356" y="128967"/>
                  </a:lnTo>
                  <a:lnTo>
                    <a:pt x="256035" y="128665"/>
                  </a:lnTo>
                  <a:lnTo>
                    <a:pt x="255944" y="128469"/>
                  </a:lnTo>
                  <a:close/>
                  <a:moveTo>
                    <a:pt x="29776" y="128560"/>
                  </a:moveTo>
                  <a:lnTo>
                    <a:pt x="29685" y="128741"/>
                  </a:lnTo>
                  <a:lnTo>
                    <a:pt x="30364" y="129057"/>
                  </a:lnTo>
                  <a:lnTo>
                    <a:pt x="30439" y="128861"/>
                  </a:lnTo>
                  <a:lnTo>
                    <a:pt x="29776" y="128560"/>
                  </a:lnTo>
                  <a:close/>
                  <a:moveTo>
                    <a:pt x="254783" y="129012"/>
                  </a:moveTo>
                  <a:lnTo>
                    <a:pt x="254104" y="129329"/>
                  </a:lnTo>
                  <a:lnTo>
                    <a:pt x="254194" y="129510"/>
                  </a:lnTo>
                  <a:lnTo>
                    <a:pt x="254873" y="129208"/>
                  </a:lnTo>
                  <a:lnTo>
                    <a:pt x="254783" y="129012"/>
                  </a:lnTo>
                  <a:close/>
                  <a:moveTo>
                    <a:pt x="30937" y="129103"/>
                  </a:moveTo>
                  <a:lnTo>
                    <a:pt x="30847" y="129284"/>
                  </a:lnTo>
                  <a:lnTo>
                    <a:pt x="31525" y="129600"/>
                  </a:lnTo>
                  <a:lnTo>
                    <a:pt x="31601" y="129404"/>
                  </a:lnTo>
                  <a:lnTo>
                    <a:pt x="30937" y="129103"/>
                  </a:lnTo>
                  <a:close/>
                  <a:moveTo>
                    <a:pt x="89568" y="128937"/>
                  </a:moveTo>
                  <a:lnTo>
                    <a:pt x="89433" y="129088"/>
                  </a:lnTo>
                  <a:lnTo>
                    <a:pt x="89961" y="129600"/>
                  </a:lnTo>
                  <a:lnTo>
                    <a:pt x="90111" y="129465"/>
                  </a:lnTo>
                  <a:lnTo>
                    <a:pt x="89568" y="128937"/>
                  </a:lnTo>
                  <a:close/>
                  <a:moveTo>
                    <a:pt x="88030" y="128922"/>
                  </a:moveTo>
                  <a:lnTo>
                    <a:pt x="87743" y="129616"/>
                  </a:lnTo>
                  <a:lnTo>
                    <a:pt x="87924" y="129691"/>
                  </a:lnTo>
                  <a:lnTo>
                    <a:pt x="88226" y="128997"/>
                  </a:lnTo>
                  <a:lnTo>
                    <a:pt x="88030" y="128922"/>
                  </a:lnTo>
                  <a:close/>
                  <a:moveTo>
                    <a:pt x="164943" y="128922"/>
                  </a:moveTo>
                  <a:lnTo>
                    <a:pt x="164656" y="129616"/>
                  </a:lnTo>
                  <a:lnTo>
                    <a:pt x="164837" y="129691"/>
                  </a:lnTo>
                  <a:lnTo>
                    <a:pt x="165124" y="129012"/>
                  </a:lnTo>
                  <a:lnTo>
                    <a:pt x="164943" y="128922"/>
                  </a:lnTo>
                  <a:close/>
                  <a:moveTo>
                    <a:pt x="274060" y="129057"/>
                  </a:moveTo>
                  <a:lnTo>
                    <a:pt x="273924" y="129208"/>
                  </a:lnTo>
                  <a:lnTo>
                    <a:pt x="274452" y="129721"/>
                  </a:lnTo>
                  <a:lnTo>
                    <a:pt x="274588" y="129570"/>
                  </a:lnTo>
                  <a:lnTo>
                    <a:pt x="274060" y="129057"/>
                  </a:lnTo>
                  <a:close/>
                  <a:moveTo>
                    <a:pt x="120717" y="129103"/>
                  </a:moveTo>
                  <a:lnTo>
                    <a:pt x="120521" y="129178"/>
                  </a:lnTo>
                  <a:lnTo>
                    <a:pt x="120807" y="129872"/>
                  </a:lnTo>
                  <a:lnTo>
                    <a:pt x="121003" y="129781"/>
                  </a:lnTo>
                  <a:lnTo>
                    <a:pt x="120717" y="129103"/>
                  </a:lnTo>
                  <a:close/>
                  <a:moveTo>
                    <a:pt x="253621" y="129555"/>
                  </a:moveTo>
                  <a:lnTo>
                    <a:pt x="252942" y="129872"/>
                  </a:lnTo>
                  <a:lnTo>
                    <a:pt x="253033" y="130053"/>
                  </a:lnTo>
                  <a:lnTo>
                    <a:pt x="253712" y="129751"/>
                  </a:lnTo>
                  <a:lnTo>
                    <a:pt x="253621" y="129555"/>
                  </a:lnTo>
                  <a:close/>
                  <a:moveTo>
                    <a:pt x="197705" y="129314"/>
                  </a:moveTo>
                  <a:lnTo>
                    <a:pt x="197524" y="129404"/>
                  </a:lnTo>
                  <a:lnTo>
                    <a:pt x="197811" y="130083"/>
                  </a:lnTo>
                  <a:lnTo>
                    <a:pt x="198007" y="130008"/>
                  </a:lnTo>
                  <a:lnTo>
                    <a:pt x="197705" y="129314"/>
                  </a:lnTo>
                  <a:close/>
                  <a:moveTo>
                    <a:pt x="32099" y="129646"/>
                  </a:moveTo>
                  <a:lnTo>
                    <a:pt x="32008" y="129827"/>
                  </a:lnTo>
                  <a:lnTo>
                    <a:pt x="32687" y="130143"/>
                  </a:lnTo>
                  <a:lnTo>
                    <a:pt x="32777" y="129947"/>
                  </a:lnTo>
                  <a:lnTo>
                    <a:pt x="32099" y="129646"/>
                  </a:lnTo>
                  <a:close/>
                  <a:moveTo>
                    <a:pt x="90489" y="129827"/>
                  </a:moveTo>
                  <a:lnTo>
                    <a:pt x="90338" y="129978"/>
                  </a:lnTo>
                  <a:lnTo>
                    <a:pt x="90881" y="130505"/>
                  </a:lnTo>
                  <a:lnTo>
                    <a:pt x="91016" y="130355"/>
                  </a:lnTo>
                  <a:lnTo>
                    <a:pt x="90489" y="129827"/>
                  </a:lnTo>
                  <a:close/>
                  <a:moveTo>
                    <a:pt x="252460" y="130098"/>
                  </a:moveTo>
                  <a:lnTo>
                    <a:pt x="251781" y="130415"/>
                  </a:lnTo>
                  <a:lnTo>
                    <a:pt x="251871" y="130596"/>
                  </a:lnTo>
                  <a:lnTo>
                    <a:pt x="252550" y="130279"/>
                  </a:lnTo>
                  <a:lnTo>
                    <a:pt x="252460" y="130098"/>
                  </a:lnTo>
                  <a:close/>
                  <a:moveTo>
                    <a:pt x="274980" y="129947"/>
                  </a:moveTo>
                  <a:lnTo>
                    <a:pt x="274829" y="130098"/>
                  </a:lnTo>
                  <a:lnTo>
                    <a:pt x="275357" y="130626"/>
                  </a:lnTo>
                  <a:lnTo>
                    <a:pt x="275508" y="130475"/>
                  </a:lnTo>
                  <a:lnTo>
                    <a:pt x="274980" y="129947"/>
                  </a:lnTo>
                  <a:close/>
                  <a:moveTo>
                    <a:pt x="33260" y="130174"/>
                  </a:moveTo>
                  <a:lnTo>
                    <a:pt x="33170" y="130370"/>
                  </a:lnTo>
                  <a:lnTo>
                    <a:pt x="33848" y="130686"/>
                  </a:lnTo>
                  <a:lnTo>
                    <a:pt x="33939" y="130490"/>
                  </a:lnTo>
                  <a:lnTo>
                    <a:pt x="33260" y="130174"/>
                  </a:lnTo>
                  <a:close/>
                  <a:moveTo>
                    <a:pt x="87532" y="130098"/>
                  </a:moveTo>
                  <a:lnTo>
                    <a:pt x="87245" y="130792"/>
                  </a:lnTo>
                  <a:lnTo>
                    <a:pt x="87426" y="130867"/>
                  </a:lnTo>
                  <a:lnTo>
                    <a:pt x="87728" y="130189"/>
                  </a:lnTo>
                  <a:lnTo>
                    <a:pt x="87532" y="130098"/>
                  </a:lnTo>
                  <a:close/>
                  <a:moveTo>
                    <a:pt x="164430" y="130098"/>
                  </a:moveTo>
                  <a:lnTo>
                    <a:pt x="164143" y="130792"/>
                  </a:lnTo>
                  <a:lnTo>
                    <a:pt x="164324" y="130867"/>
                  </a:lnTo>
                  <a:lnTo>
                    <a:pt x="164626" y="130189"/>
                  </a:lnTo>
                  <a:lnTo>
                    <a:pt x="164430" y="130098"/>
                  </a:lnTo>
                  <a:close/>
                  <a:moveTo>
                    <a:pt x="121214" y="130279"/>
                  </a:moveTo>
                  <a:lnTo>
                    <a:pt x="121018" y="130355"/>
                  </a:lnTo>
                  <a:lnTo>
                    <a:pt x="121305" y="131048"/>
                  </a:lnTo>
                  <a:lnTo>
                    <a:pt x="121501" y="130958"/>
                  </a:lnTo>
                  <a:lnTo>
                    <a:pt x="121214" y="130279"/>
                  </a:lnTo>
                  <a:close/>
                  <a:moveTo>
                    <a:pt x="251298" y="130641"/>
                  </a:moveTo>
                  <a:lnTo>
                    <a:pt x="250620" y="130958"/>
                  </a:lnTo>
                  <a:lnTo>
                    <a:pt x="250710" y="131139"/>
                  </a:lnTo>
                  <a:lnTo>
                    <a:pt x="251389" y="130822"/>
                  </a:lnTo>
                  <a:lnTo>
                    <a:pt x="251298" y="130641"/>
                  </a:lnTo>
                  <a:close/>
                  <a:moveTo>
                    <a:pt x="34422" y="130732"/>
                  </a:moveTo>
                  <a:lnTo>
                    <a:pt x="34346" y="130913"/>
                  </a:lnTo>
                  <a:lnTo>
                    <a:pt x="35010" y="131230"/>
                  </a:lnTo>
                  <a:lnTo>
                    <a:pt x="35100" y="131033"/>
                  </a:lnTo>
                  <a:lnTo>
                    <a:pt x="34422" y="130732"/>
                  </a:lnTo>
                  <a:close/>
                  <a:moveTo>
                    <a:pt x="198218" y="130505"/>
                  </a:moveTo>
                  <a:lnTo>
                    <a:pt x="198022" y="130581"/>
                  </a:lnTo>
                  <a:lnTo>
                    <a:pt x="198308" y="131275"/>
                  </a:lnTo>
                  <a:lnTo>
                    <a:pt x="198505" y="131184"/>
                  </a:lnTo>
                  <a:lnTo>
                    <a:pt x="198218" y="130505"/>
                  </a:lnTo>
                  <a:close/>
                  <a:moveTo>
                    <a:pt x="91409" y="130732"/>
                  </a:moveTo>
                  <a:lnTo>
                    <a:pt x="91258" y="130883"/>
                  </a:lnTo>
                  <a:lnTo>
                    <a:pt x="91786" y="131395"/>
                  </a:lnTo>
                  <a:lnTo>
                    <a:pt x="91937" y="131260"/>
                  </a:lnTo>
                  <a:lnTo>
                    <a:pt x="91409" y="130732"/>
                  </a:lnTo>
                  <a:close/>
                  <a:moveTo>
                    <a:pt x="275900" y="130852"/>
                  </a:moveTo>
                  <a:lnTo>
                    <a:pt x="275749" y="131003"/>
                  </a:lnTo>
                  <a:lnTo>
                    <a:pt x="276277" y="131516"/>
                  </a:lnTo>
                  <a:lnTo>
                    <a:pt x="276428" y="131380"/>
                  </a:lnTo>
                  <a:lnTo>
                    <a:pt x="275900" y="130852"/>
                  </a:lnTo>
                  <a:close/>
                  <a:moveTo>
                    <a:pt x="250137" y="131184"/>
                  </a:moveTo>
                  <a:lnTo>
                    <a:pt x="249458" y="131501"/>
                  </a:lnTo>
                  <a:lnTo>
                    <a:pt x="249549" y="131682"/>
                  </a:lnTo>
                  <a:lnTo>
                    <a:pt x="250212" y="131365"/>
                  </a:lnTo>
                  <a:lnTo>
                    <a:pt x="250137" y="131184"/>
                  </a:lnTo>
                  <a:close/>
                  <a:moveTo>
                    <a:pt x="35583" y="131260"/>
                  </a:moveTo>
                  <a:lnTo>
                    <a:pt x="35492" y="131456"/>
                  </a:lnTo>
                  <a:lnTo>
                    <a:pt x="36171" y="131773"/>
                  </a:lnTo>
                  <a:lnTo>
                    <a:pt x="36262" y="131576"/>
                  </a:lnTo>
                  <a:lnTo>
                    <a:pt x="35583" y="131260"/>
                  </a:lnTo>
                  <a:close/>
                  <a:moveTo>
                    <a:pt x="87034" y="131290"/>
                  </a:moveTo>
                  <a:lnTo>
                    <a:pt x="86733" y="131969"/>
                  </a:lnTo>
                  <a:lnTo>
                    <a:pt x="86929" y="132059"/>
                  </a:lnTo>
                  <a:lnTo>
                    <a:pt x="87215" y="131365"/>
                  </a:lnTo>
                  <a:lnTo>
                    <a:pt x="87034" y="131290"/>
                  </a:lnTo>
                  <a:close/>
                  <a:moveTo>
                    <a:pt x="163932" y="131290"/>
                  </a:moveTo>
                  <a:lnTo>
                    <a:pt x="163630" y="131969"/>
                  </a:lnTo>
                  <a:lnTo>
                    <a:pt x="163827" y="132059"/>
                  </a:lnTo>
                  <a:lnTo>
                    <a:pt x="164113" y="131365"/>
                  </a:lnTo>
                  <a:lnTo>
                    <a:pt x="163932" y="131290"/>
                  </a:lnTo>
                  <a:close/>
                  <a:moveTo>
                    <a:pt x="121712" y="131456"/>
                  </a:moveTo>
                  <a:lnTo>
                    <a:pt x="121531" y="131546"/>
                  </a:lnTo>
                  <a:lnTo>
                    <a:pt x="121818" y="132225"/>
                  </a:lnTo>
                  <a:lnTo>
                    <a:pt x="121999" y="132150"/>
                  </a:lnTo>
                  <a:lnTo>
                    <a:pt x="121712" y="131456"/>
                  </a:lnTo>
                  <a:close/>
                  <a:moveTo>
                    <a:pt x="248975" y="131727"/>
                  </a:moveTo>
                  <a:lnTo>
                    <a:pt x="248297" y="132044"/>
                  </a:lnTo>
                  <a:lnTo>
                    <a:pt x="248387" y="132225"/>
                  </a:lnTo>
                  <a:lnTo>
                    <a:pt x="249051" y="131908"/>
                  </a:lnTo>
                  <a:lnTo>
                    <a:pt x="248975" y="131727"/>
                  </a:lnTo>
                  <a:close/>
                  <a:moveTo>
                    <a:pt x="92329" y="131637"/>
                  </a:moveTo>
                  <a:lnTo>
                    <a:pt x="92178" y="131788"/>
                  </a:lnTo>
                  <a:lnTo>
                    <a:pt x="92706" y="132300"/>
                  </a:lnTo>
                  <a:lnTo>
                    <a:pt x="92857" y="132165"/>
                  </a:lnTo>
                  <a:lnTo>
                    <a:pt x="92329" y="131637"/>
                  </a:lnTo>
                  <a:close/>
                  <a:moveTo>
                    <a:pt x="36744" y="131803"/>
                  </a:moveTo>
                  <a:lnTo>
                    <a:pt x="36654" y="131999"/>
                  </a:lnTo>
                  <a:lnTo>
                    <a:pt x="37333" y="132316"/>
                  </a:lnTo>
                  <a:lnTo>
                    <a:pt x="37423" y="132119"/>
                  </a:lnTo>
                  <a:lnTo>
                    <a:pt x="36744" y="131803"/>
                  </a:lnTo>
                  <a:close/>
                  <a:moveTo>
                    <a:pt x="276805" y="131757"/>
                  </a:moveTo>
                  <a:lnTo>
                    <a:pt x="276669" y="131893"/>
                  </a:lnTo>
                  <a:lnTo>
                    <a:pt x="277197" y="132421"/>
                  </a:lnTo>
                  <a:lnTo>
                    <a:pt x="277333" y="132270"/>
                  </a:lnTo>
                  <a:lnTo>
                    <a:pt x="276805" y="131757"/>
                  </a:lnTo>
                  <a:close/>
                  <a:moveTo>
                    <a:pt x="198716" y="131697"/>
                  </a:moveTo>
                  <a:lnTo>
                    <a:pt x="198520" y="131773"/>
                  </a:lnTo>
                  <a:lnTo>
                    <a:pt x="198821" y="132451"/>
                  </a:lnTo>
                  <a:lnTo>
                    <a:pt x="199002" y="132376"/>
                  </a:lnTo>
                  <a:lnTo>
                    <a:pt x="198716" y="131697"/>
                  </a:lnTo>
                  <a:close/>
                  <a:moveTo>
                    <a:pt x="247814" y="132270"/>
                  </a:moveTo>
                  <a:lnTo>
                    <a:pt x="247135" y="132587"/>
                  </a:lnTo>
                  <a:lnTo>
                    <a:pt x="247226" y="132768"/>
                  </a:lnTo>
                  <a:lnTo>
                    <a:pt x="247904" y="132451"/>
                  </a:lnTo>
                  <a:lnTo>
                    <a:pt x="247814" y="132270"/>
                  </a:lnTo>
                  <a:close/>
                  <a:moveTo>
                    <a:pt x="37906" y="132346"/>
                  </a:moveTo>
                  <a:lnTo>
                    <a:pt x="37831" y="132542"/>
                  </a:lnTo>
                  <a:lnTo>
                    <a:pt x="38494" y="132843"/>
                  </a:lnTo>
                  <a:lnTo>
                    <a:pt x="38585" y="132662"/>
                  </a:lnTo>
                  <a:lnTo>
                    <a:pt x="37906" y="132346"/>
                  </a:lnTo>
                  <a:close/>
                  <a:moveTo>
                    <a:pt x="93234" y="132542"/>
                  </a:moveTo>
                  <a:lnTo>
                    <a:pt x="93098" y="132678"/>
                  </a:lnTo>
                  <a:lnTo>
                    <a:pt x="93626" y="133205"/>
                  </a:lnTo>
                  <a:lnTo>
                    <a:pt x="93762" y="133055"/>
                  </a:lnTo>
                  <a:lnTo>
                    <a:pt x="93234" y="132542"/>
                  </a:lnTo>
                  <a:close/>
                  <a:moveTo>
                    <a:pt x="86521" y="132466"/>
                  </a:moveTo>
                  <a:lnTo>
                    <a:pt x="86235" y="133145"/>
                  </a:lnTo>
                  <a:lnTo>
                    <a:pt x="86431" y="133236"/>
                  </a:lnTo>
                  <a:lnTo>
                    <a:pt x="86718" y="132542"/>
                  </a:lnTo>
                  <a:lnTo>
                    <a:pt x="86521" y="132466"/>
                  </a:lnTo>
                  <a:close/>
                  <a:moveTo>
                    <a:pt x="163434" y="132466"/>
                  </a:moveTo>
                  <a:lnTo>
                    <a:pt x="163133" y="133145"/>
                  </a:lnTo>
                  <a:lnTo>
                    <a:pt x="163329" y="133236"/>
                  </a:lnTo>
                  <a:lnTo>
                    <a:pt x="163615" y="132542"/>
                  </a:lnTo>
                  <a:lnTo>
                    <a:pt x="163434" y="132466"/>
                  </a:lnTo>
                  <a:close/>
                  <a:moveTo>
                    <a:pt x="246652" y="132813"/>
                  </a:moveTo>
                  <a:lnTo>
                    <a:pt x="245974" y="133130"/>
                  </a:lnTo>
                  <a:lnTo>
                    <a:pt x="246064" y="133311"/>
                  </a:lnTo>
                  <a:lnTo>
                    <a:pt x="246728" y="132994"/>
                  </a:lnTo>
                  <a:lnTo>
                    <a:pt x="246652" y="132813"/>
                  </a:lnTo>
                  <a:close/>
                  <a:moveTo>
                    <a:pt x="277725" y="132647"/>
                  </a:moveTo>
                  <a:lnTo>
                    <a:pt x="277575" y="132798"/>
                  </a:lnTo>
                  <a:lnTo>
                    <a:pt x="278102" y="133326"/>
                  </a:lnTo>
                  <a:lnTo>
                    <a:pt x="278253" y="133175"/>
                  </a:lnTo>
                  <a:lnTo>
                    <a:pt x="277725" y="132647"/>
                  </a:lnTo>
                  <a:close/>
                  <a:moveTo>
                    <a:pt x="39067" y="132889"/>
                  </a:moveTo>
                  <a:lnTo>
                    <a:pt x="38992" y="133085"/>
                  </a:lnTo>
                  <a:lnTo>
                    <a:pt x="39656" y="133386"/>
                  </a:lnTo>
                  <a:lnTo>
                    <a:pt x="39746" y="133205"/>
                  </a:lnTo>
                  <a:lnTo>
                    <a:pt x="39067" y="132889"/>
                  </a:lnTo>
                  <a:close/>
                  <a:moveTo>
                    <a:pt x="122210" y="132647"/>
                  </a:moveTo>
                  <a:lnTo>
                    <a:pt x="122014" y="132723"/>
                  </a:lnTo>
                  <a:lnTo>
                    <a:pt x="122316" y="133402"/>
                  </a:lnTo>
                  <a:lnTo>
                    <a:pt x="122497" y="133326"/>
                  </a:lnTo>
                  <a:lnTo>
                    <a:pt x="122210" y="132647"/>
                  </a:lnTo>
                  <a:close/>
                  <a:moveTo>
                    <a:pt x="199213" y="132859"/>
                  </a:moveTo>
                  <a:lnTo>
                    <a:pt x="199032" y="132949"/>
                  </a:lnTo>
                  <a:lnTo>
                    <a:pt x="199319" y="133628"/>
                  </a:lnTo>
                  <a:lnTo>
                    <a:pt x="199500" y="133552"/>
                  </a:lnTo>
                  <a:lnTo>
                    <a:pt x="199213" y="132859"/>
                  </a:lnTo>
                  <a:close/>
                  <a:moveTo>
                    <a:pt x="245491" y="133356"/>
                  </a:moveTo>
                  <a:lnTo>
                    <a:pt x="244812" y="133673"/>
                  </a:lnTo>
                  <a:lnTo>
                    <a:pt x="244903" y="133854"/>
                  </a:lnTo>
                  <a:lnTo>
                    <a:pt x="245566" y="133537"/>
                  </a:lnTo>
                  <a:lnTo>
                    <a:pt x="245491" y="133356"/>
                  </a:lnTo>
                  <a:close/>
                  <a:moveTo>
                    <a:pt x="40229" y="133432"/>
                  </a:moveTo>
                  <a:lnTo>
                    <a:pt x="40138" y="133613"/>
                  </a:lnTo>
                  <a:lnTo>
                    <a:pt x="40817" y="133930"/>
                  </a:lnTo>
                  <a:lnTo>
                    <a:pt x="40908" y="133749"/>
                  </a:lnTo>
                  <a:lnTo>
                    <a:pt x="40229" y="133432"/>
                  </a:lnTo>
                  <a:close/>
                  <a:moveTo>
                    <a:pt x="94154" y="133432"/>
                  </a:moveTo>
                  <a:lnTo>
                    <a:pt x="94003" y="133583"/>
                  </a:lnTo>
                  <a:lnTo>
                    <a:pt x="94531" y="134111"/>
                  </a:lnTo>
                  <a:lnTo>
                    <a:pt x="94682" y="133960"/>
                  </a:lnTo>
                  <a:lnTo>
                    <a:pt x="94154" y="133432"/>
                  </a:lnTo>
                  <a:close/>
                  <a:moveTo>
                    <a:pt x="278630" y="133552"/>
                  </a:moveTo>
                  <a:lnTo>
                    <a:pt x="278495" y="133703"/>
                  </a:lnTo>
                  <a:lnTo>
                    <a:pt x="279023" y="134216"/>
                  </a:lnTo>
                  <a:lnTo>
                    <a:pt x="279173" y="134065"/>
                  </a:lnTo>
                  <a:lnTo>
                    <a:pt x="278630" y="133552"/>
                  </a:lnTo>
                  <a:close/>
                  <a:moveTo>
                    <a:pt x="244330" y="133899"/>
                  </a:moveTo>
                  <a:lnTo>
                    <a:pt x="243651" y="134216"/>
                  </a:lnTo>
                  <a:lnTo>
                    <a:pt x="243741" y="134397"/>
                  </a:lnTo>
                  <a:lnTo>
                    <a:pt x="244405" y="134080"/>
                  </a:lnTo>
                  <a:lnTo>
                    <a:pt x="244330" y="133899"/>
                  </a:lnTo>
                  <a:close/>
                  <a:moveTo>
                    <a:pt x="86024" y="133643"/>
                  </a:moveTo>
                  <a:lnTo>
                    <a:pt x="85737" y="134337"/>
                  </a:lnTo>
                  <a:lnTo>
                    <a:pt x="85933" y="134412"/>
                  </a:lnTo>
                  <a:lnTo>
                    <a:pt x="86220" y="133733"/>
                  </a:lnTo>
                  <a:lnTo>
                    <a:pt x="86024" y="133643"/>
                  </a:lnTo>
                  <a:close/>
                  <a:moveTo>
                    <a:pt x="162922" y="133643"/>
                  </a:moveTo>
                  <a:lnTo>
                    <a:pt x="162635" y="134337"/>
                  </a:lnTo>
                  <a:lnTo>
                    <a:pt x="162831" y="134412"/>
                  </a:lnTo>
                  <a:lnTo>
                    <a:pt x="163118" y="133733"/>
                  </a:lnTo>
                  <a:lnTo>
                    <a:pt x="162922" y="133643"/>
                  </a:lnTo>
                  <a:close/>
                  <a:moveTo>
                    <a:pt x="41390" y="133975"/>
                  </a:moveTo>
                  <a:lnTo>
                    <a:pt x="41300" y="134156"/>
                  </a:lnTo>
                  <a:lnTo>
                    <a:pt x="41979" y="134473"/>
                  </a:lnTo>
                  <a:lnTo>
                    <a:pt x="42069" y="134292"/>
                  </a:lnTo>
                  <a:lnTo>
                    <a:pt x="41390" y="133975"/>
                  </a:lnTo>
                  <a:close/>
                  <a:moveTo>
                    <a:pt x="122723" y="133824"/>
                  </a:moveTo>
                  <a:lnTo>
                    <a:pt x="122527" y="133899"/>
                  </a:lnTo>
                  <a:lnTo>
                    <a:pt x="122813" y="134593"/>
                  </a:lnTo>
                  <a:lnTo>
                    <a:pt x="123009" y="134518"/>
                  </a:lnTo>
                  <a:lnTo>
                    <a:pt x="122723" y="133824"/>
                  </a:lnTo>
                  <a:close/>
                  <a:moveTo>
                    <a:pt x="199711" y="134050"/>
                  </a:moveTo>
                  <a:lnTo>
                    <a:pt x="199530" y="134126"/>
                  </a:lnTo>
                  <a:lnTo>
                    <a:pt x="199817" y="134819"/>
                  </a:lnTo>
                  <a:lnTo>
                    <a:pt x="200013" y="134729"/>
                  </a:lnTo>
                  <a:lnTo>
                    <a:pt x="199711" y="134050"/>
                  </a:lnTo>
                  <a:close/>
                  <a:moveTo>
                    <a:pt x="243153" y="134442"/>
                  </a:moveTo>
                  <a:lnTo>
                    <a:pt x="242489" y="134759"/>
                  </a:lnTo>
                  <a:lnTo>
                    <a:pt x="242565" y="134940"/>
                  </a:lnTo>
                  <a:lnTo>
                    <a:pt x="243243" y="134623"/>
                  </a:lnTo>
                  <a:lnTo>
                    <a:pt x="243153" y="134442"/>
                  </a:lnTo>
                  <a:close/>
                  <a:moveTo>
                    <a:pt x="95059" y="134337"/>
                  </a:moveTo>
                  <a:lnTo>
                    <a:pt x="94923" y="134488"/>
                  </a:lnTo>
                  <a:lnTo>
                    <a:pt x="95451" y="135000"/>
                  </a:lnTo>
                  <a:lnTo>
                    <a:pt x="95602" y="134850"/>
                  </a:lnTo>
                  <a:lnTo>
                    <a:pt x="95059" y="134337"/>
                  </a:lnTo>
                  <a:close/>
                  <a:moveTo>
                    <a:pt x="42552" y="134518"/>
                  </a:moveTo>
                  <a:lnTo>
                    <a:pt x="42476" y="134699"/>
                  </a:lnTo>
                  <a:lnTo>
                    <a:pt x="43140" y="135016"/>
                  </a:lnTo>
                  <a:lnTo>
                    <a:pt x="43231" y="134835"/>
                  </a:lnTo>
                  <a:lnTo>
                    <a:pt x="42552" y="134518"/>
                  </a:lnTo>
                  <a:close/>
                  <a:moveTo>
                    <a:pt x="279551" y="134442"/>
                  </a:moveTo>
                  <a:lnTo>
                    <a:pt x="279400" y="134593"/>
                  </a:lnTo>
                  <a:lnTo>
                    <a:pt x="279943" y="135121"/>
                  </a:lnTo>
                  <a:lnTo>
                    <a:pt x="280078" y="134970"/>
                  </a:lnTo>
                  <a:lnTo>
                    <a:pt x="279551" y="134442"/>
                  </a:lnTo>
                  <a:close/>
                  <a:moveTo>
                    <a:pt x="241992" y="134985"/>
                  </a:moveTo>
                  <a:lnTo>
                    <a:pt x="241328" y="135302"/>
                  </a:lnTo>
                  <a:lnTo>
                    <a:pt x="241403" y="135483"/>
                  </a:lnTo>
                  <a:lnTo>
                    <a:pt x="242082" y="135166"/>
                  </a:lnTo>
                  <a:lnTo>
                    <a:pt x="241992" y="134985"/>
                  </a:lnTo>
                  <a:close/>
                  <a:moveTo>
                    <a:pt x="43713" y="135061"/>
                  </a:moveTo>
                  <a:lnTo>
                    <a:pt x="43623" y="135242"/>
                  </a:lnTo>
                  <a:lnTo>
                    <a:pt x="44302" y="135559"/>
                  </a:lnTo>
                  <a:lnTo>
                    <a:pt x="44392" y="135378"/>
                  </a:lnTo>
                  <a:lnTo>
                    <a:pt x="43713" y="135061"/>
                  </a:lnTo>
                  <a:close/>
                  <a:moveTo>
                    <a:pt x="85526" y="134835"/>
                  </a:moveTo>
                  <a:lnTo>
                    <a:pt x="85239" y="135513"/>
                  </a:lnTo>
                  <a:lnTo>
                    <a:pt x="85420" y="135589"/>
                  </a:lnTo>
                  <a:lnTo>
                    <a:pt x="85722" y="134910"/>
                  </a:lnTo>
                  <a:lnTo>
                    <a:pt x="85526" y="134835"/>
                  </a:lnTo>
                  <a:close/>
                  <a:moveTo>
                    <a:pt x="162424" y="134819"/>
                  </a:moveTo>
                  <a:lnTo>
                    <a:pt x="162137" y="135513"/>
                  </a:lnTo>
                  <a:lnTo>
                    <a:pt x="162333" y="135589"/>
                  </a:lnTo>
                  <a:lnTo>
                    <a:pt x="162620" y="134910"/>
                  </a:lnTo>
                  <a:lnTo>
                    <a:pt x="162424" y="134819"/>
                  </a:lnTo>
                  <a:close/>
                  <a:moveTo>
                    <a:pt x="123221" y="135000"/>
                  </a:moveTo>
                  <a:lnTo>
                    <a:pt x="123025" y="135091"/>
                  </a:lnTo>
                  <a:lnTo>
                    <a:pt x="123311" y="135770"/>
                  </a:lnTo>
                  <a:lnTo>
                    <a:pt x="123507" y="135694"/>
                  </a:lnTo>
                  <a:lnTo>
                    <a:pt x="123221" y="135000"/>
                  </a:lnTo>
                  <a:close/>
                  <a:moveTo>
                    <a:pt x="95979" y="135227"/>
                  </a:moveTo>
                  <a:lnTo>
                    <a:pt x="95828" y="135378"/>
                  </a:lnTo>
                  <a:lnTo>
                    <a:pt x="96371" y="135905"/>
                  </a:lnTo>
                  <a:lnTo>
                    <a:pt x="96507" y="135755"/>
                  </a:lnTo>
                  <a:lnTo>
                    <a:pt x="95979" y="135227"/>
                  </a:lnTo>
                  <a:close/>
                  <a:moveTo>
                    <a:pt x="200224" y="135227"/>
                  </a:moveTo>
                  <a:lnTo>
                    <a:pt x="200028" y="135302"/>
                  </a:lnTo>
                  <a:lnTo>
                    <a:pt x="200315" y="135996"/>
                  </a:lnTo>
                  <a:lnTo>
                    <a:pt x="200511" y="135921"/>
                  </a:lnTo>
                  <a:lnTo>
                    <a:pt x="200224" y="135227"/>
                  </a:lnTo>
                  <a:close/>
                  <a:moveTo>
                    <a:pt x="280456" y="135347"/>
                  </a:moveTo>
                  <a:lnTo>
                    <a:pt x="280320" y="135498"/>
                  </a:lnTo>
                  <a:lnTo>
                    <a:pt x="280848" y="136011"/>
                  </a:lnTo>
                  <a:lnTo>
                    <a:pt x="280999" y="135860"/>
                  </a:lnTo>
                  <a:lnTo>
                    <a:pt x="280456" y="135347"/>
                  </a:lnTo>
                  <a:close/>
                  <a:moveTo>
                    <a:pt x="240830" y="135528"/>
                  </a:moveTo>
                  <a:lnTo>
                    <a:pt x="240166" y="135845"/>
                  </a:lnTo>
                  <a:lnTo>
                    <a:pt x="240242" y="136026"/>
                  </a:lnTo>
                  <a:lnTo>
                    <a:pt x="240921" y="135709"/>
                  </a:lnTo>
                  <a:lnTo>
                    <a:pt x="240830" y="135528"/>
                  </a:lnTo>
                  <a:close/>
                  <a:moveTo>
                    <a:pt x="44875" y="135604"/>
                  </a:moveTo>
                  <a:lnTo>
                    <a:pt x="44799" y="135785"/>
                  </a:lnTo>
                  <a:lnTo>
                    <a:pt x="45463" y="136102"/>
                  </a:lnTo>
                  <a:lnTo>
                    <a:pt x="45553" y="135905"/>
                  </a:lnTo>
                  <a:lnTo>
                    <a:pt x="44875" y="135604"/>
                  </a:lnTo>
                  <a:close/>
                  <a:moveTo>
                    <a:pt x="239669" y="136056"/>
                  </a:moveTo>
                  <a:lnTo>
                    <a:pt x="238990" y="136373"/>
                  </a:lnTo>
                  <a:lnTo>
                    <a:pt x="239080" y="136569"/>
                  </a:lnTo>
                  <a:lnTo>
                    <a:pt x="239759" y="136252"/>
                  </a:lnTo>
                  <a:lnTo>
                    <a:pt x="239669" y="136056"/>
                  </a:lnTo>
                  <a:close/>
                  <a:moveTo>
                    <a:pt x="46036" y="136147"/>
                  </a:moveTo>
                  <a:lnTo>
                    <a:pt x="45961" y="136328"/>
                  </a:lnTo>
                  <a:lnTo>
                    <a:pt x="46624" y="136645"/>
                  </a:lnTo>
                  <a:lnTo>
                    <a:pt x="46715" y="136449"/>
                  </a:lnTo>
                  <a:lnTo>
                    <a:pt x="46036" y="136147"/>
                  </a:lnTo>
                  <a:close/>
                  <a:moveTo>
                    <a:pt x="85013" y="136011"/>
                  </a:moveTo>
                  <a:lnTo>
                    <a:pt x="84726" y="136690"/>
                  </a:lnTo>
                  <a:lnTo>
                    <a:pt x="84923" y="136780"/>
                  </a:lnTo>
                  <a:lnTo>
                    <a:pt x="85209" y="136087"/>
                  </a:lnTo>
                  <a:lnTo>
                    <a:pt x="85013" y="136011"/>
                  </a:lnTo>
                  <a:close/>
                  <a:moveTo>
                    <a:pt x="161926" y="136011"/>
                  </a:moveTo>
                  <a:lnTo>
                    <a:pt x="161639" y="136690"/>
                  </a:lnTo>
                  <a:lnTo>
                    <a:pt x="161820" y="136780"/>
                  </a:lnTo>
                  <a:lnTo>
                    <a:pt x="162122" y="136087"/>
                  </a:lnTo>
                  <a:lnTo>
                    <a:pt x="161926" y="136011"/>
                  </a:lnTo>
                  <a:close/>
                  <a:moveTo>
                    <a:pt x="96899" y="136132"/>
                  </a:moveTo>
                  <a:lnTo>
                    <a:pt x="96748" y="136268"/>
                  </a:lnTo>
                  <a:lnTo>
                    <a:pt x="97276" y="136795"/>
                  </a:lnTo>
                  <a:lnTo>
                    <a:pt x="97427" y="136645"/>
                  </a:lnTo>
                  <a:lnTo>
                    <a:pt x="96899" y="136132"/>
                  </a:lnTo>
                  <a:close/>
                  <a:moveTo>
                    <a:pt x="281376" y="136237"/>
                  </a:moveTo>
                  <a:lnTo>
                    <a:pt x="281225" y="136388"/>
                  </a:lnTo>
                  <a:lnTo>
                    <a:pt x="281768" y="136916"/>
                  </a:lnTo>
                  <a:lnTo>
                    <a:pt x="281904" y="136765"/>
                  </a:lnTo>
                  <a:lnTo>
                    <a:pt x="281376" y="136237"/>
                  </a:lnTo>
                  <a:close/>
                  <a:moveTo>
                    <a:pt x="123718" y="136192"/>
                  </a:moveTo>
                  <a:lnTo>
                    <a:pt x="123522" y="136268"/>
                  </a:lnTo>
                  <a:lnTo>
                    <a:pt x="123824" y="136946"/>
                  </a:lnTo>
                  <a:lnTo>
                    <a:pt x="124005" y="136871"/>
                  </a:lnTo>
                  <a:lnTo>
                    <a:pt x="123718" y="136192"/>
                  </a:lnTo>
                  <a:close/>
                  <a:moveTo>
                    <a:pt x="238507" y="136599"/>
                  </a:moveTo>
                  <a:lnTo>
                    <a:pt x="237828" y="136916"/>
                  </a:lnTo>
                  <a:lnTo>
                    <a:pt x="237919" y="137112"/>
                  </a:lnTo>
                  <a:lnTo>
                    <a:pt x="238598" y="136795"/>
                  </a:lnTo>
                  <a:lnTo>
                    <a:pt x="238507" y="136599"/>
                  </a:lnTo>
                  <a:close/>
                  <a:moveTo>
                    <a:pt x="200722" y="136403"/>
                  </a:moveTo>
                  <a:lnTo>
                    <a:pt x="200526" y="136494"/>
                  </a:lnTo>
                  <a:lnTo>
                    <a:pt x="200812" y="137173"/>
                  </a:lnTo>
                  <a:lnTo>
                    <a:pt x="201008" y="137097"/>
                  </a:lnTo>
                  <a:lnTo>
                    <a:pt x="200722" y="136403"/>
                  </a:lnTo>
                  <a:close/>
                  <a:moveTo>
                    <a:pt x="47213" y="136690"/>
                  </a:moveTo>
                  <a:lnTo>
                    <a:pt x="47122" y="136871"/>
                  </a:lnTo>
                  <a:lnTo>
                    <a:pt x="47801" y="137188"/>
                  </a:lnTo>
                  <a:lnTo>
                    <a:pt x="47876" y="136992"/>
                  </a:lnTo>
                  <a:lnTo>
                    <a:pt x="47213" y="136690"/>
                  </a:lnTo>
                  <a:close/>
                  <a:moveTo>
                    <a:pt x="237346" y="137142"/>
                  </a:moveTo>
                  <a:lnTo>
                    <a:pt x="236667" y="137459"/>
                  </a:lnTo>
                  <a:lnTo>
                    <a:pt x="236757" y="137655"/>
                  </a:lnTo>
                  <a:lnTo>
                    <a:pt x="237436" y="137338"/>
                  </a:lnTo>
                  <a:lnTo>
                    <a:pt x="237346" y="137142"/>
                  </a:lnTo>
                  <a:close/>
                  <a:moveTo>
                    <a:pt x="97804" y="137022"/>
                  </a:moveTo>
                  <a:lnTo>
                    <a:pt x="97668" y="137173"/>
                  </a:lnTo>
                  <a:lnTo>
                    <a:pt x="98196" y="137700"/>
                  </a:lnTo>
                  <a:lnTo>
                    <a:pt x="98332" y="137550"/>
                  </a:lnTo>
                  <a:lnTo>
                    <a:pt x="97804" y="137022"/>
                  </a:lnTo>
                  <a:close/>
                  <a:moveTo>
                    <a:pt x="48374" y="137233"/>
                  </a:moveTo>
                  <a:lnTo>
                    <a:pt x="48284" y="137414"/>
                  </a:lnTo>
                  <a:lnTo>
                    <a:pt x="48962" y="137731"/>
                  </a:lnTo>
                  <a:lnTo>
                    <a:pt x="49053" y="137550"/>
                  </a:lnTo>
                  <a:lnTo>
                    <a:pt x="48374" y="137233"/>
                  </a:lnTo>
                  <a:close/>
                  <a:moveTo>
                    <a:pt x="282296" y="137142"/>
                  </a:moveTo>
                  <a:lnTo>
                    <a:pt x="282145" y="137293"/>
                  </a:lnTo>
                  <a:lnTo>
                    <a:pt x="282673" y="137806"/>
                  </a:lnTo>
                  <a:lnTo>
                    <a:pt x="282824" y="137670"/>
                  </a:lnTo>
                  <a:lnTo>
                    <a:pt x="282296" y="137142"/>
                  </a:lnTo>
                  <a:close/>
                  <a:moveTo>
                    <a:pt x="84515" y="137188"/>
                  </a:moveTo>
                  <a:lnTo>
                    <a:pt x="84229" y="137881"/>
                  </a:lnTo>
                  <a:lnTo>
                    <a:pt x="84425" y="137957"/>
                  </a:lnTo>
                  <a:lnTo>
                    <a:pt x="84711" y="137263"/>
                  </a:lnTo>
                  <a:lnTo>
                    <a:pt x="84515" y="137188"/>
                  </a:lnTo>
                  <a:close/>
                  <a:moveTo>
                    <a:pt x="161413" y="137188"/>
                  </a:moveTo>
                  <a:lnTo>
                    <a:pt x="161127" y="137881"/>
                  </a:lnTo>
                  <a:lnTo>
                    <a:pt x="161323" y="137957"/>
                  </a:lnTo>
                  <a:lnTo>
                    <a:pt x="161609" y="137278"/>
                  </a:lnTo>
                  <a:lnTo>
                    <a:pt x="161413" y="137188"/>
                  </a:lnTo>
                  <a:close/>
                  <a:moveTo>
                    <a:pt x="124216" y="137369"/>
                  </a:moveTo>
                  <a:lnTo>
                    <a:pt x="124035" y="137444"/>
                  </a:lnTo>
                  <a:lnTo>
                    <a:pt x="124322" y="138138"/>
                  </a:lnTo>
                  <a:lnTo>
                    <a:pt x="124503" y="138047"/>
                  </a:lnTo>
                  <a:lnTo>
                    <a:pt x="124216" y="137369"/>
                  </a:lnTo>
                  <a:close/>
                  <a:moveTo>
                    <a:pt x="236184" y="137685"/>
                  </a:moveTo>
                  <a:lnTo>
                    <a:pt x="235505" y="138002"/>
                  </a:lnTo>
                  <a:lnTo>
                    <a:pt x="235596" y="138183"/>
                  </a:lnTo>
                  <a:lnTo>
                    <a:pt x="236260" y="137866"/>
                  </a:lnTo>
                  <a:lnTo>
                    <a:pt x="236184" y="137685"/>
                  </a:lnTo>
                  <a:close/>
                  <a:moveTo>
                    <a:pt x="49536" y="137776"/>
                  </a:moveTo>
                  <a:lnTo>
                    <a:pt x="49445" y="137957"/>
                  </a:lnTo>
                  <a:lnTo>
                    <a:pt x="50124" y="138274"/>
                  </a:lnTo>
                  <a:lnTo>
                    <a:pt x="50214" y="138078"/>
                  </a:lnTo>
                  <a:lnTo>
                    <a:pt x="49536" y="137776"/>
                  </a:lnTo>
                  <a:close/>
                  <a:moveTo>
                    <a:pt x="201220" y="137580"/>
                  </a:moveTo>
                  <a:lnTo>
                    <a:pt x="201024" y="137670"/>
                  </a:lnTo>
                  <a:lnTo>
                    <a:pt x="201325" y="138349"/>
                  </a:lnTo>
                  <a:lnTo>
                    <a:pt x="201506" y="138274"/>
                  </a:lnTo>
                  <a:lnTo>
                    <a:pt x="201220" y="137580"/>
                  </a:lnTo>
                  <a:close/>
                  <a:moveTo>
                    <a:pt x="98724" y="137927"/>
                  </a:moveTo>
                  <a:lnTo>
                    <a:pt x="98573" y="138078"/>
                  </a:lnTo>
                  <a:lnTo>
                    <a:pt x="99101" y="138590"/>
                  </a:lnTo>
                  <a:lnTo>
                    <a:pt x="99252" y="138440"/>
                  </a:lnTo>
                  <a:lnTo>
                    <a:pt x="98724" y="137927"/>
                  </a:lnTo>
                  <a:close/>
                  <a:moveTo>
                    <a:pt x="283216" y="138047"/>
                  </a:moveTo>
                  <a:lnTo>
                    <a:pt x="283065" y="138183"/>
                  </a:lnTo>
                  <a:lnTo>
                    <a:pt x="283593" y="138711"/>
                  </a:lnTo>
                  <a:lnTo>
                    <a:pt x="283744" y="138560"/>
                  </a:lnTo>
                  <a:lnTo>
                    <a:pt x="283216" y="138047"/>
                  </a:lnTo>
                  <a:close/>
                  <a:moveTo>
                    <a:pt x="235023" y="138228"/>
                  </a:moveTo>
                  <a:lnTo>
                    <a:pt x="234344" y="138545"/>
                  </a:lnTo>
                  <a:lnTo>
                    <a:pt x="234434" y="138741"/>
                  </a:lnTo>
                  <a:lnTo>
                    <a:pt x="235113" y="138425"/>
                  </a:lnTo>
                  <a:lnTo>
                    <a:pt x="235023" y="138228"/>
                  </a:lnTo>
                  <a:close/>
                  <a:moveTo>
                    <a:pt x="50697" y="138319"/>
                  </a:moveTo>
                  <a:lnTo>
                    <a:pt x="50607" y="138500"/>
                  </a:lnTo>
                  <a:lnTo>
                    <a:pt x="51285" y="138817"/>
                  </a:lnTo>
                  <a:lnTo>
                    <a:pt x="51376" y="138621"/>
                  </a:lnTo>
                  <a:lnTo>
                    <a:pt x="50697" y="138319"/>
                  </a:lnTo>
                  <a:close/>
                  <a:moveTo>
                    <a:pt x="84018" y="138364"/>
                  </a:moveTo>
                  <a:lnTo>
                    <a:pt x="83731" y="139058"/>
                  </a:lnTo>
                  <a:lnTo>
                    <a:pt x="83912" y="139133"/>
                  </a:lnTo>
                  <a:lnTo>
                    <a:pt x="84214" y="138455"/>
                  </a:lnTo>
                  <a:lnTo>
                    <a:pt x="84018" y="138364"/>
                  </a:lnTo>
                  <a:close/>
                  <a:moveTo>
                    <a:pt x="160915" y="138379"/>
                  </a:moveTo>
                  <a:lnTo>
                    <a:pt x="160629" y="139058"/>
                  </a:lnTo>
                  <a:lnTo>
                    <a:pt x="160825" y="139133"/>
                  </a:lnTo>
                  <a:lnTo>
                    <a:pt x="161111" y="138455"/>
                  </a:lnTo>
                  <a:lnTo>
                    <a:pt x="160915" y="138379"/>
                  </a:lnTo>
                  <a:close/>
                  <a:moveTo>
                    <a:pt x="233861" y="138771"/>
                  </a:moveTo>
                  <a:lnTo>
                    <a:pt x="233183" y="139088"/>
                  </a:lnTo>
                  <a:lnTo>
                    <a:pt x="233273" y="139269"/>
                  </a:lnTo>
                  <a:lnTo>
                    <a:pt x="233937" y="138968"/>
                  </a:lnTo>
                  <a:lnTo>
                    <a:pt x="233861" y="138771"/>
                  </a:lnTo>
                  <a:close/>
                  <a:moveTo>
                    <a:pt x="124714" y="138545"/>
                  </a:moveTo>
                  <a:lnTo>
                    <a:pt x="124518" y="138636"/>
                  </a:lnTo>
                  <a:lnTo>
                    <a:pt x="124820" y="139314"/>
                  </a:lnTo>
                  <a:lnTo>
                    <a:pt x="125001" y="139239"/>
                  </a:lnTo>
                  <a:lnTo>
                    <a:pt x="124714" y="138545"/>
                  </a:lnTo>
                  <a:close/>
                  <a:moveTo>
                    <a:pt x="51859" y="138862"/>
                  </a:moveTo>
                  <a:lnTo>
                    <a:pt x="51768" y="139043"/>
                  </a:lnTo>
                  <a:lnTo>
                    <a:pt x="52447" y="139360"/>
                  </a:lnTo>
                  <a:lnTo>
                    <a:pt x="52537" y="139164"/>
                  </a:lnTo>
                  <a:lnTo>
                    <a:pt x="51859" y="138862"/>
                  </a:lnTo>
                  <a:close/>
                  <a:moveTo>
                    <a:pt x="99644" y="138832"/>
                  </a:moveTo>
                  <a:lnTo>
                    <a:pt x="99494" y="138983"/>
                  </a:lnTo>
                  <a:lnTo>
                    <a:pt x="100022" y="139495"/>
                  </a:lnTo>
                  <a:lnTo>
                    <a:pt x="100172" y="139345"/>
                  </a:lnTo>
                  <a:lnTo>
                    <a:pt x="99644" y="138832"/>
                  </a:lnTo>
                  <a:close/>
                  <a:moveTo>
                    <a:pt x="201717" y="138771"/>
                  </a:moveTo>
                  <a:lnTo>
                    <a:pt x="201521" y="138847"/>
                  </a:lnTo>
                  <a:lnTo>
                    <a:pt x="201823" y="139541"/>
                  </a:lnTo>
                  <a:lnTo>
                    <a:pt x="202004" y="139450"/>
                  </a:lnTo>
                  <a:lnTo>
                    <a:pt x="201717" y="138771"/>
                  </a:lnTo>
                  <a:close/>
                  <a:moveTo>
                    <a:pt x="284121" y="138937"/>
                  </a:moveTo>
                  <a:lnTo>
                    <a:pt x="283970" y="139088"/>
                  </a:lnTo>
                  <a:lnTo>
                    <a:pt x="284513" y="139616"/>
                  </a:lnTo>
                  <a:lnTo>
                    <a:pt x="284649" y="139465"/>
                  </a:lnTo>
                  <a:lnTo>
                    <a:pt x="284121" y="138937"/>
                  </a:lnTo>
                  <a:close/>
                  <a:moveTo>
                    <a:pt x="232700" y="139314"/>
                  </a:moveTo>
                  <a:lnTo>
                    <a:pt x="232021" y="139631"/>
                  </a:lnTo>
                  <a:lnTo>
                    <a:pt x="232112" y="139812"/>
                  </a:lnTo>
                  <a:lnTo>
                    <a:pt x="232775" y="139495"/>
                  </a:lnTo>
                  <a:lnTo>
                    <a:pt x="232700" y="139314"/>
                  </a:lnTo>
                  <a:close/>
                  <a:moveTo>
                    <a:pt x="53020" y="139390"/>
                  </a:moveTo>
                  <a:lnTo>
                    <a:pt x="52930" y="139586"/>
                  </a:lnTo>
                  <a:lnTo>
                    <a:pt x="53608" y="139903"/>
                  </a:lnTo>
                  <a:lnTo>
                    <a:pt x="53699" y="139707"/>
                  </a:lnTo>
                  <a:lnTo>
                    <a:pt x="53020" y="139390"/>
                  </a:lnTo>
                  <a:close/>
                  <a:moveTo>
                    <a:pt x="83520" y="139541"/>
                  </a:moveTo>
                  <a:lnTo>
                    <a:pt x="83233" y="140235"/>
                  </a:lnTo>
                  <a:lnTo>
                    <a:pt x="83414" y="140310"/>
                  </a:lnTo>
                  <a:lnTo>
                    <a:pt x="83716" y="139631"/>
                  </a:lnTo>
                  <a:lnTo>
                    <a:pt x="83520" y="139541"/>
                  </a:lnTo>
                  <a:close/>
                  <a:moveTo>
                    <a:pt x="160418" y="139556"/>
                  </a:moveTo>
                  <a:lnTo>
                    <a:pt x="160131" y="140235"/>
                  </a:lnTo>
                  <a:lnTo>
                    <a:pt x="160312" y="140325"/>
                  </a:lnTo>
                  <a:lnTo>
                    <a:pt x="160614" y="139631"/>
                  </a:lnTo>
                  <a:lnTo>
                    <a:pt x="160418" y="139556"/>
                  </a:lnTo>
                  <a:close/>
                  <a:moveTo>
                    <a:pt x="231523" y="139857"/>
                  </a:moveTo>
                  <a:lnTo>
                    <a:pt x="230860" y="140174"/>
                  </a:lnTo>
                  <a:lnTo>
                    <a:pt x="230935" y="140355"/>
                  </a:lnTo>
                  <a:lnTo>
                    <a:pt x="231614" y="140038"/>
                  </a:lnTo>
                  <a:lnTo>
                    <a:pt x="231523" y="139857"/>
                  </a:lnTo>
                  <a:close/>
                  <a:moveTo>
                    <a:pt x="100565" y="139722"/>
                  </a:moveTo>
                  <a:lnTo>
                    <a:pt x="100414" y="139873"/>
                  </a:lnTo>
                  <a:lnTo>
                    <a:pt x="100942" y="140385"/>
                  </a:lnTo>
                  <a:lnTo>
                    <a:pt x="101093" y="140250"/>
                  </a:lnTo>
                  <a:lnTo>
                    <a:pt x="100565" y="139722"/>
                  </a:lnTo>
                  <a:close/>
                  <a:moveTo>
                    <a:pt x="54181" y="139933"/>
                  </a:moveTo>
                  <a:lnTo>
                    <a:pt x="54106" y="140129"/>
                  </a:lnTo>
                  <a:lnTo>
                    <a:pt x="54770" y="140446"/>
                  </a:lnTo>
                  <a:lnTo>
                    <a:pt x="54860" y="140250"/>
                  </a:lnTo>
                  <a:lnTo>
                    <a:pt x="54181" y="139933"/>
                  </a:lnTo>
                  <a:close/>
                  <a:moveTo>
                    <a:pt x="125212" y="139722"/>
                  </a:moveTo>
                  <a:lnTo>
                    <a:pt x="125031" y="139812"/>
                  </a:lnTo>
                  <a:lnTo>
                    <a:pt x="125317" y="140491"/>
                  </a:lnTo>
                  <a:lnTo>
                    <a:pt x="125513" y="140416"/>
                  </a:lnTo>
                  <a:lnTo>
                    <a:pt x="125212" y="139722"/>
                  </a:lnTo>
                  <a:close/>
                  <a:moveTo>
                    <a:pt x="285041" y="139842"/>
                  </a:moveTo>
                  <a:lnTo>
                    <a:pt x="284905" y="139993"/>
                  </a:lnTo>
                  <a:lnTo>
                    <a:pt x="285433" y="140506"/>
                  </a:lnTo>
                  <a:lnTo>
                    <a:pt x="285569" y="140370"/>
                  </a:lnTo>
                  <a:lnTo>
                    <a:pt x="285569" y="140355"/>
                  </a:lnTo>
                  <a:lnTo>
                    <a:pt x="285041" y="139842"/>
                  </a:lnTo>
                  <a:close/>
                  <a:moveTo>
                    <a:pt x="202230" y="139963"/>
                  </a:moveTo>
                  <a:lnTo>
                    <a:pt x="202034" y="140038"/>
                  </a:lnTo>
                  <a:lnTo>
                    <a:pt x="202321" y="140732"/>
                  </a:lnTo>
                  <a:lnTo>
                    <a:pt x="202517" y="140642"/>
                  </a:lnTo>
                  <a:lnTo>
                    <a:pt x="202230" y="139963"/>
                  </a:lnTo>
                  <a:close/>
                  <a:moveTo>
                    <a:pt x="230362" y="140400"/>
                  </a:moveTo>
                  <a:lnTo>
                    <a:pt x="229683" y="140717"/>
                  </a:lnTo>
                  <a:lnTo>
                    <a:pt x="229774" y="140898"/>
                  </a:lnTo>
                  <a:lnTo>
                    <a:pt x="230452" y="140581"/>
                  </a:lnTo>
                  <a:lnTo>
                    <a:pt x="230362" y="140400"/>
                  </a:lnTo>
                  <a:close/>
                  <a:moveTo>
                    <a:pt x="55373" y="140476"/>
                  </a:moveTo>
                  <a:lnTo>
                    <a:pt x="55283" y="140672"/>
                  </a:lnTo>
                  <a:lnTo>
                    <a:pt x="55961" y="140989"/>
                  </a:lnTo>
                  <a:lnTo>
                    <a:pt x="56037" y="140793"/>
                  </a:lnTo>
                  <a:lnTo>
                    <a:pt x="55373" y="140476"/>
                  </a:lnTo>
                  <a:close/>
                  <a:moveTo>
                    <a:pt x="101485" y="140627"/>
                  </a:moveTo>
                  <a:lnTo>
                    <a:pt x="101334" y="140762"/>
                  </a:lnTo>
                  <a:lnTo>
                    <a:pt x="101862" y="141290"/>
                  </a:lnTo>
                  <a:lnTo>
                    <a:pt x="102013" y="141140"/>
                  </a:lnTo>
                  <a:lnTo>
                    <a:pt x="101485" y="140627"/>
                  </a:lnTo>
                  <a:close/>
                  <a:moveTo>
                    <a:pt x="229200" y="140944"/>
                  </a:moveTo>
                  <a:lnTo>
                    <a:pt x="228522" y="141260"/>
                  </a:lnTo>
                  <a:lnTo>
                    <a:pt x="228612" y="141441"/>
                  </a:lnTo>
                  <a:lnTo>
                    <a:pt x="229291" y="141125"/>
                  </a:lnTo>
                  <a:lnTo>
                    <a:pt x="229200" y="140944"/>
                  </a:lnTo>
                  <a:close/>
                  <a:moveTo>
                    <a:pt x="83022" y="140732"/>
                  </a:moveTo>
                  <a:lnTo>
                    <a:pt x="82720" y="141411"/>
                  </a:lnTo>
                  <a:lnTo>
                    <a:pt x="82916" y="141502"/>
                  </a:lnTo>
                  <a:lnTo>
                    <a:pt x="83203" y="140808"/>
                  </a:lnTo>
                  <a:lnTo>
                    <a:pt x="83022" y="140732"/>
                  </a:lnTo>
                  <a:close/>
                  <a:moveTo>
                    <a:pt x="159920" y="140732"/>
                  </a:moveTo>
                  <a:lnTo>
                    <a:pt x="159618" y="141426"/>
                  </a:lnTo>
                  <a:lnTo>
                    <a:pt x="159814" y="141502"/>
                  </a:lnTo>
                  <a:lnTo>
                    <a:pt x="160101" y="140808"/>
                  </a:lnTo>
                  <a:lnTo>
                    <a:pt x="159920" y="140732"/>
                  </a:lnTo>
                  <a:close/>
                  <a:moveTo>
                    <a:pt x="56535" y="141019"/>
                  </a:moveTo>
                  <a:lnTo>
                    <a:pt x="56444" y="141215"/>
                  </a:lnTo>
                  <a:lnTo>
                    <a:pt x="57123" y="141532"/>
                  </a:lnTo>
                  <a:lnTo>
                    <a:pt x="57198" y="141336"/>
                  </a:lnTo>
                  <a:lnTo>
                    <a:pt x="56535" y="141019"/>
                  </a:lnTo>
                  <a:close/>
                  <a:moveTo>
                    <a:pt x="125709" y="140913"/>
                  </a:moveTo>
                  <a:lnTo>
                    <a:pt x="125528" y="140989"/>
                  </a:lnTo>
                  <a:lnTo>
                    <a:pt x="125815" y="141683"/>
                  </a:lnTo>
                  <a:lnTo>
                    <a:pt x="126011" y="141592"/>
                  </a:lnTo>
                  <a:lnTo>
                    <a:pt x="125709" y="140913"/>
                  </a:lnTo>
                  <a:close/>
                  <a:moveTo>
                    <a:pt x="202713" y="141140"/>
                  </a:moveTo>
                  <a:lnTo>
                    <a:pt x="202532" y="141215"/>
                  </a:lnTo>
                  <a:lnTo>
                    <a:pt x="202819" y="141894"/>
                  </a:lnTo>
                  <a:lnTo>
                    <a:pt x="203015" y="141818"/>
                  </a:lnTo>
                  <a:lnTo>
                    <a:pt x="202713" y="141140"/>
                  </a:lnTo>
                  <a:close/>
                  <a:moveTo>
                    <a:pt x="228039" y="141487"/>
                  </a:moveTo>
                  <a:lnTo>
                    <a:pt x="227360" y="141803"/>
                  </a:lnTo>
                  <a:lnTo>
                    <a:pt x="227451" y="141984"/>
                  </a:lnTo>
                  <a:lnTo>
                    <a:pt x="228129" y="141668"/>
                  </a:lnTo>
                  <a:lnTo>
                    <a:pt x="228039" y="141487"/>
                  </a:lnTo>
                  <a:close/>
                  <a:moveTo>
                    <a:pt x="57696" y="141562"/>
                  </a:moveTo>
                  <a:lnTo>
                    <a:pt x="57606" y="141758"/>
                  </a:lnTo>
                  <a:lnTo>
                    <a:pt x="58284" y="142060"/>
                  </a:lnTo>
                  <a:lnTo>
                    <a:pt x="58375" y="141879"/>
                  </a:lnTo>
                  <a:lnTo>
                    <a:pt x="57696" y="141562"/>
                  </a:lnTo>
                  <a:close/>
                  <a:moveTo>
                    <a:pt x="102390" y="141517"/>
                  </a:moveTo>
                  <a:lnTo>
                    <a:pt x="102254" y="141668"/>
                  </a:lnTo>
                  <a:lnTo>
                    <a:pt x="102782" y="142195"/>
                  </a:lnTo>
                  <a:lnTo>
                    <a:pt x="102918" y="142045"/>
                  </a:lnTo>
                  <a:lnTo>
                    <a:pt x="102390" y="141517"/>
                  </a:lnTo>
                  <a:close/>
                  <a:moveTo>
                    <a:pt x="226877" y="142030"/>
                  </a:moveTo>
                  <a:lnTo>
                    <a:pt x="226199" y="142346"/>
                  </a:lnTo>
                  <a:lnTo>
                    <a:pt x="226289" y="142527"/>
                  </a:lnTo>
                  <a:lnTo>
                    <a:pt x="226968" y="142211"/>
                  </a:lnTo>
                  <a:lnTo>
                    <a:pt x="226877" y="142030"/>
                  </a:lnTo>
                  <a:close/>
                  <a:moveTo>
                    <a:pt x="58858" y="142105"/>
                  </a:moveTo>
                  <a:lnTo>
                    <a:pt x="58767" y="142301"/>
                  </a:lnTo>
                  <a:lnTo>
                    <a:pt x="59446" y="142603"/>
                  </a:lnTo>
                  <a:lnTo>
                    <a:pt x="59536" y="142422"/>
                  </a:lnTo>
                  <a:lnTo>
                    <a:pt x="58858" y="142105"/>
                  </a:lnTo>
                  <a:close/>
                  <a:moveTo>
                    <a:pt x="82509" y="141909"/>
                  </a:moveTo>
                  <a:lnTo>
                    <a:pt x="82223" y="142603"/>
                  </a:lnTo>
                  <a:lnTo>
                    <a:pt x="82419" y="142678"/>
                  </a:lnTo>
                  <a:lnTo>
                    <a:pt x="82705" y="141999"/>
                  </a:lnTo>
                  <a:lnTo>
                    <a:pt x="82509" y="141909"/>
                  </a:lnTo>
                  <a:close/>
                  <a:moveTo>
                    <a:pt x="159407" y="141909"/>
                  </a:moveTo>
                  <a:lnTo>
                    <a:pt x="159120" y="142603"/>
                  </a:lnTo>
                  <a:lnTo>
                    <a:pt x="159316" y="142678"/>
                  </a:lnTo>
                  <a:lnTo>
                    <a:pt x="159603" y="141999"/>
                  </a:lnTo>
                  <a:lnTo>
                    <a:pt x="159407" y="141909"/>
                  </a:lnTo>
                  <a:close/>
                  <a:moveTo>
                    <a:pt x="126222" y="142090"/>
                  </a:moveTo>
                  <a:lnTo>
                    <a:pt x="126041" y="142165"/>
                  </a:lnTo>
                  <a:lnTo>
                    <a:pt x="126328" y="142859"/>
                  </a:lnTo>
                  <a:lnTo>
                    <a:pt x="126524" y="142769"/>
                  </a:lnTo>
                  <a:lnTo>
                    <a:pt x="126222" y="142090"/>
                  </a:lnTo>
                  <a:close/>
                  <a:moveTo>
                    <a:pt x="225716" y="142573"/>
                  </a:moveTo>
                  <a:lnTo>
                    <a:pt x="225037" y="142889"/>
                  </a:lnTo>
                  <a:lnTo>
                    <a:pt x="225128" y="143070"/>
                  </a:lnTo>
                  <a:lnTo>
                    <a:pt x="225806" y="142754"/>
                  </a:lnTo>
                  <a:lnTo>
                    <a:pt x="225716" y="142573"/>
                  </a:lnTo>
                  <a:close/>
                  <a:moveTo>
                    <a:pt x="103310" y="142422"/>
                  </a:moveTo>
                  <a:lnTo>
                    <a:pt x="103159" y="142573"/>
                  </a:lnTo>
                  <a:lnTo>
                    <a:pt x="103687" y="143085"/>
                  </a:lnTo>
                  <a:lnTo>
                    <a:pt x="103838" y="142950"/>
                  </a:lnTo>
                  <a:lnTo>
                    <a:pt x="103310" y="142422"/>
                  </a:lnTo>
                  <a:close/>
                  <a:moveTo>
                    <a:pt x="203226" y="142316"/>
                  </a:moveTo>
                  <a:lnTo>
                    <a:pt x="203030" y="142392"/>
                  </a:lnTo>
                  <a:lnTo>
                    <a:pt x="203316" y="143085"/>
                  </a:lnTo>
                  <a:lnTo>
                    <a:pt x="203512" y="142995"/>
                  </a:lnTo>
                  <a:lnTo>
                    <a:pt x="203226" y="142316"/>
                  </a:lnTo>
                  <a:close/>
                  <a:moveTo>
                    <a:pt x="60019" y="142648"/>
                  </a:moveTo>
                  <a:lnTo>
                    <a:pt x="59928" y="142844"/>
                  </a:lnTo>
                  <a:lnTo>
                    <a:pt x="60607" y="143146"/>
                  </a:lnTo>
                  <a:lnTo>
                    <a:pt x="60698" y="142965"/>
                  </a:lnTo>
                  <a:lnTo>
                    <a:pt x="60019" y="142648"/>
                  </a:lnTo>
                  <a:close/>
                  <a:moveTo>
                    <a:pt x="224554" y="143116"/>
                  </a:moveTo>
                  <a:lnTo>
                    <a:pt x="223876" y="143417"/>
                  </a:lnTo>
                  <a:lnTo>
                    <a:pt x="223966" y="143613"/>
                  </a:lnTo>
                  <a:lnTo>
                    <a:pt x="224645" y="143297"/>
                  </a:lnTo>
                  <a:lnTo>
                    <a:pt x="224554" y="143116"/>
                  </a:lnTo>
                  <a:close/>
                  <a:moveTo>
                    <a:pt x="61180" y="143191"/>
                  </a:moveTo>
                  <a:lnTo>
                    <a:pt x="61090" y="143387"/>
                  </a:lnTo>
                  <a:lnTo>
                    <a:pt x="61769" y="143689"/>
                  </a:lnTo>
                  <a:lnTo>
                    <a:pt x="61859" y="143508"/>
                  </a:lnTo>
                  <a:lnTo>
                    <a:pt x="61180" y="143191"/>
                  </a:lnTo>
                  <a:close/>
                  <a:moveTo>
                    <a:pt x="82011" y="143085"/>
                  </a:moveTo>
                  <a:lnTo>
                    <a:pt x="81725" y="143779"/>
                  </a:lnTo>
                  <a:lnTo>
                    <a:pt x="81921" y="143855"/>
                  </a:lnTo>
                  <a:lnTo>
                    <a:pt x="82207" y="143176"/>
                  </a:lnTo>
                  <a:lnTo>
                    <a:pt x="82011" y="143085"/>
                  </a:lnTo>
                  <a:close/>
                  <a:moveTo>
                    <a:pt x="158909" y="143100"/>
                  </a:moveTo>
                  <a:lnTo>
                    <a:pt x="158623" y="143779"/>
                  </a:lnTo>
                  <a:lnTo>
                    <a:pt x="158819" y="143870"/>
                  </a:lnTo>
                  <a:lnTo>
                    <a:pt x="159105" y="143176"/>
                  </a:lnTo>
                  <a:lnTo>
                    <a:pt x="158909" y="143100"/>
                  </a:lnTo>
                  <a:close/>
                  <a:moveTo>
                    <a:pt x="104215" y="143327"/>
                  </a:moveTo>
                  <a:lnTo>
                    <a:pt x="104079" y="143463"/>
                  </a:lnTo>
                  <a:lnTo>
                    <a:pt x="104607" y="143990"/>
                  </a:lnTo>
                  <a:lnTo>
                    <a:pt x="104758" y="143840"/>
                  </a:lnTo>
                  <a:lnTo>
                    <a:pt x="104215" y="143327"/>
                  </a:lnTo>
                  <a:close/>
                  <a:moveTo>
                    <a:pt x="126720" y="143266"/>
                  </a:moveTo>
                  <a:lnTo>
                    <a:pt x="126539" y="143357"/>
                  </a:lnTo>
                  <a:lnTo>
                    <a:pt x="126826" y="144036"/>
                  </a:lnTo>
                  <a:lnTo>
                    <a:pt x="127022" y="143960"/>
                  </a:lnTo>
                  <a:lnTo>
                    <a:pt x="126720" y="143266"/>
                  </a:lnTo>
                  <a:close/>
                  <a:moveTo>
                    <a:pt x="223393" y="143644"/>
                  </a:moveTo>
                  <a:lnTo>
                    <a:pt x="222714" y="143960"/>
                  </a:lnTo>
                  <a:lnTo>
                    <a:pt x="222805" y="144156"/>
                  </a:lnTo>
                  <a:lnTo>
                    <a:pt x="223484" y="143840"/>
                  </a:lnTo>
                  <a:lnTo>
                    <a:pt x="223393" y="143644"/>
                  </a:lnTo>
                  <a:close/>
                  <a:moveTo>
                    <a:pt x="62342" y="143734"/>
                  </a:moveTo>
                  <a:lnTo>
                    <a:pt x="62251" y="143915"/>
                  </a:lnTo>
                  <a:lnTo>
                    <a:pt x="62930" y="144232"/>
                  </a:lnTo>
                  <a:lnTo>
                    <a:pt x="63021" y="144051"/>
                  </a:lnTo>
                  <a:lnTo>
                    <a:pt x="62342" y="143734"/>
                  </a:lnTo>
                  <a:close/>
                  <a:moveTo>
                    <a:pt x="203724" y="143493"/>
                  </a:moveTo>
                  <a:lnTo>
                    <a:pt x="203527" y="143583"/>
                  </a:lnTo>
                  <a:lnTo>
                    <a:pt x="203814" y="144262"/>
                  </a:lnTo>
                  <a:lnTo>
                    <a:pt x="204010" y="144187"/>
                  </a:lnTo>
                  <a:lnTo>
                    <a:pt x="203724" y="143493"/>
                  </a:lnTo>
                  <a:close/>
                  <a:moveTo>
                    <a:pt x="222232" y="144187"/>
                  </a:moveTo>
                  <a:lnTo>
                    <a:pt x="221553" y="144503"/>
                  </a:lnTo>
                  <a:lnTo>
                    <a:pt x="221643" y="144699"/>
                  </a:lnTo>
                  <a:lnTo>
                    <a:pt x="222322" y="144383"/>
                  </a:lnTo>
                  <a:lnTo>
                    <a:pt x="222232" y="144187"/>
                  </a:lnTo>
                  <a:close/>
                  <a:moveTo>
                    <a:pt x="63503" y="144277"/>
                  </a:moveTo>
                  <a:lnTo>
                    <a:pt x="63413" y="144458"/>
                  </a:lnTo>
                  <a:lnTo>
                    <a:pt x="64092" y="144775"/>
                  </a:lnTo>
                  <a:lnTo>
                    <a:pt x="64182" y="144594"/>
                  </a:lnTo>
                  <a:lnTo>
                    <a:pt x="63503" y="144277"/>
                  </a:lnTo>
                  <a:close/>
                  <a:moveTo>
                    <a:pt x="105135" y="144217"/>
                  </a:moveTo>
                  <a:lnTo>
                    <a:pt x="104999" y="144368"/>
                  </a:lnTo>
                  <a:lnTo>
                    <a:pt x="105527" y="144895"/>
                  </a:lnTo>
                  <a:lnTo>
                    <a:pt x="105663" y="144745"/>
                  </a:lnTo>
                  <a:lnTo>
                    <a:pt x="105135" y="144217"/>
                  </a:lnTo>
                  <a:close/>
                  <a:moveTo>
                    <a:pt x="81514" y="144277"/>
                  </a:moveTo>
                  <a:lnTo>
                    <a:pt x="81227" y="144956"/>
                  </a:lnTo>
                  <a:lnTo>
                    <a:pt x="81408" y="145046"/>
                  </a:lnTo>
                  <a:lnTo>
                    <a:pt x="81710" y="144352"/>
                  </a:lnTo>
                  <a:lnTo>
                    <a:pt x="81514" y="144277"/>
                  </a:lnTo>
                  <a:close/>
                  <a:moveTo>
                    <a:pt x="158411" y="144277"/>
                  </a:moveTo>
                  <a:lnTo>
                    <a:pt x="158125" y="144956"/>
                  </a:lnTo>
                  <a:lnTo>
                    <a:pt x="158306" y="145046"/>
                  </a:lnTo>
                  <a:lnTo>
                    <a:pt x="158608" y="144352"/>
                  </a:lnTo>
                  <a:lnTo>
                    <a:pt x="158411" y="144277"/>
                  </a:lnTo>
                  <a:close/>
                  <a:moveTo>
                    <a:pt x="127233" y="144458"/>
                  </a:moveTo>
                  <a:lnTo>
                    <a:pt x="127037" y="144533"/>
                  </a:lnTo>
                  <a:lnTo>
                    <a:pt x="127323" y="145227"/>
                  </a:lnTo>
                  <a:lnTo>
                    <a:pt x="127520" y="145137"/>
                  </a:lnTo>
                  <a:lnTo>
                    <a:pt x="127233" y="144458"/>
                  </a:lnTo>
                  <a:close/>
                  <a:moveTo>
                    <a:pt x="221070" y="144730"/>
                  </a:moveTo>
                  <a:lnTo>
                    <a:pt x="220391" y="145046"/>
                  </a:lnTo>
                  <a:lnTo>
                    <a:pt x="220482" y="145242"/>
                  </a:lnTo>
                  <a:lnTo>
                    <a:pt x="221161" y="144926"/>
                  </a:lnTo>
                  <a:lnTo>
                    <a:pt x="221070" y="144730"/>
                  </a:lnTo>
                  <a:close/>
                  <a:moveTo>
                    <a:pt x="64665" y="144820"/>
                  </a:moveTo>
                  <a:lnTo>
                    <a:pt x="64589" y="145001"/>
                  </a:lnTo>
                  <a:lnTo>
                    <a:pt x="65253" y="145318"/>
                  </a:lnTo>
                  <a:lnTo>
                    <a:pt x="65344" y="145137"/>
                  </a:lnTo>
                  <a:lnTo>
                    <a:pt x="64665" y="144820"/>
                  </a:lnTo>
                  <a:close/>
                  <a:moveTo>
                    <a:pt x="204221" y="144669"/>
                  </a:moveTo>
                  <a:lnTo>
                    <a:pt x="204025" y="144760"/>
                  </a:lnTo>
                  <a:lnTo>
                    <a:pt x="204327" y="145438"/>
                  </a:lnTo>
                  <a:lnTo>
                    <a:pt x="204508" y="145363"/>
                  </a:lnTo>
                  <a:lnTo>
                    <a:pt x="204221" y="144669"/>
                  </a:lnTo>
                  <a:close/>
                  <a:moveTo>
                    <a:pt x="219909" y="145273"/>
                  </a:moveTo>
                  <a:lnTo>
                    <a:pt x="219230" y="145589"/>
                  </a:lnTo>
                  <a:lnTo>
                    <a:pt x="219320" y="145770"/>
                  </a:lnTo>
                  <a:lnTo>
                    <a:pt x="219999" y="145469"/>
                  </a:lnTo>
                  <a:lnTo>
                    <a:pt x="219909" y="145273"/>
                  </a:lnTo>
                  <a:close/>
                  <a:moveTo>
                    <a:pt x="106055" y="145122"/>
                  </a:moveTo>
                  <a:lnTo>
                    <a:pt x="105904" y="145273"/>
                  </a:lnTo>
                  <a:lnTo>
                    <a:pt x="106432" y="145785"/>
                  </a:lnTo>
                  <a:lnTo>
                    <a:pt x="106583" y="145635"/>
                  </a:lnTo>
                  <a:lnTo>
                    <a:pt x="106055" y="145122"/>
                  </a:lnTo>
                  <a:close/>
                  <a:moveTo>
                    <a:pt x="65826" y="145363"/>
                  </a:moveTo>
                  <a:lnTo>
                    <a:pt x="65751" y="145544"/>
                  </a:lnTo>
                  <a:lnTo>
                    <a:pt x="66415" y="145861"/>
                  </a:lnTo>
                  <a:lnTo>
                    <a:pt x="66505" y="145680"/>
                  </a:lnTo>
                  <a:lnTo>
                    <a:pt x="65826" y="145363"/>
                  </a:lnTo>
                  <a:close/>
                  <a:moveTo>
                    <a:pt x="157914" y="145454"/>
                  </a:moveTo>
                  <a:lnTo>
                    <a:pt x="157612" y="146132"/>
                  </a:lnTo>
                  <a:lnTo>
                    <a:pt x="157808" y="146208"/>
                  </a:lnTo>
                  <a:lnTo>
                    <a:pt x="158095" y="145529"/>
                  </a:lnTo>
                  <a:lnTo>
                    <a:pt x="157914" y="145454"/>
                  </a:lnTo>
                  <a:close/>
                  <a:moveTo>
                    <a:pt x="81016" y="145454"/>
                  </a:moveTo>
                  <a:lnTo>
                    <a:pt x="80729" y="146132"/>
                  </a:lnTo>
                  <a:lnTo>
                    <a:pt x="80910" y="146223"/>
                  </a:lnTo>
                  <a:lnTo>
                    <a:pt x="81197" y="145529"/>
                  </a:lnTo>
                  <a:lnTo>
                    <a:pt x="81016" y="145454"/>
                  </a:lnTo>
                  <a:close/>
                  <a:moveTo>
                    <a:pt x="218747" y="145831"/>
                  </a:moveTo>
                  <a:lnTo>
                    <a:pt x="218068" y="146132"/>
                  </a:lnTo>
                  <a:lnTo>
                    <a:pt x="218159" y="146328"/>
                  </a:lnTo>
                  <a:lnTo>
                    <a:pt x="218823" y="146012"/>
                  </a:lnTo>
                  <a:lnTo>
                    <a:pt x="218747" y="145831"/>
                  </a:lnTo>
                  <a:close/>
                  <a:moveTo>
                    <a:pt x="66988" y="145906"/>
                  </a:moveTo>
                  <a:lnTo>
                    <a:pt x="66912" y="146087"/>
                  </a:lnTo>
                  <a:lnTo>
                    <a:pt x="67576" y="146404"/>
                  </a:lnTo>
                  <a:lnTo>
                    <a:pt x="67667" y="146223"/>
                  </a:lnTo>
                  <a:lnTo>
                    <a:pt x="66988" y="145906"/>
                  </a:lnTo>
                  <a:close/>
                  <a:moveTo>
                    <a:pt x="127731" y="145635"/>
                  </a:moveTo>
                  <a:lnTo>
                    <a:pt x="127535" y="145710"/>
                  </a:lnTo>
                  <a:lnTo>
                    <a:pt x="127836" y="146404"/>
                  </a:lnTo>
                  <a:lnTo>
                    <a:pt x="128017" y="146328"/>
                  </a:lnTo>
                  <a:lnTo>
                    <a:pt x="127731" y="145635"/>
                  </a:lnTo>
                  <a:close/>
                  <a:moveTo>
                    <a:pt x="204719" y="145846"/>
                  </a:moveTo>
                  <a:lnTo>
                    <a:pt x="204538" y="145936"/>
                  </a:lnTo>
                  <a:lnTo>
                    <a:pt x="204825" y="146615"/>
                  </a:lnTo>
                  <a:lnTo>
                    <a:pt x="205021" y="146540"/>
                  </a:lnTo>
                  <a:lnTo>
                    <a:pt x="204719" y="145846"/>
                  </a:lnTo>
                  <a:close/>
                  <a:moveTo>
                    <a:pt x="106975" y="146012"/>
                  </a:moveTo>
                  <a:lnTo>
                    <a:pt x="106824" y="146163"/>
                  </a:lnTo>
                  <a:lnTo>
                    <a:pt x="107352" y="146690"/>
                  </a:lnTo>
                  <a:lnTo>
                    <a:pt x="107503" y="146540"/>
                  </a:lnTo>
                  <a:lnTo>
                    <a:pt x="106975" y="146012"/>
                  </a:lnTo>
                  <a:close/>
                  <a:moveTo>
                    <a:pt x="217586" y="146374"/>
                  </a:moveTo>
                  <a:lnTo>
                    <a:pt x="216907" y="146675"/>
                  </a:lnTo>
                  <a:lnTo>
                    <a:pt x="216997" y="146871"/>
                  </a:lnTo>
                  <a:lnTo>
                    <a:pt x="217661" y="146555"/>
                  </a:lnTo>
                  <a:lnTo>
                    <a:pt x="217586" y="146374"/>
                  </a:lnTo>
                  <a:close/>
                  <a:moveTo>
                    <a:pt x="68149" y="146449"/>
                  </a:moveTo>
                  <a:lnTo>
                    <a:pt x="68074" y="146630"/>
                  </a:lnTo>
                  <a:lnTo>
                    <a:pt x="68753" y="146947"/>
                  </a:lnTo>
                  <a:lnTo>
                    <a:pt x="68828" y="146766"/>
                  </a:lnTo>
                  <a:lnTo>
                    <a:pt x="68149" y="146449"/>
                  </a:lnTo>
                  <a:close/>
                  <a:moveTo>
                    <a:pt x="80518" y="146630"/>
                  </a:moveTo>
                  <a:lnTo>
                    <a:pt x="80216" y="147324"/>
                  </a:lnTo>
                  <a:lnTo>
                    <a:pt x="80412" y="147399"/>
                  </a:lnTo>
                  <a:lnTo>
                    <a:pt x="80699" y="146721"/>
                  </a:lnTo>
                  <a:lnTo>
                    <a:pt x="80518" y="146630"/>
                  </a:lnTo>
                  <a:close/>
                  <a:moveTo>
                    <a:pt x="157401" y="146630"/>
                  </a:moveTo>
                  <a:lnTo>
                    <a:pt x="157114" y="147324"/>
                  </a:lnTo>
                  <a:lnTo>
                    <a:pt x="157310" y="147399"/>
                  </a:lnTo>
                  <a:lnTo>
                    <a:pt x="157597" y="146721"/>
                  </a:lnTo>
                  <a:lnTo>
                    <a:pt x="157401" y="146630"/>
                  </a:lnTo>
                  <a:close/>
                  <a:moveTo>
                    <a:pt x="216424" y="146902"/>
                  </a:moveTo>
                  <a:lnTo>
                    <a:pt x="215745" y="147218"/>
                  </a:lnTo>
                  <a:lnTo>
                    <a:pt x="215836" y="147414"/>
                  </a:lnTo>
                  <a:lnTo>
                    <a:pt x="216500" y="147098"/>
                  </a:lnTo>
                  <a:lnTo>
                    <a:pt x="216424" y="146902"/>
                  </a:lnTo>
                  <a:close/>
                  <a:moveTo>
                    <a:pt x="69326" y="146992"/>
                  </a:moveTo>
                  <a:lnTo>
                    <a:pt x="69235" y="147173"/>
                  </a:lnTo>
                  <a:lnTo>
                    <a:pt x="69914" y="147490"/>
                  </a:lnTo>
                  <a:lnTo>
                    <a:pt x="69989" y="147309"/>
                  </a:lnTo>
                  <a:lnTo>
                    <a:pt x="69326" y="146992"/>
                  </a:lnTo>
                  <a:close/>
                  <a:moveTo>
                    <a:pt x="107880" y="146917"/>
                  </a:moveTo>
                  <a:lnTo>
                    <a:pt x="107745" y="147068"/>
                  </a:lnTo>
                  <a:lnTo>
                    <a:pt x="108272" y="147580"/>
                  </a:lnTo>
                  <a:lnTo>
                    <a:pt x="108423" y="147445"/>
                  </a:lnTo>
                  <a:lnTo>
                    <a:pt x="107880" y="146917"/>
                  </a:lnTo>
                  <a:close/>
                  <a:moveTo>
                    <a:pt x="128229" y="146811"/>
                  </a:moveTo>
                  <a:lnTo>
                    <a:pt x="128048" y="146902"/>
                  </a:lnTo>
                  <a:lnTo>
                    <a:pt x="128334" y="147580"/>
                  </a:lnTo>
                  <a:lnTo>
                    <a:pt x="128515" y="147505"/>
                  </a:lnTo>
                  <a:lnTo>
                    <a:pt x="128229" y="146811"/>
                  </a:lnTo>
                  <a:close/>
                  <a:moveTo>
                    <a:pt x="205232" y="147037"/>
                  </a:moveTo>
                  <a:lnTo>
                    <a:pt x="205036" y="147113"/>
                  </a:lnTo>
                  <a:lnTo>
                    <a:pt x="205322" y="147807"/>
                  </a:lnTo>
                  <a:lnTo>
                    <a:pt x="205519" y="147716"/>
                  </a:lnTo>
                  <a:lnTo>
                    <a:pt x="205232" y="147037"/>
                  </a:lnTo>
                  <a:close/>
                  <a:moveTo>
                    <a:pt x="215248" y="147445"/>
                  </a:moveTo>
                  <a:lnTo>
                    <a:pt x="214584" y="147761"/>
                  </a:lnTo>
                  <a:lnTo>
                    <a:pt x="214659" y="147942"/>
                  </a:lnTo>
                  <a:lnTo>
                    <a:pt x="215338" y="147626"/>
                  </a:lnTo>
                  <a:lnTo>
                    <a:pt x="215248" y="147445"/>
                  </a:lnTo>
                  <a:close/>
                  <a:moveTo>
                    <a:pt x="70472" y="147535"/>
                  </a:moveTo>
                  <a:lnTo>
                    <a:pt x="70397" y="147716"/>
                  </a:lnTo>
                  <a:lnTo>
                    <a:pt x="71060" y="148033"/>
                  </a:lnTo>
                  <a:lnTo>
                    <a:pt x="71151" y="147852"/>
                  </a:lnTo>
                  <a:lnTo>
                    <a:pt x="70472" y="147535"/>
                  </a:lnTo>
                  <a:close/>
                  <a:moveTo>
                    <a:pt x="108800" y="147822"/>
                  </a:moveTo>
                  <a:lnTo>
                    <a:pt x="108650" y="147973"/>
                  </a:lnTo>
                  <a:lnTo>
                    <a:pt x="109178" y="148485"/>
                  </a:lnTo>
                  <a:lnTo>
                    <a:pt x="109328" y="148335"/>
                  </a:lnTo>
                  <a:lnTo>
                    <a:pt x="108800" y="147822"/>
                  </a:lnTo>
                  <a:close/>
                  <a:moveTo>
                    <a:pt x="214086" y="147988"/>
                  </a:moveTo>
                  <a:lnTo>
                    <a:pt x="213423" y="148304"/>
                  </a:lnTo>
                  <a:lnTo>
                    <a:pt x="213498" y="148501"/>
                  </a:lnTo>
                  <a:lnTo>
                    <a:pt x="214177" y="148184"/>
                  </a:lnTo>
                  <a:lnTo>
                    <a:pt x="214086" y="147988"/>
                  </a:lnTo>
                  <a:close/>
                  <a:moveTo>
                    <a:pt x="71649" y="148078"/>
                  </a:moveTo>
                  <a:lnTo>
                    <a:pt x="71558" y="148259"/>
                  </a:lnTo>
                  <a:lnTo>
                    <a:pt x="72237" y="148576"/>
                  </a:lnTo>
                  <a:lnTo>
                    <a:pt x="72327" y="148380"/>
                  </a:lnTo>
                  <a:lnTo>
                    <a:pt x="71649" y="148078"/>
                  </a:lnTo>
                  <a:close/>
                  <a:moveTo>
                    <a:pt x="80005" y="147807"/>
                  </a:moveTo>
                  <a:lnTo>
                    <a:pt x="79719" y="148501"/>
                  </a:lnTo>
                  <a:lnTo>
                    <a:pt x="79915" y="148576"/>
                  </a:lnTo>
                  <a:lnTo>
                    <a:pt x="80201" y="147897"/>
                  </a:lnTo>
                  <a:lnTo>
                    <a:pt x="80005" y="147807"/>
                  </a:lnTo>
                  <a:close/>
                  <a:moveTo>
                    <a:pt x="156903" y="147822"/>
                  </a:moveTo>
                  <a:lnTo>
                    <a:pt x="156616" y="148501"/>
                  </a:lnTo>
                  <a:lnTo>
                    <a:pt x="156813" y="148591"/>
                  </a:lnTo>
                  <a:lnTo>
                    <a:pt x="157099" y="147897"/>
                  </a:lnTo>
                  <a:lnTo>
                    <a:pt x="156903" y="147822"/>
                  </a:lnTo>
                  <a:close/>
                  <a:moveTo>
                    <a:pt x="128726" y="148003"/>
                  </a:moveTo>
                  <a:lnTo>
                    <a:pt x="128545" y="148078"/>
                  </a:lnTo>
                  <a:lnTo>
                    <a:pt x="128832" y="148757"/>
                  </a:lnTo>
                  <a:lnTo>
                    <a:pt x="129028" y="148682"/>
                  </a:lnTo>
                  <a:lnTo>
                    <a:pt x="128726" y="148003"/>
                  </a:lnTo>
                  <a:close/>
                  <a:moveTo>
                    <a:pt x="205730" y="148214"/>
                  </a:moveTo>
                  <a:lnTo>
                    <a:pt x="205534" y="148304"/>
                  </a:lnTo>
                  <a:lnTo>
                    <a:pt x="205835" y="148983"/>
                  </a:lnTo>
                  <a:lnTo>
                    <a:pt x="206016" y="148908"/>
                  </a:lnTo>
                  <a:lnTo>
                    <a:pt x="205730" y="148214"/>
                  </a:lnTo>
                  <a:close/>
                  <a:moveTo>
                    <a:pt x="212925" y="148531"/>
                  </a:moveTo>
                  <a:lnTo>
                    <a:pt x="212261" y="148847"/>
                  </a:lnTo>
                  <a:lnTo>
                    <a:pt x="212337" y="149028"/>
                  </a:lnTo>
                  <a:lnTo>
                    <a:pt x="213015" y="148712"/>
                  </a:lnTo>
                  <a:lnTo>
                    <a:pt x="212925" y="148531"/>
                  </a:lnTo>
                  <a:close/>
                  <a:moveTo>
                    <a:pt x="72810" y="148621"/>
                  </a:moveTo>
                  <a:lnTo>
                    <a:pt x="72720" y="148802"/>
                  </a:lnTo>
                  <a:lnTo>
                    <a:pt x="73398" y="149119"/>
                  </a:lnTo>
                  <a:lnTo>
                    <a:pt x="73489" y="148923"/>
                  </a:lnTo>
                  <a:lnTo>
                    <a:pt x="72810" y="148621"/>
                  </a:lnTo>
                  <a:close/>
                  <a:moveTo>
                    <a:pt x="109705" y="148712"/>
                  </a:moveTo>
                  <a:lnTo>
                    <a:pt x="109555" y="148863"/>
                  </a:lnTo>
                  <a:lnTo>
                    <a:pt x="110098" y="149390"/>
                  </a:lnTo>
                  <a:lnTo>
                    <a:pt x="110233" y="149240"/>
                  </a:lnTo>
                  <a:lnTo>
                    <a:pt x="109705" y="148712"/>
                  </a:lnTo>
                  <a:close/>
                  <a:moveTo>
                    <a:pt x="211763" y="149074"/>
                  </a:moveTo>
                  <a:lnTo>
                    <a:pt x="211085" y="149390"/>
                  </a:lnTo>
                  <a:lnTo>
                    <a:pt x="211175" y="149571"/>
                  </a:lnTo>
                  <a:lnTo>
                    <a:pt x="211854" y="149270"/>
                  </a:lnTo>
                  <a:lnTo>
                    <a:pt x="211763" y="149074"/>
                  </a:lnTo>
                  <a:close/>
                  <a:moveTo>
                    <a:pt x="73972" y="149164"/>
                  </a:moveTo>
                  <a:lnTo>
                    <a:pt x="73881" y="149345"/>
                  </a:lnTo>
                  <a:lnTo>
                    <a:pt x="74560" y="149662"/>
                  </a:lnTo>
                  <a:lnTo>
                    <a:pt x="74650" y="149481"/>
                  </a:lnTo>
                  <a:lnTo>
                    <a:pt x="73972" y="149164"/>
                  </a:lnTo>
                  <a:close/>
                  <a:moveTo>
                    <a:pt x="79507" y="148998"/>
                  </a:moveTo>
                  <a:lnTo>
                    <a:pt x="79221" y="149677"/>
                  </a:lnTo>
                  <a:lnTo>
                    <a:pt x="79417" y="149768"/>
                  </a:lnTo>
                  <a:lnTo>
                    <a:pt x="79703" y="149074"/>
                  </a:lnTo>
                  <a:lnTo>
                    <a:pt x="79507" y="148998"/>
                  </a:lnTo>
                  <a:close/>
                  <a:moveTo>
                    <a:pt x="156405" y="148998"/>
                  </a:moveTo>
                  <a:lnTo>
                    <a:pt x="156119" y="149677"/>
                  </a:lnTo>
                  <a:lnTo>
                    <a:pt x="156300" y="149768"/>
                  </a:lnTo>
                  <a:lnTo>
                    <a:pt x="156601" y="149074"/>
                  </a:lnTo>
                  <a:lnTo>
                    <a:pt x="156405" y="148998"/>
                  </a:lnTo>
                  <a:close/>
                  <a:moveTo>
                    <a:pt x="129239" y="149179"/>
                  </a:moveTo>
                  <a:lnTo>
                    <a:pt x="129043" y="149255"/>
                  </a:lnTo>
                  <a:lnTo>
                    <a:pt x="129330" y="149949"/>
                  </a:lnTo>
                  <a:lnTo>
                    <a:pt x="129526" y="149858"/>
                  </a:lnTo>
                  <a:lnTo>
                    <a:pt x="129239" y="149179"/>
                  </a:lnTo>
                  <a:close/>
                  <a:moveTo>
                    <a:pt x="210602" y="149617"/>
                  </a:moveTo>
                  <a:lnTo>
                    <a:pt x="209923" y="149933"/>
                  </a:lnTo>
                  <a:lnTo>
                    <a:pt x="210014" y="150130"/>
                  </a:lnTo>
                  <a:lnTo>
                    <a:pt x="210692" y="149813"/>
                  </a:lnTo>
                  <a:lnTo>
                    <a:pt x="210602" y="149617"/>
                  </a:lnTo>
                  <a:close/>
                  <a:moveTo>
                    <a:pt x="206228" y="149390"/>
                  </a:moveTo>
                  <a:lnTo>
                    <a:pt x="206047" y="149481"/>
                  </a:lnTo>
                  <a:lnTo>
                    <a:pt x="206333" y="150160"/>
                  </a:lnTo>
                  <a:lnTo>
                    <a:pt x="206529" y="150084"/>
                  </a:lnTo>
                  <a:lnTo>
                    <a:pt x="206228" y="149390"/>
                  </a:lnTo>
                  <a:close/>
                  <a:moveTo>
                    <a:pt x="75133" y="149692"/>
                  </a:moveTo>
                  <a:lnTo>
                    <a:pt x="75043" y="149888"/>
                  </a:lnTo>
                  <a:lnTo>
                    <a:pt x="75721" y="150205"/>
                  </a:lnTo>
                  <a:lnTo>
                    <a:pt x="75812" y="150009"/>
                  </a:lnTo>
                  <a:lnTo>
                    <a:pt x="75133" y="149692"/>
                  </a:lnTo>
                  <a:close/>
                  <a:moveTo>
                    <a:pt x="110626" y="149617"/>
                  </a:moveTo>
                  <a:lnTo>
                    <a:pt x="110475" y="149768"/>
                  </a:lnTo>
                  <a:lnTo>
                    <a:pt x="111003" y="150280"/>
                  </a:lnTo>
                  <a:lnTo>
                    <a:pt x="111153" y="150145"/>
                  </a:lnTo>
                  <a:lnTo>
                    <a:pt x="110626" y="149617"/>
                  </a:lnTo>
                  <a:close/>
                  <a:moveTo>
                    <a:pt x="209440" y="150160"/>
                  </a:moveTo>
                  <a:lnTo>
                    <a:pt x="208762" y="150461"/>
                  </a:lnTo>
                  <a:lnTo>
                    <a:pt x="208852" y="150658"/>
                  </a:lnTo>
                  <a:lnTo>
                    <a:pt x="209531" y="150341"/>
                  </a:lnTo>
                  <a:lnTo>
                    <a:pt x="209440" y="150160"/>
                  </a:lnTo>
                  <a:close/>
                  <a:moveTo>
                    <a:pt x="76295" y="150235"/>
                  </a:moveTo>
                  <a:lnTo>
                    <a:pt x="76219" y="150431"/>
                  </a:lnTo>
                  <a:lnTo>
                    <a:pt x="76883" y="150733"/>
                  </a:lnTo>
                  <a:lnTo>
                    <a:pt x="76973" y="150552"/>
                  </a:lnTo>
                  <a:lnTo>
                    <a:pt x="76295" y="150235"/>
                  </a:lnTo>
                  <a:close/>
                  <a:moveTo>
                    <a:pt x="79010" y="150175"/>
                  </a:moveTo>
                  <a:lnTo>
                    <a:pt x="78723" y="150869"/>
                  </a:lnTo>
                  <a:lnTo>
                    <a:pt x="78904" y="150944"/>
                  </a:lnTo>
                  <a:lnTo>
                    <a:pt x="79191" y="150250"/>
                  </a:lnTo>
                  <a:lnTo>
                    <a:pt x="79010" y="150175"/>
                  </a:lnTo>
                  <a:close/>
                  <a:moveTo>
                    <a:pt x="155908" y="150175"/>
                  </a:moveTo>
                  <a:lnTo>
                    <a:pt x="155606" y="150869"/>
                  </a:lnTo>
                  <a:lnTo>
                    <a:pt x="155802" y="150944"/>
                  </a:lnTo>
                  <a:lnTo>
                    <a:pt x="156089" y="150265"/>
                  </a:lnTo>
                  <a:lnTo>
                    <a:pt x="155908" y="150175"/>
                  </a:lnTo>
                  <a:close/>
                  <a:moveTo>
                    <a:pt x="129737" y="150356"/>
                  </a:moveTo>
                  <a:lnTo>
                    <a:pt x="129541" y="150431"/>
                  </a:lnTo>
                  <a:lnTo>
                    <a:pt x="129827" y="151125"/>
                  </a:lnTo>
                  <a:lnTo>
                    <a:pt x="130023" y="151050"/>
                  </a:lnTo>
                  <a:lnTo>
                    <a:pt x="129737" y="150356"/>
                  </a:lnTo>
                  <a:close/>
                  <a:moveTo>
                    <a:pt x="111531" y="150522"/>
                  </a:moveTo>
                  <a:lnTo>
                    <a:pt x="111395" y="150658"/>
                  </a:lnTo>
                  <a:lnTo>
                    <a:pt x="111923" y="151185"/>
                  </a:lnTo>
                  <a:lnTo>
                    <a:pt x="112074" y="151035"/>
                  </a:lnTo>
                  <a:lnTo>
                    <a:pt x="111531" y="150522"/>
                  </a:lnTo>
                  <a:close/>
                  <a:moveTo>
                    <a:pt x="208279" y="150688"/>
                  </a:moveTo>
                  <a:lnTo>
                    <a:pt x="207600" y="151004"/>
                  </a:lnTo>
                  <a:lnTo>
                    <a:pt x="207691" y="151201"/>
                  </a:lnTo>
                  <a:lnTo>
                    <a:pt x="208369" y="150884"/>
                  </a:lnTo>
                  <a:lnTo>
                    <a:pt x="208279" y="150688"/>
                  </a:lnTo>
                  <a:close/>
                  <a:moveTo>
                    <a:pt x="77456" y="150778"/>
                  </a:moveTo>
                  <a:lnTo>
                    <a:pt x="77381" y="150974"/>
                  </a:lnTo>
                  <a:lnTo>
                    <a:pt x="78044" y="151291"/>
                  </a:lnTo>
                  <a:lnTo>
                    <a:pt x="78135" y="151095"/>
                  </a:lnTo>
                  <a:lnTo>
                    <a:pt x="77456" y="150778"/>
                  </a:lnTo>
                  <a:close/>
                  <a:moveTo>
                    <a:pt x="206725" y="150582"/>
                  </a:moveTo>
                  <a:lnTo>
                    <a:pt x="206544" y="150658"/>
                  </a:lnTo>
                  <a:lnTo>
                    <a:pt x="206831" y="151351"/>
                  </a:lnTo>
                  <a:lnTo>
                    <a:pt x="207027" y="151261"/>
                  </a:lnTo>
                  <a:lnTo>
                    <a:pt x="206725" y="150582"/>
                  </a:lnTo>
                  <a:close/>
                  <a:moveTo>
                    <a:pt x="207117" y="151231"/>
                  </a:moveTo>
                  <a:lnTo>
                    <a:pt x="206439" y="151547"/>
                  </a:lnTo>
                  <a:lnTo>
                    <a:pt x="206529" y="151744"/>
                  </a:lnTo>
                  <a:lnTo>
                    <a:pt x="207193" y="151427"/>
                  </a:lnTo>
                  <a:lnTo>
                    <a:pt x="207117" y="151231"/>
                  </a:lnTo>
                  <a:close/>
                  <a:moveTo>
                    <a:pt x="112451" y="151412"/>
                  </a:moveTo>
                  <a:lnTo>
                    <a:pt x="112315" y="151563"/>
                  </a:lnTo>
                  <a:lnTo>
                    <a:pt x="112843" y="152090"/>
                  </a:lnTo>
                  <a:lnTo>
                    <a:pt x="112979" y="151940"/>
                  </a:lnTo>
                  <a:lnTo>
                    <a:pt x="112451" y="151412"/>
                  </a:lnTo>
                  <a:close/>
                  <a:moveTo>
                    <a:pt x="78633" y="151321"/>
                  </a:moveTo>
                  <a:lnTo>
                    <a:pt x="78587" y="151397"/>
                  </a:lnTo>
                  <a:lnTo>
                    <a:pt x="78512" y="151351"/>
                  </a:lnTo>
                  <a:lnTo>
                    <a:pt x="78210" y="152045"/>
                  </a:lnTo>
                  <a:lnTo>
                    <a:pt x="78406" y="152121"/>
                  </a:lnTo>
                  <a:lnTo>
                    <a:pt x="78648" y="151563"/>
                  </a:lnTo>
                  <a:lnTo>
                    <a:pt x="79221" y="151819"/>
                  </a:lnTo>
                  <a:lnTo>
                    <a:pt x="79296" y="151638"/>
                  </a:lnTo>
                  <a:lnTo>
                    <a:pt x="78633" y="151321"/>
                  </a:lnTo>
                  <a:close/>
                  <a:moveTo>
                    <a:pt x="155395" y="151351"/>
                  </a:moveTo>
                  <a:lnTo>
                    <a:pt x="155108" y="152045"/>
                  </a:lnTo>
                  <a:lnTo>
                    <a:pt x="155304" y="152121"/>
                  </a:lnTo>
                  <a:lnTo>
                    <a:pt x="155591" y="151442"/>
                  </a:lnTo>
                  <a:lnTo>
                    <a:pt x="155395" y="151351"/>
                  </a:lnTo>
                  <a:close/>
                  <a:moveTo>
                    <a:pt x="205956" y="151774"/>
                  </a:moveTo>
                  <a:lnTo>
                    <a:pt x="205277" y="152090"/>
                  </a:lnTo>
                  <a:lnTo>
                    <a:pt x="205368" y="152287"/>
                  </a:lnTo>
                  <a:lnTo>
                    <a:pt x="206031" y="151970"/>
                  </a:lnTo>
                  <a:lnTo>
                    <a:pt x="205956" y="151774"/>
                  </a:lnTo>
                  <a:close/>
                  <a:moveTo>
                    <a:pt x="130235" y="151532"/>
                  </a:moveTo>
                  <a:lnTo>
                    <a:pt x="130054" y="151623"/>
                  </a:lnTo>
                  <a:lnTo>
                    <a:pt x="130340" y="152302"/>
                  </a:lnTo>
                  <a:lnTo>
                    <a:pt x="130521" y="152226"/>
                  </a:lnTo>
                  <a:lnTo>
                    <a:pt x="130235" y="151532"/>
                  </a:lnTo>
                  <a:close/>
                  <a:moveTo>
                    <a:pt x="79779" y="151864"/>
                  </a:moveTo>
                  <a:lnTo>
                    <a:pt x="79703" y="152060"/>
                  </a:lnTo>
                  <a:lnTo>
                    <a:pt x="80367" y="152362"/>
                  </a:lnTo>
                  <a:lnTo>
                    <a:pt x="80458" y="152181"/>
                  </a:lnTo>
                  <a:lnTo>
                    <a:pt x="79779" y="151864"/>
                  </a:lnTo>
                  <a:close/>
                  <a:moveTo>
                    <a:pt x="207238" y="151759"/>
                  </a:moveTo>
                  <a:lnTo>
                    <a:pt x="207042" y="151834"/>
                  </a:lnTo>
                  <a:lnTo>
                    <a:pt x="207329" y="152528"/>
                  </a:lnTo>
                  <a:lnTo>
                    <a:pt x="207525" y="152437"/>
                  </a:lnTo>
                  <a:lnTo>
                    <a:pt x="207238" y="151759"/>
                  </a:lnTo>
                  <a:close/>
                  <a:moveTo>
                    <a:pt x="204795" y="152317"/>
                  </a:moveTo>
                  <a:lnTo>
                    <a:pt x="204116" y="152633"/>
                  </a:lnTo>
                  <a:lnTo>
                    <a:pt x="204206" y="152830"/>
                  </a:lnTo>
                  <a:lnTo>
                    <a:pt x="204870" y="152513"/>
                  </a:lnTo>
                  <a:lnTo>
                    <a:pt x="204795" y="152317"/>
                  </a:lnTo>
                  <a:close/>
                  <a:moveTo>
                    <a:pt x="80955" y="152407"/>
                  </a:moveTo>
                  <a:lnTo>
                    <a:pt x="80865" y="152588"/>
                  </a:lnTo>
                  <a:lnTo>
                    <a:pt x="81544" y="152905"/>
                  </a:lnTo>
                  <a:lnTo>
                    <a:pt x="81619" y="152724"/>
                  </a:lnTo>
                  <a:lnTo>
                    <a:pt x="80955" y="152407"/>
                  </a:lnTo>
                  <a:close/>
                  <a:moveTo>
                    <a:pt x="113371" y="152317"/>
                  </a:moveTo>
                  <a:lnTo>
                    <a:pt x="113220" y="152468"/>
                  </a:lnTo>
                  <a:lnTo>
                    <a:pt x="113748" y="152980"/>
                  </a:lnTo>
                  <a:lnTo>
                    <a:pt x="113899" y="152830"/>
                  </a:lnTo>
                  <a:lnTo>
                    <a:pt x="113371" y="152317"/>
                  </a:lnTo>
                  <a:close/>
                  <a:moveTo>
                    <a:pt x="154897" y="152543"/>
                  </a:moveTo>
                  <a:lnTo>
                    <a:pt x="154610" y="153222"/>
                  </a:lnTo>
                  <a:lnTo>
                    <a:pt x="154806" y="153297"/>
                  </a:lnTo>
                  <a:lnTo>
                    <a:pt x="155093" y="152618"/>
                  </a:lnTo>
                  <a:lnTo>
                    <a:pt x="154897" y="152543"/>
                  </a:lnTo>
                  <a:close/>
                  <a:moveTo>
                    <a:pt x="77999" y="152543"/>
                  </a:moveTo>
                  <a:lnTo>
                    <a:pt x="77712" y="153222"/>
                  </a:lnTo>
                  <a:lnTo>
                    <a:pt x="77909" y="153312"/>
                  </a:lnTo>
                  <a:lnTo>
                    <a:pt x="78195" y="152618"/>
                  </a:lnTo>
                  <a:lnTo>
                    <a:pt x="77999" y="152543"/>
                  </a:lnTo>
                  <a:close/>
                  <a:moveTo>
                    <a:pt x="203618" y="152875"/>
                  </a:moveTo>
                  <a:lnTo>
                    <a:pt x="202939" y="153177"/>
                  </a:lnTo>
                  <a:lnTo>
                    <a:pt x="203030" y="153373"/>
                  </a:lnTo>
                  <a:lnTo>
                    <a:pt x="203709" y="153056"/>
                  </a:lnTo>
                  <a:lnTo>
                    <a:pt x="203618" y="152875"/>
                  </a:lnTo>
                  <a:close/>
                  <a:moveTo>
                    <a:pt x="82117" y="152950"/>
                  </a:moveTo>
                  <a:lnTo>
                    <a:pt x="82026" y="153131"/>
                  </a:lnTo>
                  <a:lnTo>
                    <a:pt x="82705" y="153448"/>
                  </a:lnTo>
                  <a:lnTo>
                    <a:pt x="82781" y="153267"/>
                  </a:lnTo>
                  <a:lnTo>
                    <a:pt x="82117" y="152950"/>
                  </a:lnTo>
                  <a:close/>
                  <a:moveTo>
                    <a:pt x="130748" y="152709"/>
                  </a:moveTo>
                  <a:lnTo>
                    <a:pt x="130551" y="152799"/>
                  </a:lnTo>
                  <a:lnTo>
                    <a:pt x="130838" y="153478"/>
                  </a:lnTo>
                  <a:lnTo>
                    <a:pt x="131034" y="153403"/>
                  </a:lnTo>
                  <a:lnTo>
                    <a:pt x="130748" y="152709"/>
                  </a:lnTo>
                  <a:close/>
                  <a:moveTo>
                    <a:pt x="207736" y="152935"/>
                  </a:moveTo>
                  <a:lnTo>
                    <a:pt x="207555" y="153026"/>
                  </a:lnTo>
                  <a:lnTo>
                    <a:pt x="207842" y="153704"/>
                  </a:lnTo>
                  <a:lnTo>
                    <a:pt x="208038" y="153629"/>
                  </a:lnTo>
                  <a:lnTo>
                    <a:pt x="207736" y="152935"/>
                  </a:lnTo>
                  <a:close/>
                  <a:moveTo>
                    <a:pt x="114276" y="153207"/>
                  </a:moveTo>
                  <a:lnTo>
                    <a:pt x="114140" y="153358"/>
                  </a:lnTo>
                  <a:lnTo>
                    <a:pt x="114668" y="153885"/>
                  </a:lnTo>
                  <a:lnTo>
                    <a:pt x="114819" y="153735"/>
                  </a:lnTo>
                  <a:lnTo>
                    <a:pt x="114276" y="153207"/>
                  </a:lnTo>
                  <a:close/>
                  <a:moveTo>
                    <a:pt x="202457" y="153403"/>
                  </a:moveTo>
                  <a:lnTo>
                    <a:pt x="201778" y="153720"/>
                  </a:lnTo>
                  <a:lnTo>
                    <a:pt x="201868" y="153916"/>
                  </a:lnTo>
                  <a:lnTo>
                    <a:pt x="202547" y="153599"/>
                  </a:lnTo>
                  <a:lnTo>
                    <a:pt x="202457" y="153403"/>
                  </a:lnTo>
                  <a:close/>
                  <a:moveTo>
                    <a:pt x="83278" y="153493"/>
                  </a:moveTo>
                  <a:lnTo>
                    <a:pt x="83188" y="153674"/>
                  </a:lnTo>
                  <a:lnTo>
                    <a:pt x="83867" y="153991"/>
                  </a:lnTo>
                  <a:lnTo>
                    <a:pt x="83957" y="153810"/>
                  </a:lnTo>
                  <a:lnTo>
                    <a:pt x="83278" y="153493"/>
                  </a:lnTo>
                  <a:close/>
                  <a:moveTo>
                    <a:pt x="201295" y="153946"/>
                  </a:moveTo>
                  <a:lnTo>
                    <a:pt x="200616" y="154263"/>
                  </a:lnTo>
                  <a:lnTo>
                    <a:pt x="200707" y="154444"/>
                  </a:lnTo>
                  <a:lnTo>
                    <a:pt x="201386" y="154127"/>
                  </a:lnTo>
                  <a:lnTo>
                    <a:pt x="201295" y="153946"/>
                  </a:lnTo>
                  <a:close/>
                  <a:moveTo>
                    <a:pt x="77501" y="153720"/>
                  </a:moveTo>
                  <a:lnTo>
                    <a:pt x="77215" y="154413"/>
                  </a:lnTo>
                  <a:lnTo>
                    <a:pt x="77396" y="154489"/>
                  </a:lnTo>
                  <a:lnTo>
                    <a:pt x="77697" y="153810"/>
                  </a:lnTo>
                  <a:lnTo>
                    <a:pt x="77501" y="153720"/>
                  </a:lnTo>
                  <a:close/>
                  <a:moveTo>
                    <a:pt x="154399" y="153720"/>
                  </a:moveTo>
                  <a:lnTo>
                    <a:pt x="154113" y="154413"/>
                  </a:lnTo>
                  <a:lnTo>
                    <a:pt x="154294" y="154489"/>
                  </a:lnTo>
                  <a:lnTo>
                    <a:pt x="154595" y="153795"/>
                  </a:lnTo>
                  <a:lnTo>
                    <a:pt x="154399" y="153720"/>
                  </a:lnTo>
                  <a:close/>
                  <a:moveTo>
                    <a:pt x="84440" y="154036"/>
                  </a:moveTo>
                  <a:lnTo>
                    <a:pt x="84349" y="154217"/>
                  </a:lnTo>
                  <a:lnTo>
                    <a:pt x="85028" y="154534"/>
                  </a:lnTo>
                  <a:lnTo>
                    <a:pt x="85119" y="154353"/>
                  </a:lnTo>
                  <a:lnTo>
                    <a:pt x="84440" y="154036"/>
                  </a:lnTo>
                  <a:close/>
                  <a:moveTo>
                    <a:pt x="131245" y="153901"/>
                  </a:moveTo>
                  <a:lnTo>
                    <a:pt x="131049" y="153976"/>
                  </a:lnTo>
                  <a:lnTo>
                    <a:pt x="131336" y="154670"/>
                  </a:lnTo>
                  <a:lnTo>
                    <a:pt x="131532" y="154579"/>
                  </a:lnTo>
                  <a:lnTo>
                    <a:pt x="131245" y="153901"/>
                  </a:lnTo>
                  <a:close/>
                  <a:moveTo>
                    <a:pt x="115196" y="154112"/>
                  </a:moveTo>
                  <a:lnTo>
                    <a:pt x="115045" y="154263"/>
                  </a:lnTo>
                  <a:lnTo>
                    <a:pt x="115588" y="154790"/>
                  </a:lnTo>
                  <a:lnTo>
                    <a:pt x="115724" y="154640"/>
                  </a:lnTo>
                  <a:lnTo>
                    <a:pt x="115196" y="154112"/>
                  </a:lnTo>
                  <a:close/>
                  <a:moveTo>
                    <a:pt x="208249" y="154127"/>
                  </a:moveTo>
                  <a:lnTo>
                    <a:pt x="208053" y="154202"/>
                  </a:lnTo>
                  <a:lnTo>
                    <a:pt x="208339" y="154881"/>
                  </a:lnTo>
                  <a:lnTo>
                    <a:pt x="208535" y="154806"/>
                  </a:lnTo>
                  <a:lnTo>
                    <a:pt x="208249" y="154127"/>
                  </a:lnTo>
                  <a:close/>
                  <a:moveTo>
                    <a:pt x="200134" y="154489"/>
                  </a:moveTo>
                  <a:lnTo>
                    <a:pt x="199470" y="154806"/>
                  </a:lnTo>
                  <a:lnTo>
                    <a:pt x="199545" y="154987"/>
                  </a:lnTo>
                  <a:lnTo>
                    <a:pt x="200224" y="154685"/>
                  </a:lnTo>
                  <a:lnTo>
                    <a:pt x="200134" y="154489"/>
                  </a:lnTo>
                  <a:close/>
                  <a:moveTo>
                    <a:pt x="85601" y="154579"/>
                  </a:moveTo>
                  <a:lnTo>
                    <a:pt x="85511" y="154760"/>
                  </a:lnTo>
                  <a:lnTo>
                    <a:pt x="86190" y="155077"/>
                  </a:lnTo>
                  <a:lnTo>
                    <a:pt x="86280" y="154896"/>
                  </a:lnTo>
                  <a:lnTo>
                    <a:pt x="85601" y="154579"/>
                  </a:lnTo>
                  <a:close/>
                  <a:moveTo>
                    <a:pt x="198972" y="155032"/>
                  </a:moveTo>
                  <a:lnTo>
                    <a:pt x="198293" y="155349"/>
                  </a:lnTo>
                  <a:lnTo>
                    <a:pt x="198384" y="155530"/>
                  </a:lnTo>
                  <a:lnTo>
                    <a:pt x="199063" y="155213"/>
                  </a:lnTo>
                  <a:lnTo>
                    <a:pt x="198972" y="155032"/>
                  </a:lnTo>
                  <a:close/>
                  <a:moveTo>
                    <a:pt x="86763" y="155122"/>
                  </a:moveTo>
                  <a:lnTo>
                    <a:pt x="86672" y="155303"/>
                  </a:lnTo>
                  <a:lnTo>
                    <a:pt x="87351" y="155620"/>
                  </a:lnTo>
                  <a:lnTo>
                    <a:pt x="87442" y="155439"/>
                  </a:lnTo>
                  <a:lnTo>
                    <a:pt x="86763" y="155122"/>
                  </a:lnTo>
                  <a:close/>
                  <a:moveTo>
                    <a:pt x="77003" y="154896"/>
                  </a:moveTo>
                  <a:lnTo>
                    <a:pt x="76717" y="155590"/>
                  </a:lnTo>
                  <a:lnTo>
                    <a:pt x="76898" y="155665"/>
                  </a:lnTo>
                  <a:lnTo>
                    <a:pt x="77200" y="154987"/>
                  </a:lnTo>
                  <a:lnTo>
                    <a:pt x="77003" y="154896"/>
                  </a:lnTo>
                  <a:close/>
                  <a:moveTo>
                    <a:pt x="153901" y="154911"/>
                  </a:moveTo>
                  <a:lnTo>
                    <a:pt x="153600" y="155590"/>
                  </a:lnTo>
                  <a:lnTo>
                    <a:pt x="153796" y="155665"/>
                  </a:lnTo>
                  <a:lnTo>
                    <a:pt x="154082" y="154987"/>
                  </a:lnTo>
                  <a:lnTo>
                    <a:pt x="153901" y="154911"/>
                  </a:lnTo>
                  <a:close/>
                  <a:moveTo>
                    <a:pt x="116101" y="155017"/>
                  </a:moveTo>
                  <a:lnTo>
                    <a:pt x="115965" y="155168"/>
                  </a:lnTo>
                  <a:lnTo>
                    <a:pt x="116493" y="155680"/>
                  </a:lnTo>
                  <a:lnTo>
                    <a:pt x="116644" y="155530"/>
                  </a:lnTo>
                  <a:lnTo>
                    <a:pt x="116101" y="155017"/>
                  </a:lnTo>
                  <a:close/>
                  <a:moveTo>
                    <a:pt x="131743" y="155077"/>
                  </a:moveTo>
                  <a:lnTo>
                    <a:pt x="131547" y="155152"/>
                  </a:lnTo>
                  <a:lnTo>
                    <a:pt x="131849" y="155846"/>
                  </a:lnTo>
                  <a:lnTo>
                    <a:pt x="132030" y="155756"/>
                  </a:lnTo>
                  <a:lnTo>
                    <a:pt x="131743" y="155077"/>
                  </a:lnTo>
                  <a:close/>
                  <a:moveTo>
                    <a:pt x="197811" y="155575"/>
                  </a:moveTo>
                  <a:lnTo>
                    <a:pt x="197147" y="155892"/>
                  </a:lnTo>
                  <a:lnTo>
                    <a:pt x="197222" y="156073"/>
                  </a:lnTo>
                  <a:lnTo>
                    <a:pt x="197901" y="155771"/>
                  </a:lnTo>
                  <a:lnTo>
                    <a:pt x="197811" y="155575"/>
                  </a:lnTo>
                  <a:close/>
                  <a:moveTo>
                    <a:pt x="208747" y="155303"/>
                  </a:moveTo>
                  <a:lnTo>
                    <a:pt x="208550" y="155379"/>
                  </a:lnTo>
                  <a:lnTo>
                    <a:pt x="208837" y="156073"/>
                  </a:lnTo>
                  <a:lnTo>
                    <a:pt x="209033" y="155997"/>
                  </a:lnTo>
                  <a:lnTo>
                    <a:pt x="208747" y="155303"/>
                  </a:lnTo>
                  <a:close/>
                  <a:moveTo>
                    <a:pt x="87924" y="155665"/>
                  </a:moveTo>
                  <a:lnTo>
                    <a:pt x="87849" y="155846"/>
                  </a:lnTo>
                  <a:lnTo>
                    <a:pt x="88513" y="156163"/>
                  </a:lnTo>
                  <a:lnTo>
                    <a:pt x="88603" y="155982"/>
                  </a:lnTo>
                  <a:lnTo>
                    <a:pt x="87924" y="155665"/>
                  </a:lnTo>
                  <a:close/>
                  <a:moveTo>
                    <a:pt x="117021" y="155907"/>
                  </a:moveTo>
                  <a:lnTo>
                    <a:pt x="116885" y="156058"/>
                  </a:lnTo>
                  <a:lnTo>
                    <a:pt x="117413" y="156585"/>
                  </a:lnTo>
                  <a:lnTo>
                    <a:pt x="117564" y="156435"/>
                  </a:lnTo>
                  <a:lnTo>
                    <a:pt x="117021" y="155907"/>
                  </a:lnTo>
                  <a:close/>
                  <a:moveTo>
                    <a:pt x="196649" y="156118"/>
                  </a:moveTo>
                  <a:lnTo>
                    <a:pt x="195970" y="156435"/>
                  </a:lnTo>
                  <a:lnTo>
                    <a:pt x="196061" y="156616"/>
                  </a:lnTo>
                  <a:lnTo>
                    <a:pt x="196740" y="156299"/>
                  </a:lnTo>
                  <a:lnTo>
                    <a:pt x="196649" y="156118"/>
                  </a:lnTo>
                  <a:close/>
                  <a:moveTo>
                    <a:pt x="89086" y="156208"/>
                  </a:moveTo>
                  <a:lnTo>
                    <a:pt x="88995" y="156389"/>
                  </a:lnTo>
                  <a:lnTo>
                    <a:pt x="89674" y="156706"/>
                  </a:lnTo>
                  <a:lnTo>
                    <a:pt x="89749" y="156525"/>
                  </a:lnTo>
                  <a:lnTo>
                    <a:pt x="89086" y="156208"/>
                  </a:lnTo>
                  <a:close/>
                  <a:moveTo>
                    <a:pt x="76506" y="156088"/>
                  </a:moveTo>
                  <a:lnTo>
                    <a:pt x="76204" y="156766"/>
                  </a:lnTo>
                  <a:lnTo>
                    <a:pt x="76400" y="156842"/>
                  </a:lnTo>
                  <a:lnTo>
                    <a:pt x="76687" y="156163"/>
                  </a:lnTo>
                  <a:lnTo>
                    <a:pt x="76506" y="156088"/>
                  </a:lnTo>
                  <a:close/>
                  <a:moveTo>
                    <a:pt x="153404" y="156088"/>
                  </a:moveTo>
                  <a:lnTo>
                    <a:pt x="153102" y="156766"/>
                  </a:lnTo>
                  <a:lnTo>
                    <a:pt x="153298" y="156842"/>
                  </a:lnTo>
                  <a:lnTo>
                    <a:pt x="153585" y="156163"/>
                  </a:lnTo>
                  <a:lnTo>
                    <a:pt x="153404" y="156088"/>
                  </a:lnTo>
                  <a:close/>
                  <a:moveTo>
                    <a:pt x="132241" y="156269"/>
                  </a:moveTo>
                  <a:lnTo>
                    <a:pt x="132045" y="156344"/>
                  </a:lnTo>
                  <a:lnTo>
                    <a:pt x="132346" y="157023"/>
                  </a:lnTo>
                  <a:lnTo>
                    <a:pt x="132527" y="156947"/>
                  </a:lnTo>
                  <a:lnTo>
                    <a:pt x="132241" y="156269"/>
                  </a:lnTo>
                  <a:close/>
                  <a:moveTo>
                    <a:pt x="195488" y="156661"/>
                  </a:moveTo>
                  <a:lnTo>
                    <a:pt x="194809" y="156978"/>
                  </a:lnTo>
                  <a:lnTo>
                    <a:pt x="194899" y="157159"/>
                  </a:lnTo>
                  <a:lnTo>
                    <a:pt x="195563" y="156842"/>
                  </a:lnTo>
                  <a:lnTo>
                    <a:pt x="195488" y="156661"/>
                  </a:lnTo>
                  <a:close/>
                  <a:moveTo>
                    <a:pt x="90247" y="156751"/>
                  </a:moveTo>
                  <a:lnTo>
                    <a:pt x="90157" y="156932"/>
                  </a:lnTo>
                  <a:lnTo>
                    <a:pt x="90835" y="157249"/>
                  </a:lnTo>
                  <a:lnTo>
                    <a:pt x="90911" y="157068"/>
                  </a:lnTo>
                  <a:lnTo>
                    <a:pt x="90247" y="156751"/>
                  </a:lnTo>
                  <a:close/>
                  <a:moveTo>
                    <a:pt x="209244" y="156480"/>
                  </a:moveTo>
                  <a:lnTo>
                    <a:pt x="209048" y="156570"/>
                  </a:lnTo>
                  <a:lnTo>
                    <a:pt x="209335" y="157249"/>
                  </a:lnTo>
                  <a:lnTo>
                    <a:pt x="209531" y="157174"/>
                  </a:lnTo>
                  <a:lnTo>
                    <a:pt x="209244" y="156480"/>
                  </a:lnTo>
                  <a:close/>
                  <a:moveTo>
                    <a:pt x="117941" y="156812"/>
                  </a:moveTo>
                  <a:lnTo>
                    <a:pt x="117790" y="156963"/>
                  </a:lnTo>
                  <a:lnTo>
                    <a:pt x="118333" y="157475"/>
                  </a:lnTo>
                  <a:lnTo>
                    <a:pt x="118469" y="157340"/>
                  </a:lnTo>
                  <a:lnTo>
                    <a:pt x="117941" y="156812"/>
                  </a:lnTo>
                  <a:close/>
                  <a:moveTo>
                    <a:pt x="194341" y="157219"/>
                  </a:moveTo>
                  <a:lnTo>
                    <a:pt x="193663" y="157536"/>
                  </a:lnTo>
                  <a:lnTo>
                    <a:pt x="193753" y="157717"/>
                  </a:lnTo>
                  <a:lnTo>
                    <a:pt x="194417" y="157400"/>
                  </a:lnTo>
                  <a:lnTo>
                    <a:pt x="194341" y="157219"/>
                  </a:lnTo>
                  <a:close/>
                  <a:moveTo>
                    <a:pt x="91409" y="157294"/>
                  </a:moveTo>
                  <a:lnTo>
                    <a:pt x="91318" y="157475"/>
                  </a:lnTo>
                  <a:lnTo>
                    <a:pt x="91997" y="157792"/>
                  </a:lnTo>
                  <a:lnTo>
                    <a:pt x="92087" y="157611"/>
                  </a:lnTo>
                  <a:lnTo>
                    <a:pt x="91409" y="157294"/>
                  </a:lnTo>
                  <a:close/>
                  <a:moveTo>
                    <a:pt x="75993" y="157264"/>
                  </a:moveTo>
                  <a:lnTo>
                    <a:pt x="75706" y="157958"/>
                  </a:lnTo>
                  <a:lnTo>
                    <a:pt x="75902" y="158034"/>
                  </a:lnTo>
                  <a:lnTo>
                    <a:pt x="76189" y="157340"/>
                  </a:lnTo>
                  <a:lnTo>
                    <a:pt x="75993" y="157264"/>
                  </a:lnTo>
                  <a:close/>
                  <a:moveTo>
                    <a:pt x="152891" y="157264"/>
                  </a:moveTo>
                  <a:lnTo>
                    <a:pt x="152604" y="157958"/>
                  </a:lnTo>
                  <a:lnTo>
                    <a:pt x="152800" y="158034"/>
                  </a:lnTo>
                  <a:lnTo>
                    <a:pt x="153087" y="157340"/>
                  </a:lnTo>
                  <a:lnTo>
                    <a:pt x="152891" y="157264"/>
                  </a:lnTo>
                  <a:close/>
                  <a:moveTo>
                    <a:pt x="132739" y="157445"/>
                  </a:moveTo>
                  <a:lnTo>
                    <a:pt x="132558" y="157521"/>
                  </a:lnTo>
                  <a:lnTo>
                    <a:pt x="132844" y="158215"/>
                  </a:lnTo>
                  <a:lnTo>
                    <a:pt x="133040" y="158124"/>
                  </a:lnTo>
                  <a:lnTo>
                    <a:pt x="132739" y="157445"/>
                  </a:lnTo>
                  <a:close/>
                  <a:moveTo>
                    <a:pt x="193165" y="157762"/>
                  </a:moveTo>
                  <a:lnTo>
                    <a:pt x="192501" y="158079"/>
                  </a:lnTo>
                  <a:lnTo>
                    <a:pt x="192577" y="158260"/>
                  </a:lnTo>
                  <a:lnTo>
                    <a:pt x="193255" y="157943"/>
                  </a:lnTo>
                  <a:lnTo>
                    <a:pt x="193165" y="157762"/>
                  </a:lnTo>
                  <a:close/>
                  <a:moveTo>
                    <a:pt x="92570" y="157837"/>
                  </a:moveTo>
                  <a:lnTo>
                    <a:pt x="92480" y="158018"/>
                  </a:lnTo>
                  <a:lnTo>
                    <a:pt x="93158" y="158335"/>
                  </a:lnTo>
                  <a:lnTo>
                    <a:pt x="93249" y="158154"/>
                  </a:lnTo>
                  <a:lnTo>
                    <a:pt x="92570" y="157837"/>
                  </a:lnTo>
                  <a:close/>
                  <a:moveTo>
                    <a:pt x="118861" y="157717"/>
                  </a:moveTo>
                  <a:lnTo>
                    <a:pt x="118711" y="157852"/>
                  </a:lnTo>
                  <a:lnTo>
                    <a:pt x="119238" y="158380"/>
                  </a:lnTo>
                  <a:lnTo>
                    <a:pt x="119389" y="158230"/>
                  </a:lnTo>
                  <a:lnTo>
                    <a:pt x="118861" y="157717"/>
                  </a:lnTo>
                  <a:close/>
                  <a:moveTo>
                    <a:pt x="209742" y="157656"/>
                  </a:moveTo>
                  <a:lnTo>
                    <a:pt x="209561" y="157747"/>
                  </a:lnTo>
                  <a:lnTo>
                    <a:pt x="209848" y="158426"/>
                  </a:lnTo>
                  <a:lnTo>
                    <a:pt x="210044" y="158350"/>
                  </a:lnTo>
                  <a:lnTo>
                    <a:pt x="209742" y="157656"/>
                  </a:lnTo>
                  <a:close/>
                  <a:moveTo>
                    <a:pt x="192003" y="158305"/>
                  </a:moveTo>
                  <a:lnTo>
                    <a:pt x="191340" y="158622"/>
                  </a:lnTo>
                  <a:lnTo>
                    <a:pt x="191415" y="158803"/>
                  </a:lnTo>
                  <a:lnTo>
                    <a:pt x="192094" y="158486"/>
                  </a:lnTo>
                  <a:lnTo>
                    <a:pt x="192003" y="158305"/>
                  </a:lnTo>
                  <a:close/>
                  <a:moveTo>
                    <a:pt x="93732" y="158380"/>
                  </a:moveTo>
                  <a:lnTo>
                    <a:pt x="93641" y="158561"/>
                  </a:lnTo>
                  <a:lnTo>
                    <a:pt x="94320" y="158878"/>
                  </a:lnTo>
                  <a:lnTo>
                    <a:pt x="94410" y="158697"/>
                  </a:lnTo>
                  <a:lnTo>
                    <a:pt x="93732" y="158380"/>
                  </a:lnTo>
                  <a:close/>
                  <a:moveTo>
                    <a:pt x="75495" y="158441"/>
                  </a:moveTo>
                  <a:lnTo>
                    <a:pt x="75208" y="159135"/>
                  </a:lnTo>
                  <a:lnTo>
                    <a:pt x="75389" y="159210"/>
                  </a:lnTo>
                  <a:lnTo>
                    <a:pt x="75691" y="158531"/>
                  </a:lnTo>
                  <a:lnTo>
                    <a:pt x="75495" y="158441"/>
                  </a:lnTo>
                  <a:close/>
                  <a:moveTo>
                    <a:pt x="152393" y="158441"/>
                  </a:moveTo>
                  <a:lnTo>
                    <a:pt x="152106" y="159135"/>
                  </a:lnTo>
                  <a:lnTo>
                    <a:pt x="152287" y="159210"/>
                  </a:lnTo>
                  <a:lnTo>
                    <a:pt x="152589" y="158531"/>
                  </a:lnTo>
                  <a:lnTo>
                    <a:pt x="152393" y="158441"/>
                  </a:lnTo>
                  <a:close/>
                  <a:moveTo>
                    <a:pt x="119766" y="158607"/>
                  </a:moveTo>
                  <a:lnTo>
                    <a:pt x="119631" y="158758"/>
                  </a:lnTo>
                  <a:lnTo>
                    <a:pt x="120159" y="159270"/>
                  </a:lnTo>
                  <a:lnTo>
                    <a:pt x="120309" y="159135"/>
                  </a:lnTo>
                  <a:lnTo>
                    <a:pt x="119766" y="158607"/>
                  </a:lnTo>
                  <a:close/>
                  <a:moveTo>
                    <a:pt x="190842" y="158848"/>
                  </a:moveTo>
                  <a:lnTo>
                    <a:pt x="190163" y="159165"/>
                  </a:lnTo>
                  <a:lnTo>
                    <a:pt x="190254" y="159346"/>
                  </a:lnTo>
                  <a:lnTo>
                    <a:pt x="190932" y="159029"/>
                  </a:lnTo>
                  <a:lnTo>
                    <a:pt x="190842" y="158848"/>
                  </a:lnTo>
                  <a:close/>
                  <a:moveTo>
                    <a:pt x="133251" y="158622"/>
                  </a:moveTo>
                  <a:lnTo>
                    <a:pt x="133055" y="158697"/>
                  </a:lnTo>
                  <a:lnTo>
                    <a:pt x="133342" y="159391"/>
                  </a:lnTo>
                  <a:lnTo>
                    <a:pt x="133538" y="159316"/>
                  </a:lnTo>
                  <a:lnTo>
                    <a:pt x="133251" y="158622"/>
                  </a:lnTo>
                  <a:close/>
                  <a:moveTo>
                    <a:pt x="94893" y="158923"/>
                  </a:moveTo>
                  <a:lnTo>
                    <a:pt x="94803" y="159104"/>
                  </a:lnTo>
                  <a:lnTo>
                    <a:pt x="95481" y="159421"/>
                  </a:lnTo>
                  <a:lnTo>
                    <a:pt x="95572" y="159240"/>
                  </a:lnTo>
                  <a:lnTo>
                    <a:pt x="94893" y="158923"/>
                  </a:lnTo>
                  <a:close/>
                  <a:moveTo>
                    <a:pt x="210240" y="158848"/>
                  </a:moveTo>
                  <a:lnTo>
                    <a:pt x="210059" y="158939"/>
                  </a:lnTo>
                  <a:lnTo>
                    <a:pt x="210345" y="159617"/>
                  </a:lnTo>
                  <a:lnTo>
                    <a:pt x="210526" y="159542"/>
                  </a:lnTo>
                  <a:lnTo>
                    <a:pt x="210240" y="158848"/>
                  </a:lnTo>
                  <a:close/>
                  <a:moveTo>
                    <a:pt x="189680" y="159391"/>
                  </a:moveTo>
                  <a:lnTo>
                    <a:pt x="189017" y="159693"/>
                  </a:lnTo>
                  <a:lnTo>
                    <a:pt x="189092" y="159889"/>
                  </a:lnTo>
                  <a:lnTo>
                    <a:pt x="189771" y="159572"/>
                  </a:lnTo>
                  <a:lnTo>
                    <a:pt x="189680" y="159391"/>
                  </a:lnTo>
                  <a:close/>
                  <a:moveTo>
                    <a:pt x="96054" y="159466"/>
                  </a:moveTo>
                  <a:lnTo>
                    <a:pt x="95964" y="159647"/>
                  </a:lnTo>
                  <a:lnTo>
                    <a:pt x="96643" y="159964"/>
                  </a:lnTo>
                  <a:lnTo>
                    <a:pt x="96733" y="159783"/>
                  </a:lnTo>
                  <a:lnTo>
                    <a:pt x="96054" y="159466"/>
                  </a:lnTo>
                  <a:close/>
                  <a:moveTo>
                    <a:pt x="120687" y="159512"/>
                  </a:moveTo>
                  <a:lnTo>
                    <a:pt x="120536" y="159647"/>
                  </a:lnTo>
                  <a:lnTo>
                    <a:pt x="121079" y="160175"/>
                  </a:lnTo>
                  <a:lnTo>
                    <a:pt x="121214" y="160025"/>
                  </a:lnTo>
                  <a:lnTo>
                    <a:pt x="120687" y="159512"/>
                  </a:lnTo>
                  <a:close/>
                  <a:moveTo>
                    <a:pt x="74997" y="159632"/>
                  </a:moveTo>
                  <a:lnTo>
                    <a:pt x="74711" y="160311"/>
                  </a:lnTo>
                  <a:lnTo>
                    <a:pt x="74892" y="160402"/>
                  </a:lnTo>
                  <a:lnTo>
                    <a:pt x="75193" y="159708"/>
                  </a:lnTo>
                  <a:lnTo>
                    <a:pt x="74997" y="159632"/>
                  </a:lnTo>
                  <a:close/>
                  <a:moveTo>
                    <a:pt x="151895" y="159632"/>
                  </a:moveTo>
                  <a:lnTo>
                    <a:pt x="151609" y="160311"/>
                  </a:lnTo>
                  <a:lnTo>
                    <a:pt x="151790" y="160402"/>
                  </a:lnTo>
                  <a:lnTo>
                    <a:pt x="152076" y="159708"/>
                  </a:lnTo>
                  <a:lnTo>
                    <a:pt x="151895" y="159632"/>
                  </a:lnTo>
                  <a:close/>
                  <a:moveTo>
                    <a:pt x="188519" y="159934"/>
                  </a:moveTo>
                  <a:lnTo>
                    <a:pt x="187840" y="160236"/>
                  </a:lnTo>
                  <a:lnTo>
                    <a:pt x="187931" y="160432"/>
                  </a:lnTo>
                  <a:lnTo>
                    <a:pt x="188609" y="160115"/>
                  </a:lnTo>
                  <a:lnTo>
                    <a:pt x="188519" y="159934"/>
                  </a:lnTo>
                  <a:close/>
                  <a:moveTo>
                    <a:pt x="97216" y="160009"/>
                  </a:moveTo>
                  <a:lnTo>
                    <a:pt x="97125" y="160190"/>
                  </a:lnTo>
                  <a:lnTo>
                    <a:pt x="97804" y="160507"/>
                  </a:lnTo>
                  <a:lnTo>
                    <a:pt x="97895" y="160311"/>
                  </a:lnTo>
                  <a:lnTo>
                    <a:pt x="97216" y="160009"/>
                  </a:lnTo>
                  <a:close/>
                  <a:moveTo>
                    <a:pt x="133749" y="159798"/>
                  </a:moveTo>
                  <a:lnTo>
                    <a:pt x="133553" y="159889"/>
                  </a:lnTo>
                  <a:lnTo>
                    <a:pt x="133855" y="160568"/>
                  </a:lnTo>
                  <a:lnTo>
                    <a:pt x="134036" y="160492"/>
                  </a:lnTo>
                  <a:lnTo>
                    <a:pt x="133749" y="159798"/>
                  </a:lnTo>
                  <a:close/>
                  <a:moveTo>
                    <a:pt x="210753" y="160025"/>
                  </a:moveTo>
                  <a:lnTo>
                    <a:pt x="210557" y="160100"/>
                  </a:lnTo>
                  <a:lnTo>
                    <a:pt x="210843" y="160794"/>
                  </a:lnTo>
                  <a:lnTo>
                    <a:pt x="211039" y="160703"/>
                  </a:lnTo>
                  <a:lnTo>
                    <a:pt x="210753" y="160025"/>
                  </a:lnTo>
                  <a:close/>
                  <a:moveTo>
                    <a:pt x="187358" y="160462"/>
                  </a:moveTo>
                  <a:lnTo>
                    <a:pt x="186694" y="160779"/>
                  </a:lnTo>
                  <a:lnTo>
                    <a:pt x="186769" y="160975"/>
                  </a:lnTo>
                  <a:lnTo>
                    <a:pt x="187448" y="160658"/>
                  </a:lnTo>
                  <a:lnTo>
                    <a:pt x="187358" y="160462"/>
                  </a:lnTo>
                  <a:close/>
                  <a:moveTo>
                    <a:pt x="98377" y="160537"/>
                  </a:moveTo>
                  <a:lnTo>
                    <a:pt x="98287" y="160734"/>
                  </a:lnTo>
                  <a:lnTo>
                    <a:pt x="98966" y="161050"/>
                  </a:lnTo>
                  <a:lnTo>
                    <a:pt x="99056" y="160854"/>
                  </a:lnTo>
                  <a:lnTo>
                    <a:pt x="98377" y="160537"/>
                  </a:lnTo>
                  <a:close/>
                  <a:moveTo>
                    <a:pt x="121607" y="160402"/>
                  </a:moveTo>
                  <a:lnTo>
                    <a:pt x="121456" y="160553"/>
                  </a:lnTo>
                  <a:lnTo>
                    <a:pt x="121984" y="161080"/>
                  </a:lnTo>
                  <a:lnTo>
                    <a:pt x="122135" y="160930"/>
                  </a:lnTo>
                  <a:lnTo>
                    <a:pt x="121607" y="160402"/>
                  </a:lnTo>
                  <a:close/>
                  <a:moveTo>
                    <a:pt x="186181" y="161005"/>
                  </a:moveTo>
                  <a:lnTo>
                    <a:pt x="185517" y="161322"/>
                  </a:lnTo>
                  <a:lnTo>
                    <a:pt x="185593" y="161518"/>
                  </a:lnTo>
                  <a:lnTo>
                    <a:pt x="186271" y="161201"/>
                  </a:lnTo>
                  <a:lnTo>
                    <a:pt x="186181" y="161005"/>
                  </a:lnTo>
                  <a:close/>
                  <a:moveTo>
                    <a:pt x="74484" y="160809"/>
                  </a:moveTo>
                  <a:lnTo>
                    <a:pt x="74198" y="161503"/>
                  </a:lnTo>
                  <a:lnTo>
                    <a:pt x="74394" y="161578"/>
                  </a:lnTo>
                  <a:lnTo>
                    <a:pt x="74681" y="160899"/>
                  </a:lnTo>
                  <a:lnTo>
                    <a:pt x="74484" y="160809"/>
                  </a:lnTo>
                  <a:close/>
                  <a:moveTo>
                    <a:pt x="151397" y="160809"/>
                  </a:moveTo>
                  <a:lnTo>
                    <a:pt x="151096" y="161488"/>
                  </a:lnTo>
                  <a:lnTo>
                    <a:pt x="151292" y="161578"/>
                  </a:lnTo>
                  <a:lnTo>
                    <a:pt x="151578" y="160884"/>
                  </a:lnTo>
                  <a:lnTo>
                    <a:pt x="151397" y="160809"/>
                  </a:lnTo>
                  <a:close/>
                  <a:moveTo>
                    <a:pt x="99539" y="161080"/>
                  </a:moveTo>
                  <a:lnTo>
                    <a:pt x="99463" y="161277"/>
                  </a:lnTo>
                  <a:lnTo>
                    <a:pt x="100127" y="161593"/>
                  </a:lnTo>
                  <a:lnTo>
                    <a:pt x="100218" y="161397"/>
                  </a:lnTo>
                  <a:lnTo>
                    <a:pt x="99539" y="161080"/>
                  </a:lnTo>
                  <a:close/>
                  <a:moveTo>
                    <a:pt x="134247" y="160990"/>
                  </a:moveTo>
                  <a:lnTo>
                    <a:pt x="134051" y="161065"/>
                  </a:lnTo>
                  <a:lnTo>
                    <a:pt x="134353" y="161744"/>
                  </a:lnTo>
                  <a:lnTo>
                    <a:pt x="134534" y="161669"/>
                  </a:lnTo>
                  <a:lnTo>
                    <a:pt x="134247" y="160990"/>
                  </a:lnTo>
                  <a:close/>
                  <a:moveTo>
                    <a:pt x="122512" y="161307"/>
                  </a:moveTo>
                  <a:lnTo>
                    <a:pt x="122376" y="161458"/>
                  </a:lnTo>
                  <a:lnTo>
                    <a:pt x="122904" y="161970"/>
                  </a:lnTo>
                  <a:lnTo>
                    <a:pt x="123055" y="161835"/>
                  </a:lnTo>
                  <a:lnTo>
                    <a:pt x="122512" y="161307"/>
                  </a:lnTo>
                  <a:close/>
                  <a:moveTo>
                    <a:pt x="211250" y="161216"/>
                  </a:moveTo>
                  <a:lnTo>
                    <a:pt x="211054" y="161292"/>
                  </a:lnTo>
                  <a:lnTo>
                    <a:pt x="211341" y="161985"/>
                  </a:lnTo>
                  <a:lnTo>
                    <a:pt x="211537" y="161895"/>
                  </a:lnTo>
                  <a:lnTo>
                    <a:pt x="211250" y="161216"/>
                  </a:lnTo>
                  <a:close/>
                  <a:moveTo>
                    <a:pt x="185020" y="161548"/>
                  </a:moveTo>
                  <a:lnTo>
                    <a:pt x="184356" y="161865"/>
                  </a:lnTo>
                  <a:lnTo>
                    <a:pt x="184431" y="162046"/>
                  </a:lnTo>
                  <a:lnTo>
                    <a:pt x="185110" y="161744"/>
                  </a:lnTo>
                  <a:lnTo>
                    <a:pt x="185020" y="161548"/>
                  </a:lnTo>
                  <a:close/>
                  <a:moveTo>
                    <a:pt x="100715" y="161623"/>
                  </a:moveTo>
                  <a:lnTo>
                    <a:pt x="100625" y="161820"/>
                  </a:lnTo>
                  <a:lnTo>
                    <a:pt x="101304" y="162121"/>
                  </a:lnTo>
                  <a:lnTo>
                    <a:pt x="101394" y="161940"/>
                  </a:lnTo>
                  <a:lnTo>
                    <a:pt x="100715" y="161623"/>
                  </a:lnTo>
                  <a:close/>
                  <a:moveTo>
                    <a:pt x="183858" y="162091"/>
                  </a:moveTo>
                  <a:lnTo>
                    <a:pt x="183179" y="162408"/>
                  </a:lnTo>
                  <a:lnTo>
                    <a:pt x="183270" y="162604"/>
                  </a:lnTo>
                  <a:lnTo>
                    <a:pt x="183949" y="162287"/>
                  </a:lnTo>
                  <a:lnTo>
                    <a:pt x="183858" y="162091"/>
                  </a:lnTo>
                  <a:close/>
                  <a:moveTo>
                    <a:pt x="101877" y="162166"/>
                  </a:moveTo>
                  <a:lnTo>
                    <a:pt x="101786" y="162363"/>
                  </a:lnTo>
                  <a:lnTo>
                    <a:pt x="102465" y="162664"/>
                  </a:lnTo>
                  <a:lnTo>
                    <a:pt x="102556" y="162483"/>
                  </a:lnTo>
                  <a:lnTo>
                    <a:pt x="101877" y="162166"/>
                  </a:lnTo>
                  <a:close/>
                  <a:moveTo>
                    <a:pt x="73987" y="161985"/>
                  </a:moveTo>
                  <a:lnTo>
                    <a:pt x="73700" y="162679"/>
                  </a:lnTo>
                  <a:lnTo>
                    <a:pt x="73881" y="162755"/>
                  </a:lnTo>
                  <a:lnTo>
                    <a:pt x="74183" y="162076"/>
                  </a:lnTo>
                  <a:lnTo>
                    <a:pt x="73987" y="161985"/>
                  </a:lnTo>
                  <a:close/>
                  <a:moveTo>
                    <a:pt x="150885" y="162001"/>
                  </a:moveTo>
                  <a:lnTo>
                    <a:pt x="150598" y="162679"/>
                  </a:lnTo>
                  <a:lnTo>
                    <a:pt x="150794" y="162755"/>
                  </a:lnTo>
                  <a:lnTo>
                    <a:pt x="151081" y="162076"/>
                  </a:lnTo>
                  <a:lnTo>
                    <a:pt x="150885" y="162001"/>
                  </a:lnTo>
                  <a:close/>
                  <a:moveTo>
                    <a:pt x="123432" y="162212"/>
                  </a:moveTo>
                  <a:lnTo>
                    <a:pt x="123281" y="162347"/>
                  </a:lnTo>
                  <a:lnTo>
                    <a:pt x="123824" y="162875"/>
                  </a:lnTo>
                  <a:lnTo>
                    <a:pt x="123960" y="162725"/>
                  </a:lnTo>
                  <a:lnTo>
                    <a:pt x="123432" y="162212"/>
                  </a:lnTo>
                  <a:close/>
                  <a:moveTo>
                    <a:pt x="134745" y="162166"/>
                  </a:moveTo>
                  <a:lnTo>
                    <a:pt x="134549" y="162242"/>
                  </a:lnTo>
                  <a:lnTo>
                    <a:pt x="134850" y="162936"/>
                  </a:lnTo>
                  <a:lnTo>
                    <a:pt x="135031" y="162860"/>
                  </a:lnTo>
                  <a:lnTo>
                    <a:pt x="134745" y="162166"/>
                  </a:lnTo>
                  <a:close/>
                  <a:moveTo>
                    <a:pt x="182697" y="162634"/>
                  </a:moveTo>
                  <a:lnTo>
                    <a:pt x="182018" y="162951"/>
                  </a:lnTo>
                  <a:lnTo>
                    <a:pt x="182108" y="163132"/>
                  </a:lnTo>
                  <a:lnTo>
                    <a:pt x="182787" y="162830"/>
                  </a:lnTo>
                  <a:lnTo>
                    <a:pt x="182697" y="162634"/>
                  </a:lnTo>
                  <a:close/>
                  <a:moveTo>
                    <a:pt x="211748" y="162393"/>
                  </a:moveTo>
                  <a:lnTo>
                    <a:pt x="211552" y="162468"/>
                  </a:lnTo>
                  <a:lnTo>
                    <a:pt x="211854" y="163162"/>
                  </a:lnTo>
                  <a:lnTo>
                    <a:pt x="212035" y="163087"/>
                  </a:lnTo>
                  <a:lnTo>
                    <a:pt x="211748" y="162393"/>
                  </a:lnTo>
                  <a:close/>
                  <a:moveTo>
                    <a:pt x="103038" y="162709"/>
                  </a:moveTo>
                  <a:lnTo>
                    <a:pt x="102948" y="162891"/>
                  </a:lnTo>
                  <a:lnTo>
                    <a:pt x="103627" y="163207"/>
                  </a:lnTo>
                  <a:lnTo>
                    <a:pt x="103717" y="163026"/>
                  </a:lnTo>
                  <a:lnTo>
                    <a:pt x="103038" y="162709"/>
                  </a:lnTo>
                  <a:close/>
                  <a:moveTo>
                    <a:pt x="181535" y="163177"/>
                  </a:moveTo>
                  <a:lnTo>
                    <a:pt x="180856" y="163494"/>
                  </a:lnTo>
                  <a:lnTo>
                    <a:pt x="180947" y="163675"/>
                  </a:lnTo>
                  <a:lnTo>
                    <a:pt x="181626" y="163358"/>
                  </a:lnTo>
                  <a:lnTo>
                    <a:pt x="181535" y="163177"/>
                  </a:lnTo>
                  <a:close/>
                  <a:moveTo>
                    <a:pt x="104200" y="163253"/>
                  </a:moveTo>
                  <a:lnTo>
                    <a:pt x="104109" y="163449"/>
                  </a:lnTo>
                  <a:lnTo>
                    <a:pt x="104788" y="163750"/>
                  </a:lnTo>
                  <a:lnTo>
                    <a:pt x="104879" y="163569"/>
                  </a:lnTo>
                  <a:lnTo>
                    <a:pt x="104200" y="163253"/>
                  </a:lnTo>
                  <a:close/>
                  <a:moveTo>
                    <a:pt x="124352" y="163102"/>
                  </a:moveTo>
                  <a:lnTo>
                    <a:pt x="124201" y="163253"/>
                  </a:lnTo>
                  <a:lnTo>
                    <a:pt x="124729" y="163780"/>
                  </a:lnTo>
                  <a:lnTo>
                    <a:pt x="124880" y="163630"/>
                  </a:lnTo>
                  <a:lnTo>
                    <a:pt x="124352" y="163102"/>
                  </a:lnTo>
                  <a:close/>
                  <a:moveTo>
                    <a:pt x="73489" y="163177"/>
                  </a:moveTo>
                  <a:lnTo>
                    <a:pt x="73202" y="163856"/>
                  </a:lnTo>
                  <a:lnTo>
                    <a:pt x="73383" y="163946"/>
                  </a:lnTo>
                  <a:lnTo>
                    <a:pt x="73685" y="163253"/>
                  </a:lnTo>
                  <a:lnTo>
                    <a:pt x="73489" y="163177"/>
                  </a:lnTo>
                  <a:close/>
                  <a:moveTo>
                    <a:pt x="150387" y="163177"/>
                  </a:moveTo>
                  <a:lnTo>
                    <a:pt x="150100" y="163856"/>
                  </a:lnTo>
                  <a:lnTo>
                    <a:pt x="150281" y="163946"/>
                  </a:lnTo>
                  <a:lnTo>
                    <a:pt x="150583" y="163253"/>
                  </a:lnTo>
                  <a:lnTo>
                    <a:pt x="150387" y="163177"/>
                  </a:lnTo>
                  <a:close/>
                  <a:moveTo>
                    <a:pt x="135243" y="163343"/>
                  </a:moveTo>
                  <a:lnTo>
                    <a:pt x="135062" y="163434"/>
                  </a:lnTo>
                  <a:lnTo>
                    <a:pt x="135348" y="164112"/>
                  </a:lnTo>
                  <a:lnTo>
                    <a:pt x="135544" y="164037"/>
                  </a:lnTo>
                  <a:lnTo>
                    <a:pt x="135243" y="163343"/>
                  </a:lnTo>
                  <a:close/>
                  <a:moveTo>
                    <a:pt x="180374" y="163720"/>
                  </a:moveTo>
                  <a:lnTo>
                    <a:pt x="179695" y="164037"/>
                  </a:lnTo>
                  <a:lnTo>
                    <a:pt x="179785" y="164218"/>
                  </a:lnTo>
                  <a:lnTo>
                    <a:pt x="180464" y="163901"/>
                  </a:lnTo>
                  <a:lnTo>
                    <a:pt x="180374" y="163720"/>
                  </a:lnTo>
                  <a:close/>
                  <a:moveTo>
                    <a:pt x="105361" y="163796"/>
                  </a:moveTo>
                  <a:lnTo>
                    <a:pt x="105271" y="163977"/>
                  </a:lnTo>
                  <a:lnTo>
                    <a:pt x="105950" y="164293"/>
                  </a:lnTo>
                  <a:lnTo>
                    <a:pt x="106040" y="164112"/>
                  </a:lnTo>
                  <a:lnTo>
                    <a:pt x="105361" y="163796"/>
                  </a:lnTo>
                  <a:close/>
                  <a:moveTo>
                    <a:pt x="212246" y="163584"/>
                  </a:moveTo>
                  <a:lnTo>
                    <a:pt x="212065" y="163660"/>
                  </a:lnTo>
                  <a:lnTo>
                    <a:pt x="212352" y="164339"/>
                  </a:lnTo>
                  <a:lnTo>
                    <a:pt x="212548" y="164263"/>
                  </a:lnTo>
                  <a:lnTo>
                    <a:pt x="212246" y="163584"/>
                  </a:lnTo>
                  <a:close/>
                  <a:moveTo>
                    <a:pt x="125257" y="164007"/>
                  </a:moveTo>
                  <a:lnTo>
                    <a:pt x="125121" y="164158"/>
                  </a:lnTo>
                  <a:lnTo>
                    <a:pt x="125649" y="164670"/>
                  </a:lnTo>
                  <a:lnTo>
                    <a:pt x="125800" y="164535"/>
                  </a:lnTo>
                  <a:lnTo>
                    <a:pt x="125257" y="164007"/>
                  </a:lnTo>
                  <a:close/>
                  <a:moveTo>
                    <a:pt x="179212" y="164263"/>
                  </a:moveTo>
                  <a:lnTo>
                    <a:pt x="178533" y="164580"/>
                  </a:lnTo>
                  <a:lnTo>
                    <a:pt x="178624" y="164761"/>
                  </a:lnTo>
                  <a:lnTo>
                    <a:pt x="179288" y="164444"/>
                  </a:lnTo>
                  <a:lnTo>
                    <a:pt x="179212" y="164263"/>
                  </a:lnTo>
                  <a:close/>
                  <a:moveTo>
                    <a:pt x="106523" y="164339"/>
                  </a:moveTo>
                  <a:lnTo>
                    <a:pt x="106432" y="164520"/>
                  </a:lnTo>
                  <a:lnTo>
                    <a:pt x="107111" y="164836"/>
                  </a:lnTo>
                  <a:lnTo>
                    <a:pt x="107202" y="164655"/>
                  </a:lnTo>
                  <a:lnTo>
                    <a:pt x="106523" y="164339"/>
                  </a:lnTo>
                  <a:close/>
                  <a:moveTo>
                    <a:pt x="149889" y="164354"/>
                  </a:moveTo>
                  <a:lnTo>
                    <a:pt x="149602" y="165032"/>
                  </a:lnTo>
                  <a:lnTo>
                    <a:pt x="149783" y="165108"/>
                  </a:lnTo>
                  <a:lnTo>
                    <a:pt x="150085" y="164429"/>
                  </a:lnTo>
                  <a:lnTo>
                    <a:pt x="149889" y="164354"/>
                  </a:lnTo>
                  <a:close/>
                  <a:moveTo>
                    <a:pt x="72991" y="164354"/>
                  </a:moveTo>
                  <a:lnTo>
                    <a:pt x="72689" y="165032"/>
                  </a:lnTo>
                  <a:lnTo>
                    <a:pt x="72886" y="165123"/>
                  </a:lnTo>
                  <a:lnTo>
                    <a:pt x="73172" y="164429"/>
                  </a:lnTo>
                  <a:lnTo>
                    <a:pt x="72991" y="164354"/>
                  </a:lnTo>
                  <a:close/>
                  <a:moveTo>
                    <a:pt x="135755" y="164535"/>
                  </a:moveTo>
                  <a:lnTo>
                    <a:pt x="135559" y="164610"/>
                  </a:lnTo>
                  <a:lnTo>
                    <a:pt x="135846" y="165304"/>
                  </a:lnTo>
                  <a:lnTo>
                    <a:pt x="136042" y="165213"/>
                  </a:lnTo>
                  <a:lnTo>
                    <a:pt x="135755" y="164535"/>
                  </a:lnTo>
                  <a:close/>
                  <a:moveTo>
                    <a:pt x="178051" y="164806"/>
                  </a:moveTo>
                  <a:lnTo>
                    <a:pt x="177372" y="165123"/>
                  </a:lnTo>
                  <a:lnTo>
                    <a:pt x="177462" y="165304"/>
                  </a:lnTo>
                  <a:lnTo>
                    <a:pt x="178141" y="164987"/>
                  </a:lnTo>
                  <a:lnTo>
                    <a:pt x="178051" y="164806"/>
                  </a:lnTo>
                  <a:close/>
                  <a:moveTo>
                    <a:pt x="107699" y="164882"/>
                  </a:moveTo>
                  <a:lnTo>
                    <a:pt x="107609" y="165063"/>
                  </a:lnTo>
                  <a:lnTo>
                    <a:pt x="108288" y="165379"/>
                  </a:lnTo>
                  <a:lnTo>
                    <a:pt x="108363" y="165198"/>
                  </a:lnTo>
                  <a:lnTo>
                    <a:pt x="107699" y="164882"/>
                  </a:lnTo>
                  <a:close/>
                  <a:moveTo>
                    <a:pt x="212759" y="164761"/>
                  </a:moveTo>
                  <a:lnTo>
                    <a:pt x="212563" y="164836"/>
                  </a:lnTo>
                  <a:lnTo>
                    <a:pt x="212849" y="165530"/>
                  </a:lnTo>
                  <a:lnTo>
                    <a:pt x="213045" y="165440"/>
                  </a:lnTo>
                  <a:lnTo>
                    <a:pt x="212759" y="164761"/>
                  </a:lnTo>
                  <a:close/>
                  <a:moveTo>
                    <a:pt x="126177" y="164912"/>
                  </a:moveTo>
                  <a:lnTo>
                    <a:pt x="126041" y="165047"/>
                  </a:lnTo>
                  <a:lnTo>
                    <a:pt x="126569" y="165575"/>
                  </a:lnTo>
                  <a:lnTo>
                    <a:pt x="126720" y="165425"/>
                  </a:lnTo>
                  <a:lnTo>
                    <a:pt x="126177" y="164912"/>
                  </a:lnTo>
                  <a:close/>
                  <a:moveTo>
                    <a:pt x="176889" y="165349"/>
                  </a:moveTo>
                  <a:lnTo>
                    <a:pt x="176210" y="165666"/>
                  </a:lnTo>
                  <a:lnTo>
                    <a:pt x="176301" y="165847"/>
                  </a:lnTo>
                  <a:lnTo>
                    <a:pt x="176980" y="165530"/>
                  </a:lnTo>
                  <a:lnTo>
                    <a:pt x="176889" y="165349"/>
                  </a:lnTo>
                  <a:close/>
                  <a:moveTo>
                    <a:pt x="108846" y="165425"/>
                  </a:moveTo>
                  <a:lnTo>
                    <a:pt x="108755" y="165606"/>
                  </a:lnTo>
                  <a:lnTo>
                    <a:pt x="109434" y="165922"/>
                  </a:lnTo>
                  <a:lnTo>
                    <a:pt x="109524" y="165741"/>
                  </a:lnTo>
                  <a:lnTo>
                    <a:pt x="108846" y="165425"/>
                  </a:lnTo>
                  <a:close/>
                  <a:moveTo>
                    <a:pt x="72493" y="165530"/>
                  </a:moveTo>
                  <a:lnTo>
                    <a:pt x="72192" y="166224"/>
                  </a:lnTo>
                  <a:lnTo>
                    <a:pt x="72388" y="166299"/>
                  </a:lnTo>
                  <a:lnTo>
                    <a:pt x="72674" y="165621"/>
                  </a:lnTo>
                  <a:lnTo>
                    <a:pt x="72493" y="165530"/>
                  </a:lnTo>
                  <a:close/>
                  <a:moveTo>
                    <a:pt x="149391" y="165530"/>
                  </a:moveTo>
                  <a:lnTo>
                    <a:pt x="149090" y="166224"/>
                  </a:lnTo>
                  <a:lnTo>
                    <a:pt x="149286" y="166299"/>
                  </a:lnTo>
                  <a:lnTo>
                    <a:pt x="149572" y="165621"/>
                  </a:lnTo>
                  <a:lnTo>
                    <a:pt x="149391" y="165530"/>
                  </a:lnTo>
                  <a:close/>
                  <a:moveTo>
                    <a:pt x="175728" y="165892"/>
                  </a:moveTo>
                  <a:lnTo>
                    <a:pt x="175049" y="166209"/>
                  </a:lnTo>
                  <a:lnTo>
                    <a:pt x="175140" y="166390"/>
                  </a:lnTo>
                  <a:lnTo>
                    <a:pt x="175803" y="166073"/>
                  </a:lnTo>
                  <a:lnTo>
                    <a:pt x="175728" y="165892"/>
                  </a:lnTo>
                  <a:close/>
                  <a:moveTo>
                    <a:pt x="110007" y="165968"/>
                  </a:moveTo>
                  <a:lnTo>
                    <a:pt x="109932" y="166149"/>
                  </a:lnTo>
                  <a:lnTo>
                    <a:pt x="110595" y="166465"/>
                  </a:lnTo>
                  <a:lnTo>
                    <a:pt x="110686" y="166284"/>
                  </a:lnTo>
                  <a:lnTo>
                    <a:pt x="110007" y="165968"/>
                  </a:lnTo>
                  <a:close/>
                  <a:moveTo>
                    <a:pt x="127097" y="165802"/>
                  </a:moveTo>
                  <a:lnTo>
                    <a:pt x="126946" y="165953"/>
                  </a:lnTo>
                  <a:lnTo>
                    <a:pt x="127489" y="166480"/>
                  </a:lnTo>
                  <a:lnTo>
                    <a:pt x="127625" y="166330"/>
                  </a:lnTo>
                  <a:lnTo>
                    <a:pt x="127097" y="165802"/>
                  </a:lnTo>
                  <a:close/>
                  <a:moveTo>
                    <a:pt x="136253" y="165711"/>
                  </a:moveTo>
                  <a:lnTo>
                    <a:pt x="136057" y="165787"/>
                  </a:lnTo>
                  <a:lnTo>
                    <a:pt x="136344" y="166480"/>
                  </a:lnTo>
                  <a:lnTo>
                    <a:pt x="136540" y="166390"/>
                  </a:lnTo>
                  <a:lnTo>
                    <a:pt x="136253" y="165711"/>
                  </a:lnTo>
                  <a:close/>
                  <a:moveTo>
                    <a:pt x="213257" y="165937"/>
                  </a:moveTo>
                  <a:lnTo>
                    <a:pt x="213061" y="166013"/>
                  </a:lnTo>
                  <a:lnTo>
                    <a:pt x="213347" y="166707"/>
                  </a:lnTo>
                  <a:lnTo>
                    <a:pt x="213543" y="166631"/>
                  </a:lnTo>
                  <a:lnTo>
                    <a:pt x="213257" y="165937"/>
                  </a:lnTo>
                  <a:close/>
                  <a:moveTo>
                    <a:pt x="174566" y="166435"/>
                  </a:moveTo>
                  <a:lnTo>
                    <a:pt x="173888" y="166752"/>
                  </a:lnTo>
                  <a:lnTo>
                    <a:pt x="173978" y="166933"/>
                  </a:lnTo>
                  <a:lnTo>
                    <a:pt x="174657" y="166616"/>
                  </a:lnTo>
                  <a:lnTo>
                    <a:pt x="174566" y="166435"/>
                  </a:lnTo>
                  <a:close/>
                  <a:moveTo>
                    <a:pt x="111169" y="166511"/>
                  </a:moveTo>
                  <a:lnTo>
                    <a:pt x="111078" y="166692"/>
                  </a:lnTo>
                  <a:lnTo>
                    <a:pt x="111757" y="167008"/>
                  </a:lnTo>
                  <a:lnTo>
                    <a:pt x="111847" y="166827"/>
                  </a:lnTo>
                  <a:lnTo>
                    <a:pt x="111169" y="166511"/>
                  </a:lnTo>
                  <a:close/>
                  <a:moveTo>
                    <a:pt x="128017" y="166707"/>
                  </a:moveTo>
                  <a:lnTo>
                    <a:pt x="127866" y="166858"/>
                  </a:lnTo>
                  <a:lnTo>
                    <a:pt x="128394" y="167370"/>
                  </a:lnTo>
                  <a:lnTo>
                    <a:pt x="128545" y="167220"/>
                  </a:lnTo>
                  <a:lnTo>
                    <a:pt x="128017" y="166707"/>
                  </a:lnTo>
                  <a:close/>
                  <a:moveTo>
                    <a:pt x="71981" y="166722"/>
                  </a:moveTo>
                  <a:lnTo>
                    <a:pt x="71694" y="167401"/>
                  </a:lnTo>
                  <a:lnTo>
                    <a:pt x="71890" y="167476"/>
                  </a:lnTo>
                  <a:lnTo>
                    <a:pt x="72177" y="166797"/>
                  </a:lnTo>
                  <a:lnTo>
                    <a:pt x="71981" y="166722"/>
                  </a:lnTo>
                  <a:close/>
                  <a:moveTo>
                    <a:pt x="173405" y="166978"/>
                  </a:moveTo>
                  <a:lnTo>
                    <a:pt x="172726" y="167295"/>
                  </a:lnTo>
                  <a:lnTo>
                    <a:pt x="172817" y="167476"/>
                  </a:lnTo>
                  <a:lnTo>
                    <a:pt x="173495" y="167159"/>
                  </a:lnTo>
                  <a:lnTo>
                    <a:pt x="173405" y="166978"/>
                  </a:lnTo>
                  <a:close/>
                  <a:moveTo>
                    <a:pt x="148878" y="166722"/>
                  </a:moveTo>
                  <a:lnTo>
                    <a:pt x="148592" y="167401"/>
                  </a:lnTo>
                  <a:lnTo>
                    <a:pt x="148788" y="167491"/>
                  </a:lnTo>
                  <a:lnTo>
                    <a:pt x="149075" y="166797"/>
                  </a:lnTo>
                  <a:lnTo>
                    <a:pt x="148878" y="166722"/>
                  </a:lnTo>
                  <a:close/>
                  <a:moveTo>
                    <a:pt x="112330" y="167054"/>
                  </a:moveTo>
                  <a:lnTo>
                    <a:pt x="112255" y="167235"/>
                  </a:lnTo>
                  <a:lnTo>
                    <a:pt x="112918" y="167551"/>
                  </a:lnTo>
                  <a:lnTo>
                    <a:pt x="113009" y="167370"/>
                  </a:lnTo>
                  <a:lnTo>
                    <a:pt x="112330" y="167054"/>
                  </a:lnTo>
                  <a:close/>
                  <a:moveTo>
                    <a:pt x="136751" y="166888"/>
                  </a:moveTo>
                  <a:lnTo>
                    <a:pt x="136555" y="166978"/>
                  </a:lnTo>
                  <a:lnTo>
                    <a:pt x="136857" y="167657"/>
                  </a:lnTo>
                  <a:lnTo>
                    <a:pt x="137038" y="167582"/>
                  </a:lnTo>
                  <a:lnTo>
                    <a:pt x="136751" y="166888"/>
                  </a:lnTo>
                  <a:close/>
                  <a:moveTo>
                    <a:pt x="213754" y="167129"/>
                  </a:moveTo>
                  <a:lnTo>
                    <a:pt x="213558" y="167204"/>
                  </a:lnTo>
                  <a:lnTo>
                    <a:pt x="213860" y="167883"/>
                  </a:lnTo>
                  <a:lnTo>
                    <a:pt x="214041" y="167808"/>
                  </a:lnTo>
                  <a:lnTo>
                    <a:pt x="213754" y="167129"/>
                  </a:lnTo>
                  <a:close/>
                  <a:moveTo>
                    <a:pt x="172228" y="167521"/>
                  </a:moveTo>
                  <a:lnTo>
                    <a:pt x="171565" y="167838"/>
                  </a:lnTo>
                  <a:lnTo>
                    <a:pt x="171640" y="168019"/>
                  </a:lnTo>
                  <a:lnTo>
                    <a:pt x="172319" y="167702"/>
                  </a:lnTo>
                  <a:lnTo>
                    <a:pt x="172228" y="167521"/>
                  </a:lnTo>
                  <a:close/>
                  <a:moveTo>
                    <a:pt x="113492" y="167597"/>
                  </a:moveTo>
                  <a:lnTo>
                    <a:pt x="113416" y="167778"/>
                  </a:lnTo>
                  <a:lnTo>
                    <a:pt x="114080" y="168094"/>
                  </a:lnTo>
                  <a:lnTo>
                    <a:pt x="114170" y="167913"/>
                  </a:lnTo>
                  <a:lnTo>
                    <a:pt x="113492" y="167597"/>
                  </a:lnTo>
                  <a:close/>
                  <a:moveTo>
                    <a:pt x="128922" y="167597"/>
                  </a:moveTo>
                  <a:lnTo>
                    <a:pt x="128787" y="167748"/>
                  </a:lnTo>
                  <a:lnTo>
                    <a:pt x="129315" y="168275"/>
                  </a:lnTo>
                  <a:lnTo>
                    <a:pt x="129465" y="168125"/>
                  </a:lnTo>
                  <a:lnTo>
                    <a:pt x="128922" y="167597"/>
                  </a:lnTo>
                  <a:close/>
                  <a:moveTo>
                    <a:pt x="171067" y="168064"/>
                  </a:moveTo>
                  <a:lnTo>
                    <a:pt x="170403" y="168381"/>
                  </a:lnTo>
                  <a:lnTo>
                    <a:pt x="170479" y="168562"/>
                  </a:lnTo>
                  <a:lnTo>
                    <a:pt x="171157" y="168245"/>
                  </a:lnTo>
                  <a:lnTo>
                    <a:pt x="171067" y="168064"/>
                  </a:lnTo>
                  <a:close/>
                  <a:moveTo>
                    <a:pt x="114653" y="168140"/>
                  </a:moveTo>
                  <a:lnTo>
                    <a:pt x="114578" y="168321"/>
                  </a:lnTo>
                  <a:lnTo>
                    <a:pt x="115241" y="168637"/>
                  </a:lnTo>
                  <a:lnTo>
                    <a:pt x="115332" y="168441"/>
                  </a:lnTo>
                  <a:lnTo>
                    <a:pt x="114653" y="168140"/>
                  </a:lnTo>
                  <a:close/>
                  <a:moveTo>
                    <a:pt x="71483" y="167898"/>
                  </a:moveTo>
                  <a:lnTo>
                    <a:pt x="71196" y="168577"/>
                  </a:lnTo>
                  <a:lnTo>
                    <a:pt x="71377" y="168668"/>
                  </a:lnTo>
                  <a:lnTo>
                    <a:pt x="71679" y="167974"/>
                  </a:lnTo>
                  <a:lnTo>
                    <a:pt x="71483" y="167898"/>
                  </a:lnTo>
                  <a:close/>
                  <a:moveTo>
                    <a:pt x="148381" y="167898"/>
                  </a:moveTo>
                  <a:lnTo>
                    <a:pt x="148094" y="168592"/>
                  </a:lnTo>
                  <a:lnTo>
                    <a:pt x="148290" y="168668"/>
                  </a:lnTo>
                  <a:lnTo>
                    <a:pt x="148577" y="167974"/>
                  </a:lnTo>
                  <a:lnTo>
                    <a:pt x="148381" y="167898"/>
                  </a:lnTo>
                  <a:close/>
                  <a:moveTo>
                    <a:pt x="137249" y="168079"/>
                  </a:moveTo>
                  <a:lnTo>
                    <a:pt x="137068" y="168155"/>
                  </a:lnTo>
                  <a:lnTo>
                    <a:pt x="137354" y="168834"/>
                  </a:lnTo>
                  <a:lnTo>
                    <a:pt x="137550" y="168758"/>
                  </a:lnTo>
                  <a:lnTo>
                    <a:pt x="137249" y="168079"/>
                  </a:lnTo>
                  <a:close/>
                  <a:moveTo>
                    <a:pt x="214252" y="168306"/>
                  </a:moveTo>
                  <a:lnTo>
                    <a:pt x="214071" y="168381"/>
                  </a:lnTo>
                  <a:lnTo>
                    <a:pt x="214358" y="169075"/>
                  </a:lnTo>
                  <a:lnTo>
                    <a:pt x="214539" y="168984"/>
                  </a:lnTo>
                  <a:lnTo>
                    <a:pt x="214252" y="168306"/>
                  </a:lnTo>
                  <a:close/>
                  <a:moveTo>
                    <a:pt x="169905" y="168607"/>
                  </a:moveTo>
                  <a:lnTo>
                    <a:pt x="169227" y="168924"/>
                  </a:lnTo>
                  <a:lnTo>
                    <a:pt x="169317" y="169105"/>
                  </a:lnTo>
                  <a:lnTo>
                    <a:pt x="169996" y="168788"/>
                  </a:lnTo>
                  <a:lnTo>
                    <a:pt x="169905" y="168607"/>
                  </a:lnTo>
                  <a:close/>
                  <a:moveTo>
                    <a:pt x="129842" y="168502"/>
                  </a:moveTo>
                  <a:lnTo>
                    <a:pt x="129707" y="168653"/>
                  </a:lnTo>
                  <a:lnTo>
                    <a:pt x="130235" y="169165"/>
                  </a:lnTo>
                  <a:lnTo>
                    <a:pt x="130386" y="169030"/>
                  </a:lnTo>
                  <a:lnTo>
                    <a:pt x="129842" y="168502"/>
                  </a:lnTo>
                  <a:close/>
                  <a:moveTo>
                    <a:pt x="115814" y="168683"/>
                  </a:moveTo>
                  <a:lnTo>
                    <a:pt x="115739" y="168864"/>
                  </a:lnTo>
                  <a:lnTo>
                    <a:pt x="116403" y="169180"/>
                  </a:lnTo>
                  <a:lnTo>
                    <a:pt x="116493" y="168999"/>
                  </a:lnTo>
                  <a:lnTo>
                    <a:pt x="115814" y="168683"/>
                  </a:lnTo>
                  <a:close/>
                  <a:moveTo>
                    <a:pt x="168744" y="169150"/>
                  </a:moveTo>
                  <a:lnTo>
                    <a:pt x="168065" y="169467"/>
                  </a:lnTo>
                  <a:lnTo>
                    <a:pt x="168156" y="169648"/>
                  </a:lnTo>
                  <a:lnTo>
                    <a:pt x="168834" y="169331"/>
                  </a:lnTo>
                  <a:lnTo>
                    <a:pt x="168744" y="169150"/>
                  </a:lnTo>
                  <a:close/>
                  <a:moveTo>
                    <a:pt x="116991" y="169226"/>
                  </a:moveTo>
                  <a:lnTo>
                    <a:pt x="116900" y="169407"/>
                  </a:lnTo>
                  <a:lnTo>
                    <a:pt x="117579" y="169723"/>
                  </a:lnTo>
                  <a:lnTo>
                    <a:pt x="117655" y="169527"/>
                  </a:lnTo>
                  <a:lnTo>
                    <a:pt x="116991" y="169226"/>
                  </a:lnTo>
                  <a:close/>
                  <a:moveTo>
                    <a:pt x="70985" y="169075"/>
                  </a:moveTo>
                  <a:lnTo>
                    <a:pt x="70683" y="169769"/>
                  </a:lnTo>
                  <a:lnTo>
                    <a:pt x="70879" y="169844"/>
                  </a:lnTo>
                  <a:lnTo>
                    <a:pt x="71166" y="169165"/>
                  </a:lnTo>
                  <a:lnTo>
                    <a:pt x="70985" y="169075"/>
                  </a:lnTo>
                  <a:close/>
                  <a:moveTo>
                    <a:pt x="147883" y="169075"/>
                  </a:moveTo>
                  <a:lnTo>
                    <a:pt x="147596" y="169769"/>
                  </a:lnTo>
                  <a:lnTo>
                    <a:pt x="147777" y="169844"/>
                  </a:lnTo>
                  <a:lnTo>
                    <a:pt x="148064" y="169165"/>
                  </a:lnTo>
                  <a:lnTo>
                    <a:pt x="147883" y="169075"/>
                  </a:lnTo>
                  <a:close/>
                  <a:moveTo>
                    <a:pt x="137762" y="169256"/>
                  </a:moveTo>
                  <a:lnTo>
                    <a:pt x="137565" y="169331"/>
                  </a:lnTo>
                  <a:lnTo>
                    <a:pt x="137852" y="170025"/>
                  </a:lnTo>
                  <a:lnTo>
                    <a:pt x="138048" y="169935"/>
                  </a:lnTo>
                  <a:lnTo>
                    <a:pt x="137762" y="169256"/>
                  </a:lnTo>
                  <a:close/>
                  <a:moveTo>
                    <a:pt x="130763" y="169392"/>
                  </a:moveTo>
                  <a:lnTo>
                    <a:pt x="130612" y="169542"/>
                  </a:lnTo>
                  <a:lnTo>
                    <a:pt x="131155" y="170070"/>
                  </a:lnTo>
                  <a:lnTo>
                    <a:pt x="131291" y="169920"/>
                  </a:lnTo>
                  <a:lnTo>
                    <a:pt x="130763" y="169392"/>
                  </a:lnTo>
                  <a:close/>
                  <a:moveTo>
                    <a:pt x="167582" y="169693"/>
                  </a:moveTo>
                  <a:lnTo>
                    <a:pt x="166904" y="170010"/>
                  </a:lnTo>
                  <a:lnTo>
                    <a:pt x="166994" y="170191"/>
                  </a:lnTo>
                  <a:lnTo>
                    <a:pt x="167673" y="169874"/>
                  </a:lnTo>
                  <a:lnTo>
                    <a:pt x="167582" y="169693"/>
                  </a:lnTo>
                  <a:close/>
                  <a:moveTo>
                    <a:pt x="214750" y="169482"/>
                  </a:moveTo>
                  <a:lnTo>
                    <a:pt x="214569" y="169558"/>
                  </a:lnTo>
                  <a:lnTo>
                    <a:pt x="214856" y="170251"/>
                  </a:lnTo>
                  <a:lnTo>
                    <a:pt x="215052" y="170161"/>
                  </a:lnTo>
                  <a:lnTo>
                    <a:pt x="214750" y="169482"/>
                  </a:lnTo>
                  <a:close/>
                  <a:moveTo>
                    <a:pt x="118152" y="169769"/>
                  </a:moveTo>
                  <a:lnTo>
                    <a:pt x="118062" y="169950"/>
                  </a:lnTo>
                  <a:lnTo>
                    <a:pt x="118741" y="170267"/>
                  </a:lnTo>
                  <a:lnTo>
                    <a:pt x="118816" y="170070"/>
                  </a:lnTo>
                  <a:lnTo>
                    <a:pt x="118152" y="169769"/>
                  </a:lnTo>
                  <a:close/>
                  <a:moveTo>
                    <a:pt x="166421" y="170236"/>
                  </a:moveTo>
                  <a:lnTo>
                    <a:pt x="165742" y="170553"/>
                  </a:lnTo>
                  <a:lnTo>
                    <a:pt x="165833" y="170734"/>
                  </a:lnTo>
                  <a:lnTo>
                    <a:pt x="166512" y="170417"/>
                  </a:lnTo>
                  <a:lnTo>
                    <a:pt x="166421" y="170236"/>
                  </a:lnTo>
                  <a:close/>
                  <a:moveTo>
                    <a:pt x="119314" y="170297"/>
                  </a:moveTo>
                  <a:lnTo>
                    <a:pt x="119223" y="170493"/>
                  </a:lnTo>
                  <a:lnTo>
                    <a:pt x="119902" y="170810"/>
                  </a:lnTo>
                  <a:lnTo>
                    <a:pt x="119993" y="170613"/>
                  </a:lnTo>
                  <a:lnTo>
                    <a:pt x="119314" y="170297"/>
                  </a:lnTo>
                  <a:close/>
                  <a:moveTo>
                    <a:pt x="131683" y="170297"/>
                  </a:moveTo>
                  <a:lnTo>
                    <a:pt x="131532" y="170448"/>
                  </a:lnTo>
                  <a:lnTo>
                    <a:pt x="132060" y="170960"/>
                  </a:lnTo>
                  <a:lnTo>
                    <a:pt x="132211" y="170825"/>
                  </a:lnTo>
                  <a:lnTo>
                    <a:pt x="131683" y="170297"/>
                  </a:lnTo>
                  <a:close/>
                  <a:moveTo>
                    <a:pt x="70472" y="170267"/>
                  </a:moveTo>
                  <a:lnTo>
                    <a:pt x="70186" y="170945"/>
                  </a:lnTo>
                  <a:lnTo>
                    <a:pt x="70382" y="171021"/>
                  </a:lnTo>
                  <a:lnTo>
                    <a:pt x="70668" y="170342"/>
                  </a:lnTo>
                  <a:lnTo>
                    <a:pt x="70472" y="170267"/>
                  </a:lnTo>
                  <a:close/>
                  <a:moveTo>
                    <a:pt x="147385" y="170267"/>
                  </a:moveTo>
                  <a:lnTo>
                    <a:pt x="147083" y="170945"/>
                  </a:lnTo>
                  <a:lnTo>
                    <a:pt x="147280" y="171021"/>
                  </a:lnTo>
                  <a:lnTo>
                    <a:pt x="147566" y="170342"/>
                  </a:lnTo>
                  <a:lnTo>
                    <a:pt x="147385" y="170267"/>
                  </a:lnTo>
                  <a:close/>
                  <a:moveTo>
                    <a:pt x="138259" y="170432"/>
                  </a:moveTo>
                  <a:lnTo>
                    <a:pt x="138063" y="170508"/>
                  </a:lnTo>
                  <a:lnTo>
                    <a:pt x="138350" y="171202"/>
                  </a:lnTo>
                  <a:lnTo>
                    <a:pt x="138546" y="171126"/>
                  </a:lnTo>
                  <a:lnTo>
                    <a:pt x="138259" y="170432"/>
                  </a:lnTo>
                  <a:close/>
                  <a:moveTo>
                    <a:pt x="165260" y="170764"/>
                  </a:moveTo>
                  <a:lnTo>
                    <a:pt x="164581" y="171081"/>
                  </a:lnTo>
                  <a:lnTo>
                    <a:pt x="164671" y="171262"/>
                  </a:lnTo>
                  <a:lnTo>
                    <a:pt x="165350" y="170945"/>
                  </a:lnTo>
                  <a:lnTo>
                    <a:pt x="165260" y="170764"/>
                  </a:lnTo>
                  <a:close/>
                  <a:moveTo>
                    <a:pt x="120475" y="170840"/>
                  </a:moveTo>
                  <a:lnTo>
                    <a:pt x="120385" y="171036"/>
                  </a:lnTo>
                  <a:lnTo>
                    <a:pt x="121064" y="171353"/>
                  </a:lnTo>
                  <a:lnTo>
                    <a:pt x="121154" y="171156"/>
                  </a:lnTo>
                  <a:lnTo>
                    <a:pt x="120475" y="170840"/>
                  </a:lnTo>
                  <a:close/>
                  <a:moveTo>
                    <a:pt x="215263" y="170659"/>
                  </a:moveTo>
                  <a:lnTo>
                    <a:pt x="215067" y="170749"/>
                  </a:lnTo>
                  <a:lnTo>
                    <a:pt x="215353" y="171428"/>
                  </a:lnTo>
                  <a:lnTo>
                    <a:pt x="215549" y="171353"/>
                  </a:lnTo>
                  <a:lnTo>
                    <a:pt x="215263" y="170659"/>
                  </a:lnTo>
                  <a:close/>
                  <a:moveTo>
                    <a:pt x="164098" y="171307"/>
                  </a:moveTo>
                  <a:lnTo>
                    <a:pt x="163419" y="171624"/>
                  </a:lnTo>
                  <a:lnTo>
                    <a:pt x="163510" y="171805"/>
                  </a:lnTo>
                  <a:lnTo>
                    <a:pt x="164189" y="171488"/>
                  </a:lnTo>
                  <a:lnTo>
                    <a:pt x="164098" y="171307"/>
                  </a:lnTo>
                  <a:close/>
                  <a:moveTo>
                    <a:pt x="132588" y="171202"/>
                  </a:moveTo>
                  <a:lnTo>
                    <a:pt x="132452" y="171337"/>
                  </a:lnTo>
                  <a:lnTo>
                    <a:pt x="132980" y="171865"/>
                  </a:lnTo>
                  <a:lnTo>
                    <a:pt x="133131" y="171715"/>
                  </a:lnTo>
                  <a:lnTo>
                    <a:pt x="132588" y="171202"/>
                  </a:lnTo>
                  <a:close/>
                  <a:moveTo>
                    <a:pt x="121637" y="171383"/>
                  </a:moveTo>
                  <a:lnTo>
                    <a:pt x="121546" y="171579"/>
                  </a:lnTo>
                  <a:lnTo>
                    <a:pt x="122225" y="171896"/>
                  </a:lnTo>
                  <a:lnTo>
                    <a:pt x="122316" y="171699"/>
                  </a:lnTo>
                  <a:lnTo>
                    <a:pt x="121637" y="171383"/>
                  </a:lnTo>
                  <a:close/>
                  <a:moveTo>
                    <a:pt x="69974" y="171443"/>
                  </a:moveTo>
                  <a:lnTo>
                    <a:pt x="69688" y="172122"/>
                  </a:lnTo>
                  <a:lnTo>
                    <a:pt x="69884" y="172212"/>
                  </a:lnTo>
                  <a:lnTo>
                    <a:pt x="70170" y="171518"/>
                  </a:lnTo>
                  <a:lnTo>
                    <a:pt x="69974" y="171443"/>
                  </a:lnTo>
                  <a:close/>
                  <a:moveTo>
                    <a:pt x="146872" y="171443"/>
                  </a:moveTo>
                  <a:lnTo>
                    <a:pt x="146586" y="172122"/>
                  </a:lnTo>
                  <a:lnTo>
                    <a:pt x="146782" y="172212"/>
                  </a:lnTo>
                  <a:lnTo>
                    <a:pt x="147068" y="171518"/>
                  </a:lnTo>
                  <a:lnTo>
                    <a:pt x="146872" y="171443"/>
                  </a:lnTo>
                  <a:close/>
                  <a:moveTo>
                    <a:pt x="162937" y="171850"/>
                  </a:moveTo>
                  <a:lnTo>
                    <a:pt x="162258" y="172167"/>
                  </a:lnTo>
                  <a:lnTo>
                    <a:pt x="162348" y="172348"/>
                  </a:lnTo>
                  <a:lnTo>
                    <a:pt x="163012" y="172031"/>
                  </a:lnTo>
                  <a:lnTo>
                    <a:pt x="163027" y="172031"/>
                  </a:lnTo>
                  <a:lnTo>
                    <a:pt x="162937" y="171850"/>
                  </a:lnTo>
                  <a:close/>
                  <a:moveTo>
                    <a:pt x="138757" y="171609"/>
                  </a:moveTo>
                  <a:lnTo>
                    <a:pt x="138561" y="171699"/>
                  </a:lnTo>
                  <a:lnTo>
                    <a:pt x="138863" y="172378"/>
                  </a:lnTo>
                  <a:lnTo>
                    <a:pt x="139044" y="172303"/>
                  </a:lnTo>
                  <a:lnTo>
                    <a:pt x="138757" y="171609"/>
                  </a:lnTo>
                  <a:close/>
                  <a:moveTo>
                    <a:pt x="122798" y="171926"/>
                  </a:moveTo>
                  <a:lnTo>
                    <a:pt x="122708" y="172122"/>
                  </a:lnTo>
                  <a:lnTo>
                    <a:pt x="123387" y="172439"/>
                  </a:lnTo>
                  <a:lnTo>
                    <a:pt x="123477" y="172242"/>
                  </a:lnTo>
                  <a:lnTo>
                    <a:pt x="122798" y="171926"/>
                  </a:lnTo>
                  <a:close/>
                  <a:moveTo>
                    <a:pt x="215761" y="171850"/>
                  </a:moveTo>
                  <a:lnTo>
                    <a:pt x="215564" y="171926"/>
                  </a:lnTo>
                  <a:lnTo>
                    <a:pt x="215851" y="172605"/>
                  </a:lnTo>
                  <a:lnTo>
                    <a:pt x="216047" y="172529"/>
                  </a:lnTo>
                  <a:lnTo>
                    <a:pt x="215761" y="171850"/>
                  </a:lnTo>
                  <a:close/>
                  <a:moveTo>
                    <a:pt x="133508" y="172092"/>
                  </a:moveTo>
                  <a:lnTo>
                    <a:pt x="133357" y="172242"/>
                  </a:lnTo>
                  <a:lnTo>
                    <a:pt x="133885" y="172770"/>
                  </a:lnTo>
                  <a:lnTo>
                    <a:pt x="134036" y="172620"/>
                  </a:lnTo>
                  <a:lnTo>
                    <a:pt x="133508" y="172092"/>
                  </a:lnTo>
                  <a:close/>
                  <a:moveTo>
                    <a:pt x="161775" y="172393"/>
                  </a:moveTo>
                  <a:lnTo>
                    <a:pt x="161096" y="172710"/>
                  </a:lnTo>
                  <a:lnTo>
                    <a:pt x="161187" y="172891"/>
                  </a:lnTo>
                  <a:lnTo>
                    <a:pt x="161851" y="172574"/>
                  </a:lnTo>
                  <a:lnTo>
                    <a:pt x="161775" y="172393"/>
                  </a:lnTo>
                  <a:close/>
                  <a:moveTo>
                    <a:pt x="123960" y="172469"/>
                  </a:moveTo>
                  <a:lnTo>
                    <a:pt x="123869" y="172665"/>
                  </a:lnTo>
                  <a:lnTo>
                    <a:pt x="124548" y="172967"/>
                  </a:lnTo>
                  <a:lnTo>
                    <a:pt x="124639" y="172786"/>
                  </a:lnTo>
                  <a:lnTo>
                    <a:pt x="123960" y="172469"/>
                  </a:lnTo>
                  <a:close/>
                  <a:moveTo>
                    <a:pt x="69477" y="172620"/>
                  </a:moveTo>
                  <a:lnTo>
                    <a:pt x="69190" y="173313"/>
                  </a:lnTo>
                  <a:lnTo>
                    <a:pt x="69371" y="173389"/>
                  </a:lnTo>
                  <a:lnTo>
                    <a:pt x="69673" y="172695"/>
                  </a:lnTo>
                  <a:lnTo>
                    <a:pt x="69477" y="172620"/>
                  </a:lnTo>
                  <a:close/>
                  <a:moveTo>
                    <a:pt x="146374" y="172620"/>
                  </a:moveTo>
                  <a:lnTo>
                    <a:pt x="146088" y="173313"/>
                  </a:lnTo>
                  <a:lnTo>
                    <a:pt x="146284" y="173389"/>
                  </a:lnTo>
                  <a:lnTo>
                    <a:pt x="146571" y="172710"/>
                  </a:lnTo>
                  <a:lnTo>
                    <a:pt x="146374" y="172620"/>
                  </a:lnTo>
                  <a:close/>
                  <a:moveTo>
                    <a:pt x="160599" y="172936"/>
                  </a:moveTo>
                  <a:lnTo>
                    <a:pt x="159935" y="173253"/>
                  </a:lnTo>
                  <a:lnTo>
                    <a:pt x="160010" y="173434"/>
                  </a:lnTo>
                  <a:lnTo>
                    <a:pt x="160689" y="173117"/>
                  </a:lnTo>
                  <a:lnTo>
                    <a:pt x="160599" y="172936"/>
                  </a:lnTo>
                  <a:close/>
                  <a:moveTo>
                    <a:pt x="125121" y="173012"/>
                  </a:moveTo>
                  <a:lnTo>
                    <a:pt x="125031" y="173208"/>
                  </a:lnTo>
                  <a:lnTo>
                    <a:pt x="125709" y="173510"/>
                  </a:lnTo>
                  <a:lnTo>
                    <a:pt x="125800" y="173329"/>
                  </a:lnTo>
                  <a:lnTo>
                    <a:pt x="125121" y="173012"/>
                  </a:lnTo>
                  <a:close/>
                  <a:moveTo>
                    <a:pt x="139255" y="172801"/>
                  </a:moveTo>
                  <a:lnTo>
                    <a:pt x="139074" y="172876"/>
                  </a:lnTo>
                  <a:lnTo>
                    <a:pt x="139360" y="173570"/>
                  </a:lnTo>
                  <a:lnTo>
                    <a:pt x="139541" y="173479"/>
                  </a:lnTo>
                  <a:lnTo>
                    <a:pt x="139255" y="172801"/>
                  </a:lnTo>
                  <a:close/>
                  <a:moveTo>
                    <a:pt x="134413" y="172997"/>
                  </a:moveTo>
                  <a:lnTo>
                    <a:pt x="134277" y="173148"/>
                  </a:lnTo>
                  <a:lnTo>
                    <a:pt x="134805" y="173660"/>
                  </a:lnTo>
                  <a:lnTo>
                    <a:pt x="134956" y="173525"/>
                  </a:lnTo>
                  <a:lnTo>
                    <a:pt x="134413" y="172997"/>
                  </a:lnTo>
                  <a:close/>
                  <a:moveTo>
                    <a:pt x="216258" y="173027"/>
                  </a:moveTo>
                  <a:lnTo>
                    <a:pt x="216062" y="173102"/>
                  </a:lnTo>
                  <a:lnTo>
                    <a:pt x="216364" y="173796"/>
                  </a:lnTo>
                  <a:lnTo>
                    <a:pt x="216545" y="173706"/>
                  </a:lnTo>
                  <a:lnTo>
                    <a:pt x="216258" y="173027"/>
                  </a:lnTo>
                  <a:close/>
                  <a:moveTo>
                    <a:pt x="159437" y="173479"/>
                  </a:moveTo>
                  <a:lnTo>
                    <a:pt x="158758" y="173796"/>
                  </a:lnTo>
                  <a:lnTo>
                    <a:pt x="158849" y="173977"/>
                  </a:lnTo>
                  <a:lnTo>
                    <a:pt x="159528" y="173660"/>
                  </a:lnTo>
                  <a:lnTo>
                    <a:pt x="159437" y="173479"/>
                  </a:lnTo>
                  <a:close/>
                  <a:moveTo>
                    <a:pt x="126298" y="173555"/>
                  </a:moveTo>
                  <a:lnTo>
                    <a:pt x="126207" y="173751"/>
                  </a:lnTo>
                  <a:lnTo>
                    <a:pt x="126886" y="174053"/>
                  </a:lnTo>
                  <a:lnTo>
                    <a:pt x="126961" y="173872"/>
                  </a:lnTo>
                  <a:lnTo>
                    <a:pt x="126298" y="173555"/>
                  </a:lnTo>
                  <a:close/>
                  <a:moveTo>
                    <a:pt x="158276" y="174022"/>
                  </a:moveTo>
                  <a:lnTo>
                    <a:pt x="157597" y="174339"/>
                  </a:lnTo>
                  <a:lnTo>
                    <a:pt x="157687" y="174520"/>
                  </a:lnTo>
                  <a:lnTo>
                    <a:pt x="158366" y="174203"/>
                  </a:lnTo>
                  <a:lnTo>
                    <a:pt x="158276" y="174022"/>
                  </a:lnTo>
                  <a:close/>
                  <a:moveTo>
                    <a:pt x="68979" y="173811"/>
                  </a:moveTo>
                  <a:lnTo>
                    <a:pt x="68692" y="174490"/>
                  </a:lnTo>
                  <a:lnTo>
                    <a:pt x="68873" y="174565"/>
                  </a:lnTo>
                  <a:lnTo>
                    <a:pt x="69175" y="173887"/>
                  </a:lnTo>
                  <a:lnTo>
                    <a:pt x="68979" y="173811"/>
                  </a:lnTo>
                  <a:close/>
                  <a:moveTo>
                    <a:pt x="135333" y="173902"/>
                  </a:moveTo>
                  <a:lnTo>
                    <a:pt x="135197" y="174037"/>
                  </a:lnTo>
                  <a:lnTo>
                    <a:pt x="135725" y="174565"/>
                  </a:lnTo>
                  <a:lnTo>
                    <a:pt x="135861" y="174415"/>
                  </a:lnTo>
                  <a:lnTo>
                    <a:pt x="135333" y="173902"/>
                  </a:lnTo>
                  <a:close/>
                  <a:moveTo>
                    <a:pt x="145877" y="173796"/>
                  </a:moveTo>
                  <a:lnTo>
                    <a:pt x="145590" y="174490"/>
                  </a:lnTo>
                  <a:lnTo>
                    <a:pt x="145771" y="174565"/>
                  </a:lnTo>
                  <a:lnTo>
                    <a:pt x="146073" y="173887"/>
                  </a:lnTo>
                  <a:lnTo>
                    <a:pt x="145877" y="173796"/>
                  </a:lnTo>
                  <a:close/>
                  <a:moveTo>
                    <a:pt x="127459" y="174098"/>
                  </a:moveTo>
                  <a:lnTo>
                    <a:pt x="127369" y="174294"/>
                  </a:lnTo>
                  <a:lnTo>
                    <a:pt x="128048" y="174596"/>
                  </a:lnTo>
                  <a:lnTo>
                    <a:pt x="128138" y="174415"/>
                  </a:lnTo>
                  <a:lnTo>
                    <a:pt x="127459" y="174098"/>
                  </a:lnTo>
                  <a:close/>
                  <a:moveTo>
                    <a:pt x="139768" y="173977"/>
                  </a:moveTo>
                  <a:lnTo>
                    <a:pt x="139572" y="174053"/>
                  </a:lnTo>
                  <a:lnTo>
                    <a:pt x="139873" y="174746"/>
                  </a:lnTo>
                  <a:lnTo>
                    <a:pt x="140054" y="174656"/>
                  </a:lnTo>
                  <a:lnTo>
                    <a:pt x="139768" y="173977"/>
                  </a:lnTo>
                  <a:close/>
                  <a:moveTo>
                    <a:pt x="216756" y="174203"/>
                  </a:moveTo>
                  <a:lnTo>
                    <a:pt x="216575" y="174294"/>
                  </a:lnTo>
                  <a:lnTo>
                    <a:pt x="216862" y="174973"/>
                  </a:lnTo>
                  <a:lnTo>
                    <a:pt x="217058" y="174897"/>
                  </a:lnTo>
                  <a:lnTo>
                    <a:pt x="216756" y="174203"/>
                  </a:lnTo>
                  <a:close/>
                  <a:moveTo>
                    <a:pt x="157114" y="174550"/>
                  </a:moveTo>
                  <a:lnTo>
                    <a:pt x="156435" y="174867"/>
                  </a:lnTo>
                  <a:lnTo>
                    <a:pt x="156526" y="175063"/>
                  </a:lnTo>
                  <a:lnTo>
                    <a:pt x="157205" y="174746"/>
                  </a:lnTo>
                  <a:lnTo>
                    <a:pt x="157114" y="174550"/>
                  </a:lnTo>
                  <a:close/>
                  <a:moveTo>
                    <a:pt x="128621" y="174641"/>
                  </a:moveTo>
                  <a:lnTo>
                    <a:pt x="128530" y="174837"/>
                  </a:lnTo>
                  <a:lnTo>
                    <a:pt x="129209" y="175139"/>
                  </a:lnTo>
                  <a:lnTo>
                    <a:pt x="129299" y="174958"/>
                  </a:lnTo>
                  <a:lnTo>
                    <a:pt x="128621" y="174641"/>
                  </a:lnTo>
                  <a:close/>
                  <a:moveTo>
                    <a:pt x="136253" y="174792"/>
                  </a:moveTo>
                  <a:lnTo>
                    <a:pt x="136102" y="174943"/>
                  </a:lnTo>
                  <a:lnTo>
                    <a:pt x="136630" y="175470"/>
                  </a:lnTo>
                  <a:lnTo>
                    <a:pt x="136781" y="175320"/>
                  </a:lnTo>
                  <a:lnTo>
                    <a:pt x="136253" y="174792"/>
                  </a:lnTo>
                  <a:close/>
                  <a:moveTo>
                    <a:pt x="155953" y="175093"/>
                  </a:moveTo>
                  <a:lnTo>
                    <a:pt x="155274" y="175410"/>
                  </a:lnTo>
                  <a:lnTo>
                    <a:pt x="155365" y="175591"/>
                  </a:lnTo>
                  <a:lnTo>
                    <a:pt x="156043" y="175289"/>
                  </a:lnTo>
                  <a:lnTo>
                    <a:pt x="155953" y="175093"/>
                  </a:lnTo>
                  <a:close/>
                  <a:moveTo>
                    <a:pt x="129782" y="175184"/>
                  </a:moveTo>
                  <a:lnTo>
                    <a:pt x="129692" y="175365"/>
                  </a:lnTo>
                  <a:lnTo>
                    <a:pt x="130370" y="175682"/>
                  </a:lnTo>
                  <a:lnTo>
                    <a:pt x="130461" y="175501"/>
                  </a:lnTo>
                  <a:lnTo>
                    <a:pt x="129782" y="175184"/>
                  </a:lnTo>
                  <a:close/>
                  <a:moveTo>
                    <a:pt x="68481" y="174988"/>
                  </a:moveTo>
                  <a:lnTo>
                    <a:pt x="68179" y="175667"/>
                  </a:lnTo>
                  <a:lnTo>
                    <a:pt x="68375" y="175742"/>
                  </a:lnTo>
                  <a:lnTo>
                    <a:pt x="68662" y="175063"/>
                  </a:lnTo>
                  <a:lnTo>
                    <a:pt x="68481" y="174988"/>
                  </a:lnTo>
                  <a:close/>
                  <a:moveTo>
                    <a:pt x="145379" y="174988"/>
                  </a:moveTo>
                  <a:lnTo>
                    <a:pt x="145092" y="175682"/>
                  </a:lnTo>
                  <a:lnTo>
                    <a:pt x="145273" y="175757"/>
                  </a:lnTo>
                  <a:lnTo>
                    <a:pt x="145560" y="175063"/>
                  </a:lnTo>
                  <a:lnTo>
                    <a:pt x="145379" y="174988"/>
                  </a:lnTo>
                  <a:close/>
                  <a:moveTo>
                    <a:pt x="140265" y="175154"/>
                  </a:moveTo>
                  <a:lnTo>
                    <a:pt x="140069" y="175244"/>
                  </a:lnTo>
                  <a:lnTo>
                    <a:pt x="140356" y="175923"/>
                  </a:lnTo>
                  <a:lnTo>
                    <a:pt x="140552" y="175848"/>
                  </a:lnTo>
                  <a:lnTo>
                    <a:pt x="140265" y="175154"/>
                  </a:lnTo>
                  <a:close/>
                  <a:moveTo>
                    <a:pt x="154791" y="175636"/>
                  </a:moveTo>
                  <a:lnTo>
                    <a:pt x="154113" y="175953"/>
                  </a:lnTo>
                  <a:lnTo>
                    <a:pt x="154203" y="176134"/>
                  </a:lnTo>
                  <a:lnTo>
                    <a:pt x="154882" y="175832"/>
                  </a:lnTo>
                  <a:lnTo>
                    <a:pt x="154791" y="175636"/>
                  </a:lnTo>
                  <a:close/>
                  <a:moveTo>
                    <a:pt x="217269" y="175395"/>
                  </a:moveTo>
                  <a:lnTo>
                    <a:pt x="217073" y="175470"/>
                  </a:lnTo>
                  <a:lnTo>
                    <a:pt x="217359" y="176149"/>
                  </a:lnTo>
                  <a:lnTo>
                    <a:pt x="217556" y="176074"/>
                  </a:lnTo>
                  <a:lnTo>
                    <a:pt x="217269" y="175395"/>
                  </a:lnTo>
                  <a:close/>
                  <a:moveTo>
                    <a:pt x="130944" y="175727"/>
                  </a:moveTo>
                  <a:lnTo>
                    <a:pt x="130853" y="175908"/>
                  </a:lnTo>
                  <a:lnTo>
                    <a:pt x="131532" y="176225"/>
                  </a:lnTo>
                  <a:lnTo>
                    <a:pt x="131622" y="176044"/>
                  </a:lnTo>
                  <a:lnTo>
                    <a:pt x="130944" y="175727"/>
                  </a:lnTo>
                  <a:close/>
                  <a:moveTo>
                    <a:pt x="137158" y="175697"/>
                  </a:moveTo>
                  <a:lnTo>
                    <a:pt x="137022" y="175848"/>
                  </a:lnTo>
                  <a:lnTo>
                    <a:pt x="137550" y="176360"/>
                  </a:lnTo>
                  <a:lnTo>
                    <a:pt x="137701" y="176210"/>
                  </a:lnTo>
                  <a:lnTo>
                    <a:pt x="137158" y="175697"/>
                  </a:lnTo>
                  <a:close/>
                  <a:moveTo>
                    <a:pt x="153630" y="176179"/>
                  </a:moveTo>
                  <a:lnTo>
                    <a:pt x="152951" y="176496"/>
                  </a:lnTo>
                  <a:lnTo>
                    <a:pt x="153042" y="176692"/>
                  </a:lnTo>
                  <a:lnTo>
                    <a:pt x="153705" y="176375"/>
                  </a:lnTo>
                  <a:lnTo>
                    <a:pt x="153630" y="176179"/>
                  </a:lnTo>
                  <a:close/>
                  <a:moveTo>
                    <a:pt x="132105" y="176270"/>
                  </a:moveTo>
                  <a:lnTo>
                    <a:pt x="132030" y="176451"/>
                  </a:lnTo>
                  <a:lnTo>
                    <a:pt x="132693" y="176768"/>
                  </a:lnTo>
                  <a:lnTo>
                    <a:pt x="132784" y="176572"/>
                  </a:lnTo>
                  <a:lnTo>
                    <a:pt x="132105" y="176270"/>
                  </a:lnTo>
                  <a:close/>
                  <a:moveTo>
                    <a:pt x="67983" y="176164"/>
                  </a:moveTo>
                  <a:lnTo>
                    <a:pt x="67682" y="176843"/>
                  </a:lnTo>
                  <a:lnTo>
                    <a:pt x="67878" y="176934"/>
                  </a:lnTo>
                  <a:lnTo>
                    <a:pt x="68164" y="176240"/>
                  </a:lnTo>
                  <a:lnTo>
                    <a:pt x="67983" y="176164"/>
                  </a:lnTo>
                  <a:close/>
                  <a:moveTo>
                    <a:pt x="144866" y="176164"/>
                  </a:moveTo>
                  <a:lnTo>
                    <a:pt x="144579" y="176858"/>
                  </a:lnTo>
                  <a:lnTo>
                    <a:pt x="144776" y="176934"/>
                  </a:lnTo>
                  <a:lnTo>
                    <a:pt x="145062" y="176240"/>
                  </a:lnTo>
                  <a:lnTo>
                    <a:pt x="144866" y="176164"/>
                  </a:lnTo>
                  <a:close/>
                  <a:moveTo>
                    <a:pt x="140763" y="176345"/>
                  </a:moveTo>
                  <a:lnTo>
                    <a:pt x="140567" y="176421"/>
                  </a:lnTo>
                  <a:lnTo>
                    <a:pt x="140869" y="177099"/>
                  </a:lnTo>
                  <a:lnTo>
                    <a:pt x="141050" y="177024"/>
                  </a:lnTo>
                  <a:lnTo>
                    <a:pt x="140763" y="176345"/>
                  </a:lnTo>
                  <a:close/>
                  <a:moveTo>
                    <a:pt x="152468" y="176722"/>
                  </a:moveTo>
                  <a:lnTo>
                    <a:pt x="151790" y="177039"/>
                  </a:lnTo>
                  <a:lnTo>
                    <a:pt x="151880" y="177220"/>
                  </a:lnTo>
                  <a:lnTo>
                    <a:pt x="152544" y="176918"/>
                  </a:lnTo>
                  <a:lnTo>
                    <a:pt x="152468" y="176722"/>
                  </a:lnTo>
                  <a:close/>
                  <a:moveTo>
                    <a:pt x="138078" y="176587"/>
                  </a:moveTo>
                  <a:lnTo>
                    <a:pt x="137927" y="176737"/>
                  </a:lnTo>
                  <a:lnTo>
                    <a:pt x="138470" y="177265"/>
                  </a:lnTo>
                  <a:lnTo>
                    <a:pt x="138606" y="177115"/>
                  </a:lnTo>
                  <a:lnTo>
                    <a:pt x="138078" y="176587"/>
                  </a:lnTo>
                  <a:close/>
                  <a:moveTo>
                    <a:pt x="133267" y="176813"/>
                  </a:moveTo>
                  <a:lnTo>
                    <a:pt x="133191" y="176994"/>
                  </a:lnTo>
                  <a:lnTo>
                    <a:pt x="133855" y="177311"/>
                  </a:lnTo>
                  <a:lnTo>
                    <a:pt x="133945" y="177130"/>
                  </a:lnTo>
                  <a:lnTo>
                    <a:pt x="133267" y="176813"/>
                  </a:lnTo>
                  <a:close/>
                  <a:moveTo>
                    <a:pt x="217767" y="176572"/>
                  </a:moveTo>
                  <a:lnTo>
                    <a:pt x="217571" y="176647"/>
                  </a:lnTo>
                  <a:lnTo>
                    <a:pt x="217857" y="177341"/>
                  </a:lnTo>
                  <a:lnTo>
                    <a:pt x="218053" y="177250"/>
                  </a:lnTo>
                  <a:lnTo>
                    <a:pt x="217767" y="176572"/>
                  </a:lnTo>
                  <a:close/>
                  <a:moveTo>
                    <a:pt x="151307" y="177280"/>
                  </a:moveTo>
                  <a:lnTo>
                    <a:pt x="150628" y="177597"/>
                  </a:lnTo>
                  <a:lnTo>
                    <a:pt x="150719" y="177778"/>
                  </a:lnTo>
                  <a:lnTo>
                    <a:pt x="151382" y="177462"/>
                  </a:lnTo>
                  <a:lnTo>
                    <a:pt x="151307" y="177280"/>
                  </a:lnTo>
                  <a:close/>
                  <a:moveTo>
                    <a:pt x="134428" y="177356"/>
                  </a:moveTo>
                  <a:lnTo>
                    <a:pt x="134353" y="177537"/>
                  </a:lnTo>
                  <a:lnTo>
                    <a:pt x="135016" y="177854"/>
                  </a:lnTo>
                  <a:lnTo>
                    <a:pt x="135107" y="177673"/>
                  </a:lnTo>
                  <a:lnTo>
                    <a:pt x="134428" y="177356"/>
                  </a:lnTo>
                  <a:close/>
                  <a:moveTo>
                    <a:pt x="67470" y="177341"/>
                  </a:moveTo>
                  <a:lnTo>
                    <a:pt x="67184" y="178035"/>
                  </a:lnTo>
                  <a:lnTo>
                    <a:pt x="67380" y="178110"/>
                  </a:lnTo>
                  <a:lnTo>
                    <a:pt x="67667" y="177416"/>
                  </a:lnTo>
                  <a:lnTo>
                    <a:pt x="67470" y="177341"/>
                  </a:lnTo>
                  <a:close/>
                  <a:moveTo>
                    <a:pt x="144368" y="177356"/>
                  </a:moveTo>
                  <a:lnTo>
                    <a:pt x="144082" y="178035"/>
                  </a:lnTo>
                  <a:lnTo>
                    <a:pt x="144278" y="178125"/>
                  </a:lnTo>
                  <a:lnTo>
                    <a:pt x="144564" y="177431"/>
                  </a:lnTo>
                  <a:lnTo>
                    <a:pt x="144368" y="177356"/>
                  </a:lnTo>
                  <a:close/>
                  <a:moveTo>
                    <a:pt x="138998" y="177492"/>
                  </a:moveTo>
                  <a:lnTo>
                    <a:pt x="138848" y="177643"/>
                  </a:lnTo>
                  <a:lnTo>
                    <a:pt x="139376" y="178170"/>
                  </a:lnTo>
                  <a:lnTo>
                    <a:pt x="139526" y="178020"/>
                  </a:lnTo>
                  <a:lnTo>
                    <a:pt x="138998" y="177492"/>
                  </a:lnTo>
                  <a:close/>
                  <a:moveTo>
                    <a:pt x="141261" y="177522"/>
                  </a:moveTo>
                  <a:lnTo>
                    <a:pt x="141080" y="177597"/>
                  </a:lnTo>
                  <a:lnTo>
                    <a:pt x="141367" y="178291"/>
                  </a:lnTo>
                  <a:lnTo>
                    <a:pt x="141563" y="178201"/>
                  </a:lnTo>
                  <a:lnTo>
                    <a:pt x="141261" y="177522"/>
                  </a:lnTo>
                  <a:close/>
                  <a:moveTo>
                    <a:pt x="150130" y="177824"/>
                  </a:moveTo>
                  <a:lnTo>
                    <a:pt x="149467" y="178125"/>
                  </a:lnTo>
                  <a:lnTo>
                    <a:pt x="149542" y="178321"/>
                  </a:lnTo>
                  <a:lnTo>
                    <a:pt x="150221" y="178005"/>
                  </a:lnTo>
                  <a:lnTo>
                    <a:pt x="150130" y="177824"/>
                  </a:lnTo>
                  <a:close/>
                  <a:moveTo>
                    <a:pt x="135589" y="177899"/>
                  </a:moveTo>
                  <a:lnTo>
                    <a:pt x="135514" y="178080"/>
                  </a:lnTo>
                  <a:lnTo>
                    <a:pt x="136178" y="178397"/>
                  </a:lnTo>
                  <a:lnTo>
                    <a:pt x="136268" y="178216"/>
                  </a:lnTo>
                  <a:lnTo>
                    <a:pt x="135589" y="177899"/>
                  </a:lnTo>
                  <a:close/>
                  <a:moveTo>
                    <a:pt x="218264" y="177748"/>
                  </a:moveTo>
                  <a:lnTo>
                    <a:pt x="218068" y="177824"/>
                  </a:lnTo>
                  <a:lnTo>
                    <a:pt x="218370" y="178517"/>
                  </a:lnTo>
                  <a:lnTo>
                    <a:pt x="218551" y="178442"/>
                  </a:lnTo>
                  <a:lnTo>
                    <a:pt x="218264" y="177748"/>
                  </a:lnTo>
                  <a:close/>
                  <a:moveTo>
                    <a:pt x="148969" y="178367"/>
                  </a:moveTo>
                  <a:lnTo>
                    <a:pt x="148305" y="178668"/>
                  </a:lnTo>
                  <a:lnTo>
                    <a:pt x="148381" y="178864"/>
                  </a:lnTo>
                  <a:lnTo>
                    <a:pt x="149059" y="178548"/>
                  </a:lnTo>
                  <a:lnTo>
                    <a:pt x="148969" y="178367"/>
                  </a:lnTo>
                  <a:close/>
                  <a:moveTo>
                    <a:pt x="136766" y="178442"/>
                  </a:moveTo>
                  <a:lnTo>
                    <a:pt x="136676" y="178623"/>
                  </a:lnTo>
                  <a:lnTo>
                    <a:pt x="137354" y="178940"/>
                  </a:lnTo>
                  <a:lnTo>
                    <a:pt x="137430" y="178759"/>
                  </a:lnTo>
                  <a:lnTo>
                    <a:pt x="136766" y="178442"/>
                  </a:lnTo>
                  <a:close/>
                  <a:moveTo>
                    <a:pt x="139919" y="178397"/>
                  </a:moveTo>
                  <a:lnTo>
                    <a:pt x="139783" y="178548"/>
                  </a:lnTo>
                  <a:lnTo>
                    <a:pt x="140311" y="179060"/>
                  </a:lnTo>
                  <a:lnTo>
                    <a:pt x="140462" y="178910"/>
                  </a:lnTo>
                  <a:lnTo>
                    <a:pt x="139919" y="178397"/>
                  </a:lnTo>
                  <a:close/>
                  <a:moveTo>
                    <a:pt x="66973" y="178517"/>
                  </a:moveTo>
                  <a:lnTo>
                    <a:pt x="66686" y="179211"/>
                  </a:lnTo>
                  <a:lnTo>
                    <a:pt x="66882" y="179287"/>
                  </a:lnTo>
                  <a:lnTo>
                    <a:pt x="67169" y="178608"/>
                  </a:lnTo>
                  <a:lnTo>
                    <a:pt x="66973" y="178517"/>
                  </a:lnTo>
                  <a:close/>
                  <a:moveTo>
                    <a:pt x="143871" y="178532"/>
                  </a:moveTo>
                  <a:lnTo>
                    <a:pt x="143584" y="179211"/>
                  </a:lnTo>
                  <a:lnTo>
                    <a:pt x="143780" y="179302"/>
                  </a:lnTo>
                  <a:lnTo>
                    <a:pt x="144067" y="178608"/>
                  </a:lnTo>
                  <a:lnTo>
                    <a:pt x="143871" y="178532"/>
                  </a:lnTo>
                  <a:close/>
                  <a:moveTo>
                    <a:pt x="147807" y="178894"/>
                  </a:moveTo>
                  <a:lnTo>
                    <a:pt x="147129" y="179211"/>
                  </a:lnTo>
                  <a:lnTo>
                    <a:pt x="147219" y="179407"/>
                  </a:lnTo>
                  <a:lnTo>
                    <a:pt x="147898" y="179091"/>
                  </a:lnTo>
                  <a:lnTo>
                    <a:pt x="147807" y="178894"/>
                  </a:lnTo>
                  <a:close/>
                  <a:moveTo>
                    <a:pt x="141759" y="178698"/>
                  </a:moveTo>
                  <a:lnTo>
                    <a:pt x="141578" y="178774"/>
                  </a:lnTo>
                  <a:lnTo>
                    <a:pt x="141864" y="179468"/>
                  </a:lnTo>
                  <a:lnTo>
                    <a:pt x="142060" y="179392"/>
                  </a:lnTo>
                  <a:lnTo>
                    <a:pt x="141759" y="178698"/>
                  </a:lnTo>
                  <a:close/>
                  <a:moveTo>
                    <a:pt x="137927" y="178985"/>
                  </a:moveTo>
                  <a:lnTo>
                    <a:pt x="137837" y="179166"/>
                  </a:lnTo>
                  <a:lnTo>
                    <a:pt x="138516" y="179483"/>
                  </a:lnTo>
                  <a:lnTo>
                    <a:pt x="138591" y="179302"/>
                  </a:lnTo>
                  <a:lnTo>
                    <a:pt x="137927" y="178985"/>
                  </a:lnTo>
                  <a:close/>
                  <a:moveTo>
                    <a:pt x="218762" y="178925"/>
                  </a:moveTo>
                  <a:lnTo>
                    <a:pt x="218581" y="179000"/>
                  </a:lnTo>
                  <a:lnTo>
                    <a:pt x="218868" y="179694"/>
                  </a:lnTo>
                  <a:lnTo>
                    <a:pt x="219064" y="179603"/>
                  </a:lnTo>
                  <a:lnTo>
                    <a:pt x="218762" y="178925"/>
                  </a:lnTo>
                  <a:close/>
                  <a:moveTo>
                    <a:pt x="146646" y="179437"/>
                  </a:moveTo>
                  <a:lnTo>
                    <a:pt x="145967" y="179754"/>
                  </a:lnTo>
                  <a:lnTo>
                    <a:pt x="146058" y="179935"/>
                  </a:lnTo>
                  <a:lnTo>
                    <a:pt x="146736" y="179634"/>
                  </a:lnTo>
                  <a:lnTo>
                    <a:pt x="146646" y="179437"/>
                  </a:lnTo>
                  <a:close/>
                  <a:moveTo>
                    <a:pt x="140824" y="179272"/>
                  </a:moveTo>
                  <a:lnTo>
                    <a:pt x="140688" y="179422"/>
                  </a:lnTo>
                  <a:lnTo>
                    <a:pt x="141216" y="179950"/>
                  </a:lnTo>
                  <a:lnTo>
                    <a:pt x="141352" y="179800"/>
                  </a:lnTo>
                  <a:lnTo>
                    <a:pt x="140824" y="179272"/>
                  </a:lnTo>
                  <a:close/>
                  <a:moveTo>
                    <a:pt x="139089" y="179528"/>
                  </a:moveTo>
                  <a:lnTo>
                    <a:pt x="138998" y="179709"/>
                  </a:lnTo>
                  <a:lnTo>
                    <a:pt x="139677" y="180026"/>
                  </a:lnTo>
                  <a:lnTo>
                    <a:pt x="139753" y="179830"/>
                  </a:lnTo>
                  <a:lnTo>
                    <a:pt x="139089" y="179528"/>
                  </a:lnTo>
                  <a:close/>
                  <a:moveTo>
                    <a:pt x="66475" y="179709"/>
                  </a:moveTo>
                  <a:lnTo>
                    <a:pt x="66188" y="180388"/>
                  </a:lnTo>
                  <a:lnTo>
                    <a:pt x="66369" y="180478"/>
                  </a:lnTo>
                  <a:lnTo>
                    <a:pt x="66671" y="179784"/>
                  </a:lnTo>
                  <a:lnTo>
                    <a:pt x="66475" y="179709"/>
                  </a:lnTo>
                  <a:close/>
                  <a:moveTo>
                    <a:pt x="143373" y="179709"/>
                  </a:moveTo>
                  <a:lnTo>
                    <a:pt x="143086" y="180403"/>
                  </a:lnTo>
                  <a:lnTo>
                    <a:pt x="143267" y="180478"/>
                  </a:lnTo>
                  <a:lnTo>
                    <a:pt x="143569" y="179800"/>
                  </a:lnTo>
                  <a:lnTo>
                    <a:pt x="143373" y="179709"/>
                  </a:lnTo>
                  <a:close/>
                  <a:moveTo>
                    <a:pt x="145485" y="179981"/>
                  </a:moveTo>
                  <a:lnTo>
                    <a:pt x="144806" y="180297"/>
                  </a:lnTo>
                  <a:lnTo>
                    <a:pt x="144896" y="180493"/>
                  </a:lnTo>
                  <a:lnTo>
                    <a:pt x="145575" y="180177"/>
                  </a:lnTo>
                  <a:lnTo>
                    <a:pt x="145485" y="179981"/>
                  </a:lnTo>
                  <a:close/>
                  <a:moveTo>
                    <a:pt x="140250" y="180056"/>
                  </a:moveTo>
                  <a:lnTo>
                    <a:pt x="140160" y="180237"/>
                  </a:lnTo>
                  <a:lnTo>
                    <a:pt x="140839" y="180554"/>
                  </a:lnTo>
                  <a:lnTo>
                    <a:pt x="140929" y="180373"/>
                  </a:lnTo>
                  <a:lnTo>
                    <a:pt x="140250" y="180056"/>
                  </a:lnTo>
                  <a:close/>
                  <a:moveTo>
                    <a:pt x="142272" y="179875"/>
                  </a:moveTo>
                  <a:lnTo>
                    <a:pt x="142076" y="179950"/>
                  </a:lnTo>
                  <a:lnTo>
                    <a:pt x="142377" y="180629"/>
                  </a:lnTo>
                  <a:lnTo>
                    <a:pt x="142558" y="180554"/>
                  </a:lnTo>
                  <a:lnTo>
                    <a:pt x="142272" y="179875"/>
                  </a:lnTo>
                  <a:close/>
                  <a:moveTo>
                    <a:pt x="141744" y="180177"/>
                  </a:moveTo>
                  <a:lnTo>
                    <a:pt x="141593" y="180327"/>
                  </a:lnTo>
                  <a:lnTo>
                    <a:pt x="142136" y="180840"/>
                  </a:lnTo>
                  <a:lnTo>
                    <a:pt x="142272" y="180705"/>
                  </a:lnTo>
                  <a:lnTo>
                    <a:pt x="141744" y="180177"/>
                  </a:lnTo>
                  <a:close/>
                  <a:moveTo>
                    <a:pt x="219275" y="180101"/>
                  </a:moveTo>
                  <a:lnTo>
                    <a:pt x="219079" y="180192"/>
                  </a:lnTo>
                  <a:lnTo>
                    <a:pt x="219366" y="180870"/>
                  </a:lnTo>
                  <a:lnTo>
                    <a:pt x="219562" y="180795"/>
                  </a:lnTo>
                  <a:lnTo>
                    <a:pt x="219275" y="180101"/>
                  </a:lnTo>
                  <a:close/>
                  <a:moveTo>
                    <a:pt x="144323" y="180524"/>
                  </a:moveTo>
                  <a:lnTo>
                    <a:pt x="143644" y="180840"/>
                  </a:lnTo>
                  <a:lnTo>
                    <a:pt x="143735" y="181021"/>
                  </a:lnTo>
                  <a:lnTo>
                    <a:pt x="144414" y="180705"/>
                  </a:lnTo>
                  <a:lnTo>
                    <a:pt x="144323" y="180524"/>
                  </a:lnTo>
                  <a:close/>
                  <a:moveTo>
                    <a:pt x="141412" y="180599"/>
                  </a:moveTo>
                  <a:lnTo>
                    <a:pt x="141321" y="180780"/>
                  </a:lnTo>
                  <a:lnTo>
                    <a:pt x="142000" y="181097"/>
                  </a:lnTo>
                  <a:lnTo>
                    <a:pt x="142091" y="180901"/>
                  </a:lnTo>
                  <a:lnTo>
                    <a:pt x="141412" y="180599"/>
                  </a:lnTo>
                  <a:close/>
                  <a:moveTo>
                    <a:pt x="65977" y="180886"/>
                  </a:moveTo>
                  <a:lnTo>
                    <a:pt x="65675" y="181564"/>
                  </a:lnTo>
                  <a:lnTo>
                    <a:pt x="65872" y="181655"/>
                  </a:lnTo>
                  <a:lnTo>
                    <a:pt x="66158" y="180961"/>
                  </a:lnTo>
                  <a:lnTo>
                    <a:pt x="65977" y="180886"/>
                  </a:lnTo>
                  <a:close/>
                  <a:moveTo>
                    <a:pt x="142875" y="180886"/>
                  </a:moveTo>
                  <a:lnTo>
                    <a:pt x="142785" y="181097"/>
                  </a:lnTo>
                  <a:lnTo>
                    <a:pt x="142769" y="181067"/>
                  </a:lnTo>
                  <a:lnTo>
                    <a:pt x="142664" y="181097"/>
                  </a:lnTo>
                  <a:lnTo>
                    <a:pt x="142649" y="181082"/>
                  </a:lnTo>
                  <a:lnTo>
                    <a:pt x="142619" y="181127"/>
                  </a:lnTo>
                  <a:lnTo>
                    <a:pt x="142573" y="181142"/>
                  </a:lnTo>
                  <a:lnTo>
                    <a:pt x="142558" y="181202"/>
                  </a:lnTo>
                  <a:lnTo>
                    <a:pt x="142513" y="181232"/>
                  </a:lnTo>
                  <a:lnTo>
                    <a:pt x="142528" y="181248"/>
                  </a:lnTo>
                  <a:lnTo>
                    <a:pt x="142483" y="181338"/>
                  </a:lnTo>
                  <a:lnTo>
                    <a:pt x="142543" y="181353"/>
                  </a:lnTo>
                  <a:lnTo>
                    <a:pt x="142483" y="181383"/>
                  </a:lnTo>
                  <a:lnTo>
                    <a:pt x="142573" y="181564"/>
                  </a:lnTo>
                  <a:lnTo>
                    <a:pt x="142573" y="181579"/>
                  </a:lnTo>
                  <a:lnTo>
                    <a:pt x="142769" y="181655"/>
                  </a:lnTo>
                  <a:lnTo>
                    <a:pt x="142785" y="181625"/>
                  </a:lnTo>
                  <a:lnTo>
                    <a:pt x="142860" y="181821"/>
                  </a:lnTo>
                  <a:lnTo>
                    <a:pt x="143041" y="181760"/>
                  </a:lnTo>
                  <a:lnTo>
                    <a:pt x="143041" y="181745"/>
                  </a:lnTo>
                  <a:lnTo>
                    <a:pt x="143056" y="181745"/>
                  </a:lnTo>
                  <a:lnTo>
                    <a:pt x="143147" y="181640"/>
                  </a:lnTo>
                  <a:lnTo>
                    <a:pt x="143162" y="181655"/>
                  </a:lnTo>
                  <a:lnTo>
                    <a:pt x="143177" y="181625"/>
                  </a:lnTo>
                  <a:lnTo>
                    <a:pt x="143192" y="181610"/>
                  </a:lnTo>
                  <a:lnTo>
                    <a:pt x="143177" y="181610"/>
                  </a:lnTo>
                  <a:lnTo>
                    <a:pt x="143252" y="181459"/>
                  </a:lnTo>
                  <a:lnTo>
                    <a:pt x="143026" y="181353"/>
                  </a:lnTo>
                  <a:lnTo>
                    <a:pt x="143252" y="181248"/>
                  </a:lnTo>
                  <a:lnTo>
                    <a:pt x="143162" y="181067"/>
                  </a:lnTo>
                  <a:lnTo>
                    <a:pt x="142981" y="181157"/>
                  </a:lnTo>
                  <a:lnTo>
                    <a:pt x="143056" y="180976"/>
                  </a:lnTo>
                  <a:lnTo>
                    <a:pt x="142875" y="180886"/>
                  </a:lnTo>
                  <a:close/>
                  <a:moveTo>
                    <a:pt x="219773" y="181293"/>
                  </a:moveTo>
                  <a:lnTo>
                    <a:pt x="219577" y="181368"/>
                  </a:lnTo>
                  <a:lnTo>
                    <a:pt x="219878" y="182047"/>
                  </a:lnTo>
                  <a:lnTo>
                    <a:pt x="220059" y="181972"/>
                  </a:lnTo>
                  <a:lnTo>
                    <a:pt x="219773" y="181293"/>
                  </a:lnTo>
                  <a:close/>
                  <a:moveTo>
                    <a:pt x="65464" y="182062"/>
                  </a:moveTo>
                  <a:lnTo>
                    <a:pt x="65449" y="182092"/>
                  </a:lnTo>
                  <a:lnTo>
                    <a:pt x="65540" y="182092"/>
                  </a:lnTo>
                  <a:lnTo>
                    <a:pt x="65464" y="182062"/>
                  </a:lnTo>
                  <a:close/>
                  <a:moveTo>
                    <a:pt x="142000" y="181610"/>
                  </a:moveTo>
                  <a:lnTo>
                    <a:pt x="141321" y="181926"/>
                  </a:lnTo>
                  <a:lnTo>
                    <a:pt x="141397" y="182092"/>
                  </a:lnTo>
                  <a:lnTo>
                    <a:pt x="141427" y="182092"/>
                  </a:lnTo>
                  <a:lnTo>
                    <a:pt x="142076" y="181791"/>
                  </a:lnTo>
                  <a:lnTo>
                    <a:pt x="142000" y="181610"/>
                  </a:lnTo>
                  <a:close/>
                  <a:moveTo>
                    <a:pt x="142362" y="182062"/>
                  </a:moveTo>
                  <a:lnTo>
                    <a:pt x="142347" y="182092"/>
                  </a:lnTo>
                  <a:lnTo>
                    <a:pt x="142438" y="182092"/>
                  </a:lnTo>
                  <a:lnTo>
                    <a:pt x="142362" y="182062"/>
                  </a:lnTo>
                  <a:close/>
                  <a:moveTo>
                    <a:pt x="143569" y="181987"/>
                  </a:moveTo>
                  <a:lnTo>
                    <a:pt x="143463" y="182092"/>
                  </a:lnTo>
                  <a:lnTo>
                    <a:pt x="143690" y="182092"/>
                  </a:lnTo>
                  <a:lnTo>
                    <a:pt x="143569" y="181987"/>
                  </a:lnTo>
                  <a:close/>
                  <a:moveTo>
                    <a:pt x="143735" y="181685"/>
                  </a:moveTo>
                  <a:lnTo>
                    <a:pt x="143644" y="181866"/>
                  </a:lnTo>
                  <a:lnTo>
                    <a:pt x="144127" y="182092"/>
                  </a:lnTo>
                  <a:lnTo>
                    <a:pt x="144368" y="182092"/>
                  </a:lnTo>
                  <a:lnTo>
                    <a:pt x="144414" y="182002"/>
                  </a:lnTo>
                  <a:lnTo>
                    <a:pt x="143735" y="181685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30"/>
            <p:cNvSpPr/>
            <p:nvPr/>
          </p:nvSpPr>
          <p:spPr>
            <a:xfrm>
              <a:off x="238125" y="3385975"/>
              <a:ext cx="7139225" cy="10200"/>
            </a:xfrm>
            <a:custGeom>
              <a:avLst/>
              <a:gdLst/>
              <a:ahLst/>
              <a:cxnLst/>
              <a:rect l="l" t="t" r="r" b="b"/>
              <a:pathLst>
                <a:path w="285569" h="408" extrusionOk="0">
                  <a:moveTo>
                    <a:pt x="0" y="1"/>
                  </a:moveTo>
                  <a:lnTo>
                    <a:pt x="0" y="408"/>
                  </a:lnTo>
                  <a:lnTo>
                    <a:pt x="285569" y="408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30"/>
            <p:cNvSpPr/>
            <p:nvPr/>
          </p:nvSpPr>
          <p:spPr>
            <a:xfrm>
              <a:off x="238125" y="3849800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1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30"/>
            <p:cNvSpPr/>
            <p:nvPr/>
          </p:nvSpPr>
          <p:spPr>
            <a:xfrm>
              <a:off x="238125" y="290857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30"/>
            <p:cNvSpPr/>
            <p:nvPr/>
          </p:nvSpPr>
          <p:spPr>
            <a:xfrm>
              <a:off x="238125" y="5127400"/>
              <a:ext cx="7139225" cy="4925"/>
            </a:xfrm>
            <a:custGeom>
              <a:avLst/>
              <a:gdLst/>
              <a:ahLst/>
              <a:cxnLst/>
              <a:rect l="l" t="t" r="r" b="b"/>
              <a:pathLst>
                <a:path w="285569" h="197" extrusionOk="0">
                  <a:moveTo>
                    <a:pt x="0" y="1"/>
                  </a:moveTo>
                  <a:lnTo>
                    <a:pt x="0" y="197"/>
                  </a:lnTo>
                  <a:lnTo>
                    <a:pt x="285569" y="197"/>
                  </a:lnTo>
                  <a:lnTo>
                    <a:pt x="285569" y="1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30"/>
            <p:cNvSpPr/>
            <p:nvPr/>
          </p:nvSpPr>
          <p:spPr>
            <a:xfrm>
              <a:off x="238125" y="1649825"/>
              <a:ext cx="7139225" cy="5300"/>
            </a:xfrm>
            <a:custGeom>
              <a:avLst/>
              <a:gdLst/>
              <a:ahLst/>
              <a:cxnLst/>
              <a:rect l="l" t="t" r="r" b="b"/>
              <a:pathLst>
                <a:path w="285569" h="212" extrusionOk="0">
                  <a:moveTo>
                    <a:pt x="0" y="0"/>
                  </a:moveTo>
                  <a:lnTo>
                    <a:pt x="0" y="212"/>
                  </a:lnTo>
                  <a:lnTo>
                    <a:pt x="285569" y="212"/>
                  </a:lnTo>
                  <a:lnTo>
                    <a:pt x="285569" y="0"/>
                  </a:lnTo>
                  <a:close/>
                </a:path>
              </a:pathLst>
            </a:custGeom>
            <a:solidFill>
              <a:srgbClr val="000000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8" name="Google Shape;8878;p30"/>
          <p:cNvGrpSpPr/>
          <p:nvPr/>
        </p:nvGrpSpPr>
        <p:grpSpPr>
          <a:xfrm>
            <a:off x="148408" y="155170"/>
            <a:ext cx="8847184" cy="4833160"/>
            <a:chOff x="238125" y="903400"/>
            <a:chExt cx="7131375" cy="3895825"/>
          </a:xfrm>
        </p:grpSpPr>
        <p:sp>
          <p:nvSpPr>
            <p:cNvPr id="8879" name="Google Shape;8879;p30"/>
            <p:cNvSpPr/>
            <p:nvPr/>
          </p:nvSpPr>
          <p:spPr>
            <a:xfrm>
              <a:off x="72136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74"/>
                  </a:moveTo>
                  <a:lnTo>
                    <a:pt x="4079" y="4066"/>
                  </a:lnTo>
                  <a:lnTo>
                    <a:pt x="286" y="4066"/>
                  </a:lnTo>
                  <a:lnTo>
                    <a:pt x="286" y="274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30"/>
            <p:cNvSpPr/>
            <p:nvPr/>
          </p:nvSpPr>
          <p:spPr>
            <a:xfrm>
              <a:off x="7166500" y="903400"/>
              <a:ext cx="203000" cy="202975"/>
            </a:xfrm>
            <a:custGeom>
              <a:avLst/>
              <a:gdLst/>
              <a:ahLst/>
              <a:cxnLst/>
              <a:rect l="l" t="t" r="r" b="b"/>
              <a:pathLst>
                <a:path w="8120" h="8119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4053"/>
                  </a:lnTo>
                  <a:cubicBezTo>
                    <a:pt x="1" y="4214"/>
                    <a:pt x="137" y="4338"/>
                    <a:pt x="286" y="4338"/>
                  </a:cubicBezTo>
                  <a:cubicBezTo>
                    <a:pt x="447" y="4338"/>
                    <a:pt x="571" y="4214"/>
                    <a:pt x="571" y="4053"/>
                  </a:cubicBezTo>
                  <a:lnTo>
                    <a:pt x="571" y="558"/>
                  </a:lnTo>
                  <a:lnTo>
                    <a:pt x="7562" y="558"/>
                  </a:lnTo>
                  <a:lnTo>
                    <a:pt x="7562" y="7548"/>
                  </a:lnTo>
                  <a:lnTo>
                    <a:pt x="4066" y="7548"/>
                  </a:lnTo>
                  <a:cubicBezTo>
                    <a:pt x="3905" y="7548"/>
                    <a:pt x="3781" y="7672"/>
                    <a:pt x="3781" y="7833"/>
                  </a:cubicBezTo>
                  <a:cubicBezTo>
                    <a:pt x="3781" y="7982"/>
                    <a:pt x="3905" y="8118"/>
                    <a:pt x="4066" y="8118"/>
                  </a:cubicBezTo>
                  <a:lnTo>
                    <a:pt x="7834" y="8118"/>
                  </a:lnTo>
                  <a:cubicBezTo>
                    <a:pt x="7995" y="8118"/>
                    <a:pt x="8119" y="7994"/>
                    <a:pt x="8119" y="7833"/>
                  </a:cubicBezTo>
                  <a:lnTo>
                    <a:pt x="8119" y="285"/>
                  </a:lnTo>
                  <a:cubicBezTo>
                    <a:pt x="8119" y="124"/>
                    <a:pt x="7995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30"/>
            <p:cNvSpPr/>
            <p:nvPr/>
          </p:nvSpPr>
          <p:spPr>
            <a:xfrm>
              <a:off x="71169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86" y="0"/>
                  </a:moveTo>
                  <a:cubicBezTo>
                    <a:pt x="125" y="0"/>
                    <a:pt x="1" y="124"/>
                    <a:pt x="1" y="273"/>
                  </a:cubicBezTo>
                  <a:cubicBezTo>
                    <a:pt x="1" y="434"/>
                    <a:pt x="125" y="558"/>
                    <a:pt x="286" y="558"/>
                  </a:cubicBezTo>
                  <a:lnTo>
                    <a:pt x="5764" y="558"/>
                  </a:lnTo>
                  <a:lnTo>
                    <a:pt x="5764" y="6036"/>
                  </a:lnTo>
                  <a:cubicBezTo>
                    <a:pt x="5764" y="6197"/>
                    <a:pt x="5888" y="6321"/>
                    <a:pt x="6049" y="6321"/>
                  </a:cubicBezTo>
                  <a:cubicBezTo>
                    <a:pt x="6198" y="6321"/>
                    <a:pt x="6322" y="6197"/>
                    <a:pt x="6322" y="6049"/>
                  </a:cubicBezTo>
                  <a:lnTo>
                    <a:pt x="6322" y="273"/>
                  </a:lnTo>
                  <a:cubicBezTo>
                    <a:pt x="6322" y="124"/>
                    <a:pt x="6198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30"/>
            <p:cNvSpPr/>
            <p:nvPr/>
          </p:nvSpPr>
          <p:spPr>
            <a:xfrm>
              <a:off x="7314625" y="906875"/>
              <a:ext cx="51775" cy="51075"/>
            </a:xfrm>
            <a:custGeom>
              <a:avLst/>
              <a:gdLst/>
              <a:ahLst/>
              <a:cxnLst/>
              <a:rect l="l" t="t" r="r" b="b"/>
              <a:pathLst>
                <a:path w="2071" h="2043" extrusionOk="0">
                  <a:moveTo>
                    <a:pt x="1917" y="0"/>
                  </a:moveTo>
                  <a:cubicBezTo>
                    <a:pt x="1881" y="0"/>
                    <a:pt x="1847" y="16"/>
                    <a:pt x="1822" y="47"/>
                  </a:cubicBezTo>
                  <a:lnTo>
                    <a:pt x="50" y="1807"/>
                  </a:lnTo>
                  <a:cubicBezTo>
                    <a:pt x="0" y="1869"/>
                    <a:pt x="0" y="1956"/>
                    <a:pt x="50" y="2005"/>
                  </a:cubicBezTo>
                  <a:cubicBezTo>
                    <a:pt x="87" y="2030"/>
                    <a:pt x="112" y="2042"/>
                    <a:pt x="149" y="2042"/>
                  </a:cubicBezTo>
                  <a:cubicBezTo>
                    <a:pt x="186" y="2042"/>
                    <a:pt x="224" y="2030"/>
                    <a:pt x="248" y="2005"/>
                  </a:cubicBezTo>
                  <a:lnTo>
                    <a:pt x="2021" y="245"/>
                  </a:lnTo>
                  <a:cubicBezTo>
                    <a:pt x="2070" y="183"/>
                    <a:pt x="2070" y="96"/>
                    <a:pt x="2021" y="47"/>
                  </a:cubicBezTo>
                  <a:cubicBezTo>
                    <a:pt x="1990" y="16"/>
                    <a:pt x="1953" y="0"/>
                    <a:pt x="1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30"/>
            <p:cNvSpPr/>
            <p:nvPr/>
          </p:nvSpPr>
          <p:spPr>
            <a:xfrm>
              <a:off x="7302550" y="1130825"/>
              <a:ext cx="63525" cy="63225"/>
            </a:xfrm>
            <a:custGeom>
              <a:avLst/>
              <a:gdLst/>
              <a:ahLst/>
              <a:cxnLst/>
              <a:rect l="l" t="t" r="r" b="b"/>
              <a:pathLst>
                <a:path w="2541" h="2529" extrusionOk="0">
                  <a:moveTo>
                    <a:pt x="2256" y="273"/>
                  </a:moveTo>
                  <a:lnTo>
                    <a:pt x="2256" y="2058"/>
                  </a:lnTo>
                  <a:lnTo>
                    <a:pt x="483" y="273"/>
                  </a:lnTo>
                  <a:close/>
                  <a:moveTo>
                    <a:pt x="149" y="0"/>
                  </a:moveTo>
                  <a:cubicBezTo>
                    <a:pt x="87" y="0"/>
                    <a:pt x="37" y="38"/>
                    <a:pt x="12" y="87"/>
                  </a:cubicBezTo>
                  <a:cubicBezTo>
                    <a:pt x="0" y="137"/>
                    <a:pt x="12" y="199"/>
                    <a:pt x="50" y="236"/>
                  </a:cubicBezTo>
                  <a:lnTo>
                    <a:pt x="2305" y="2492"/>
                  </a:lnTo>
                  <a:cubicBezTo>
                    <a:pt x="2330" y="2516"/>
                    <a:pt x="2365" y="2528"/>
                    <a:pt x="2401" y="2529"/>
                  </a:cubicBezTo>
                  <a:lnTo>
                    <a:pt x="2401" y="2529"/>
                  </a:lnTo>
                  <a:cubicBezTo>
                    <a:pt x="2420" y="2529"/>
                    <a:pt x="2433" y="2527"/>
                    <a:pt x="2454" y="2516"/>
                  </a:cubicBezTo>
                  <a:cubicBezTo>
                    <a:pt x="2504" y="2492"/>
                    <a:pt x="2541" y="2454"/>
                    <a:pt x="2541" y="2392"/>
                  </a:cubicBezTo>
                  <a:lnTo>
                    <a:pt x="2541" y="137"/>
                  </a:lnTo>
                  <a:cubicBezTo>
                    <a:pt x="2541" y="62"/>
                    <a:pt x="2479" y="0"/>
                    <a:pt x="2405" y="0"/>
                  </a:cubicBezTo>
                  <a:close/>
                  <a:moveTo>
                    <a:pt x="2401" y="2529"/>
                  </a:moveTo>
                  <a:cubicBezTo>
                    <a:pt x="2399" y="2529"/>
                    <a:pt x="2395" y="2529"/>
                    <a:pt x="2392" y="2529"/>
                  </a:cubicBezTo>
                  <a:lnTo>
                    <a:pt x="2405" y="2529"/>
                  </a:lnTo>
                  <a:cubicBezTo>
                    <a:pt x="2404" y="2529"/>
                    <a:pt x="2402" y="2529"/>
                    <a:pt x="2401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30"/>
            <p:cNvSpPr/>
            <p:nvPr/>
          </p:nvSpPr>
          <p:spPr>
            <a:xfrm>
              <a:off x="7078525" y="906800"/>
              <a:ext cx="63525" cy="63550"/>
            </a:xfrm>
            <a:custGeom>
              <a:avLst/>
              <a:gdLst/>
              <a:ahLst/>
              <a:cxnLst/>
              <a:rect l="l" t="t" r="r" b="b"/>
              <a:pathLst>
                <a:path w="2541" h="2542" extrusionOk="0">
                  <a:moveTo>
                    <a:pt x="2268" y="285"/>
                  </a:moveTo>
                  <a:lnTo>
                    <a:pt x="2268" y="2058"/>
                  </a:lnTo>
                  <a:lnTo>
                    <a:pt x="496" y="285"/>
                  </a:lnTo>
                  <a:close/>
                  <a:moveTo>
                    <a:pt x="149" y="0"/>
                  </a:moveTo>
                  <a:cubicBezTo>
                    <a:pt x="99" y="0"/>
                    <a:pt x="50" y="38"/>
                    <a:pt x="25" y="87"/>
                  </a:cubicBezTo>
                  <a:cubicBezTo>
                    <a:pt x="0" y="137"/>
                    <a:pt x="12" y="199"/>
                    <a:pt x="50" y="248"/>
                  </a:cubicBezTo>
                  <a:lnTo>
                    <a:pt x="2305" y="2492"/>
                  </a:lnTo>
                  <a:cubicBezTo>
                    <a:pt x="2330" y="2529"/>
                    <a:pt x="2367" y="2541"/>
                    <a:pt x="2405" y="2541"/>
                  </a:cubicBezTo>
                  <a:cubicBezTo>
                    <a:pt x="2417" y="2541"/>
                    <a:pt x="2442" y="2529"/>
                    <a:pt x="2454" y="2529"/>
                  </a:cubicBezTo>
                  <a:cubicBezTo>
                    <a:pt x="2504" y="2504"/>
                    <a:pt x="2541" y="2454"/>
                    <a:pt x="2541" y="2392"/>
                  </a:cubicBezTo>
                  <a:lnTo>
                    <a:pt x="2541" y="149"/>
                  </a:lnTo>
                  <a:cubicBezTo>
                    <a:pt x="2541" y="62"/>
                    <a:pt x="2479" y="0"/>
                    <a:pt x="2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30"/>
            <p:cNvSpPr/>
            <p:nvPr/>
          </p:nvSpPr>
          <p:spPr>
            <a:xfrm>
              <a:off x="2852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86"/>
                  </a:moveTo>
                  <a:lnTo>
                    <a:pt x="4066" y="4079"/>
                  </a:lnTo>
                  <a:lnTo>
                    <a:pt x="274" y="4079"/>
                  </a:lnTo>
                  <a:lnTo>
                    <a:pt x="274" y="286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30"/>
            <p:cNvSpPr/>
            <p:nvPr/>
          </p:nvSpPr>
          <p:spPr>
            <a:xfrm>
              <a:off x="238125" y="459625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85" y="8118"/>
                  </a:cubicBezTo>
                  <a:lnTo>
                    <a:pt x="7833" y="8118"/>
                  </a:lnTo>
                  <a:cubicBezTo>
                    <a:pt x="7994" y="8118"/>
                    <a:pt x="8118" y="7994"/>
                    <a:pt x="8118" y="7833"/>
                  </a:cubicBezTo>
                  <a:lnTo>
                    <a:pt x="8118" y="4065"/>
                  </a:lnTo>
                  <a:cubicBezTo>
                    <a:pt x="8118" y="3904"/>
                    <a:pt x="7994" y="3780"/>
                    <a:pt x="7833" y="3780"/>
                  </a:cubicBezTo>
                  <a:cubicBezTo>
                    <a:pt x="7684" y="3780"/>
                    <a:pt x="7548" y="3904"/>
                    <a:pt x="7548" y="4065"/>
                  </a:cubicBezTo>
                  <a:lnTo>
                    <a:pt x="7548" y="7561"/>
                  </a:lnTo>
                  <a:lnTo>
                    <a:pt x="558" y="7561"/>
                  </a:lnTo>
                  <a:lnTo>
                    <a:pt x="558" y="570"/>
                  </a:lnTo>
                  <a:lnTo>
                    <a:pt x="4053" y="570"/>
                  </a:lnTo>
                  <a:cubicBezTo>
                    <a:pt x="4214" y="570"/>
                    <a:pt x="4338" y="434"/>
                    <a:pt x="4338" y="285"/>
                  </a:cubicBezTo>
                  <a:cubicBezTo>
                    <a:pt x="4338" y="124"/>
                    <a:pt x="4214" y="0"/>
                    <a:pt x="4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30"/>
            <p:cNvSpPr/>
            <p:nvPr/>
          </p:nvSpPr>
          <p:spPr>
            <a:xfrm>
              <a:off x="332625" y="454665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lnTo>
                    <a:pt x="0" y="6049"/>
                  </a:lnTo>
                  <a:cubicBezTo>
                    <a:pt x="0" y="6198"/>
                    <a:pt x="124" y="6322"/>
                    <a:pt x="273" y="6322"/>
                  </a:cubicBezTo>
                  <a:lnTo>
                    <a:pt x="6049" y="6322"/>
                  </a:lnTo>
                  <a:cubicBezTo>
                    <a:pt x="6197" y="6322"/>
                    <a:pt x="6321" y="6198"/>
                    <a:pt x="6321" y="6049"/>
                  </a:cubicBezTo>
                  <a:cubicBezTo>
                    <a:pt x="6321" y="5888"/>
                    <a:pt x="6197" y="5764"/>
                    <a:pt x="6049" y="5764"/>
                  </a:cubicBezTo>
                  <a:lnTo>
                    <a:pt x="558" y="5764"/>
                  </a:lnTo>
                  <a:lnTo>
                    <a:pt x="558" y="274"/>
                  </a:lnTo>
                  <a:cubicBezTo>
                    <a:pt x="558" y="125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30"/>
            <p:cNvSpPr/>
            <p:nvPr/>
          </p:nvSpPr>
          <p:spPr>
            <a:xfrm>
              <a:off x="241200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922" y="1"/>
                  </a:moveTo>
                  <a:cubicBezTo>
                    <a:pt x="1885" y="1"/>
                    <a:pt x="1848" y="13"/>
                    <a:pt x="1823" y="38"/>
                  </a:cubicBezTo>
                  <a:lnTo>
                    <a:pt x="63" y="1798"/>
                  </a:lnTo>
                  <a:cubicBezTo>
                    <a:pt x="1" y="1860"/>
                    <a:pt x="1" y="1947"/>
                    <a:pt x="63" y="1996"/>
                  </a:cubicBezTo>
                  <a:cubicBezTo>
                    <a:pt x="88" y="2021"/>
                    <a:pt x="125" y="2046"/>
                    <a:pt x="162" y="2046"/>
                  </a:cubicBezTo>
                  <a:cubicBezTo>
                    <a:pt x="187" y="2046"/>
                    <a:pt x="224" y="2021"/>
                    <a:pt x="261" y="1996"/>
                  </a:cubicBezTo>
                  <a:lnTo>
                    <a:pt x="2021" y="236"/>
                  </a:lnTo>
                  <a:cubicBezTo>
                    <a:pt x="2071" y="174"/>
                    <a:pt x="2071" y="88"/>
                    <a:pt x="2021" y="38"/>
                  </a:cubicBezTo>
                  <a:cubicBezTo>
                    <a:pt x="1996" y="13"/>
                    <a:pt x="1959" y="1"/>
                    <a:pt x="1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30"/>
            <p:cNvSpPr/>
            <p:nvPr/>
          </p:nvSpPr>
          <p:spPr>
            <a:xfrm>
              <a:off x="241525" y="4508525"/>
              <a:ext cx="63850" cy="63250"/>
            </a:xfrm>
            <a:custGeom>
              <a:avLst/>
              <a:gdLst/>
              <a:ahLst/>
              <a:cxnLst/>
              <a:rect l="l" t="t" r="r" b="b"/>
              <a:pathLst>
                <a:path w="2554" h="2530" extrusionOk="0">
                  <a:moveTo>
                    <a:pt x="285" y="472"/>
                  </a:moveTo>
                  <a:lnTo>
                    <a:pt x="2058" y="2257"/>
                  </a:lnTo>
                  <a:lnTo>
                    <a:pt x="285" y="2257"/>
                  </a:lnTo>
                  <a:lnTo>
                    <a:pt x="285" y="472"/>
                  </a:lnTo>
                  <a:close/>
                  <a:moveTo>
                    <a:pt x="149" y="1"/>
                  </a:moveTo>
                  <a:cubicBezTo>
                    <a:pt x="129" y="1"/>
                    <a:pt x="109" y="5"/>
                    <a:pt x="87" y="14"/>
                  </a:cubicBezTo>
                  <a:cubicBezTo>
                    <a:pt x="38" y="26"/>
                    <a:pt x="0" y="76"/>
                    <a:pt x="0" y="138"/>
                  </a:cubicBezTo>
                  <a:lnTo>
                    <a:pt x="0" y="2394"/>
                  </a:lnTo>
                  <a:cubicBezTo>
                    <a:pt x="0" y="2468"/>
                    <a:pt x="62" y="2530"/>
                    <a:pt x="149" y="2530"/>
                  </a:cubicBezTo>
                  <a:lnTo>
                    <a:pt x="2405" y="2530"/>
                  </a:lnTo>
                  <a:cubicBezTo>
                    <a:pt x="2454" y="2530"/>
                    <a:pt x="2504" y="2493"/>
                    <a:pt x="2529" y="2443"/>
                  </a:cubicBezTo>
                  <a:cubicBezTo>
                    <a:pt x="2554" y="2394"/>
                    <a:pt x="2541" y="2332"/>
                    <a:pt x="2492" y="2294"/>
                  </a:cubicBezTo>
                  <a:lnTo>
                    <a:pt x="248" y="39"/>
                  </a:lnTo>
                  <a:cubicBezTo>
                    <a:pt x="216" y="15"/>
                    <a:pt x="184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30"/>
            <p:cNvSpPr/>
            <p:nvPr/>
          </p:nvSpPr>
          <p:spPr>
            <a:xfrm>
              <a:off x="465550" y="4732275"/>
              <a:ext cx="63550" cy="63525"/>
            </a:xfrm>
            <a:custGeom>
              <a:avLst/>
              <a:gdLst/>
              <a:ahLst/>
              <a:cxnLst/>
              <a:rect l="l" t="t" r="r" b="b"/>
              <a:pathLst>
                <a:path w="2542" h="2541" extrusionOk="0">
                  <a:moveTo>
                    <a:pt x="273" y="483"/>
                  </a:moveTo>
                  <a:lnTo>
                    <a:pt x="2058" y="2256"/>
                  </a:lnTo>
                  <a:lnTo>
                    <a:pt x="273" y="2256"/>
                  </a:lnTo>
                  <a:lnTo>
                    <a:pt x="273" y="483"/>
                  </a:lnTo>
                  <a:close/>
                  <a:moveTo>
                    <a:pt x="139" y="0"/>
                  </a:moveTo>
                  <a:cubicBezTo>
                    <a:pt x="122" y="0"/>
                    <a:pt x="104" y="4"/>
                    <a:pt x="87" y="12"/>
                  </a:cubicBezTo>
                  <a:cubicBezTo>
                    <a:pt x="38" y="37"/>
                    <a:pt x="0" y="87"/>
                    <a:pt x="0" y="149"/>
                  </a:cubicBezTo>
                  <a:lnTo>
                    <a:pt x="0" y="2392"/>
                  </a:lnTo>
                  <a:cubicBezTo>
                    <a:pt x="0" y="2479"/>
                    <a:pt x="62" y="2541"/>
                    <a:pt x="137" y="2541"/>
                  </a:cubicBezTo>
                  <a:lnTo>
                    <a:pt x="2392" y="2541"/>
                  </a:lnTo>
                  <a:cubicBezTo>
                    <a:pt x="2442" y="2541"/>
                    <a:pt x="2504" y="2504"/>
                    <a:pt x="2516" y="2454"/>
                  </a:cubicBezTo>
                  <a:cubicBezTo>
                    <a:pt x="2541" y="2405"/>
                    <a:pt x="2529" y="2343"/>
                    <a:pt x="2492" y="2293"/>
                  </a:cubicBezTo>
                  <a:lnTo>
                    <a:pt x="236" y="50"/>
                  </a:lnTo>
                  <a:cubicBezTo>
                    <a:pt x="211" y="17"/>
                    <a:pt x="175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30"/>
            <p:cNvSpPr/>
            <p:nvPr/>
          </p:nvSpPr>
          <p:spPr>
            <a:xfrm>
              <a:off x="285200" y="95047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66" y="274"/>
                  </a:moveTo>
                  <a:lnTo>
                    <a:pt x="4066" y="4066"/>
                  </a:lnTo>
                  <a:lnTo>
                    <a:pt x="274" y="4066"/>
                  </a:lnTo>
                  <a:lnTo>
                    <a:pt x="274" y="274"/>
                  </a:lnTo>
                  <a:close/>
                  <a:moveTo>
                    <a:pt x="137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37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30"/>
            <p:cNvSpPr/>
            <p:nvPr/>
          </p:nvSpPr>
          <p:spPr>
            <a:xfrm>
              <a:off x="238125" y="90340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7833"/>
                  </a:lnTo>
                  <a:cubicBezTo>
                    <a:pt x="0" y="7982"/>
                    <a:pt x="124" y="8118"/>
                    <a:pt x="285" y="8118"/>
                  </a:cubicBezTo>
                  <a:lnTo>
                    <a:pt x="4053" y="8118"/>
                  </a:lnTo>
                  <a:cubicBezTo>
                    <a:pt x="4214" y="8118"/>
                    <a:pt x="4338" y="7994"/>
                    <a:pt x="4338" y="7833"/>
                  </a:cubicBezTo>
                  <a:cubicBezTo>
                    <a:pt x="4338" y="7684"/>
                    <a:pt x="4214" y="7548"/>
                    <a:pt x="4053" y="7548"/>
                  </a:cubicBezTo>
                  <a:lnTo>
                    <a:pt x="558" y="7548"/>
                  </a:lnTo>
                  <a:lnTo>
                    <a:pt x="558" y="558"/>
                  </a:lnTo>
                  <a:lnTo>
                    <a:pt x="7548" y="558"/>
                  </a:lnTo>
                  <a:lnTo>
                    <a:pt x="7548" y="4053"/>
                  </a:lnTo>
                  <a:cubicBezTo>
                    <a:pt x="7548" y="4214"/>
                    <a:pt x="7684" y="4338"/>
                    <a:pt x="7833" y="4338"/>
                  </a:cubicBezTo>
                  <a:cubicBezTo>
                    <a:pt x="7994" y="4338"/>
                    <a:pt x="8118" y="4214"/>
                    <a:pt x="8118" y="4053"/>
                  </a:cubicBezTo>
                  <a:lnTo>
                    <a:pt x="8118" y="285"/>
                  </a:lnTo>
                  <a:cubicBezTo>
                    <a:pt x="8118" y="124"/>
                    <a:pt x="7994" y="0"/>
                    <a:pt x="7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30"/>
            <p:cNvSpPr/>
            <p:nvPr/>
          </p:nvSpPr>
          <p:spPr>
            <a:xfrm>
              <a:off x="332625" y="997900"/>
              <a:ext cx="158050" cy="158050"/>
            </a:xfrm>
            <a:custGeom>
              <a:avLst/>
              <a:gdLst/>
              <a:ahLst/>
              <a:cxnLst/>
              <a:rect l="l" t="t" r="r" b="b"/>
              <a:pathLst>
                <a:path w="6322" h="6322" extrusionOk="0">
                  <a:moveTo>
                    <a:pt x="273" y="0"/>
                  </a:moveTo>
                  <a:cubicBezTo>
                    <a:pt x="124" y="0"/>
                    <a:pt x="0" y="124"/>
                    <a:pt x="0" y="273"/>
                  </a:cubicBezTo>
                  <a:lnTo>
                    <a:pt x="0" y="6036"/>
                  </a:lnTo>
                  <a:cubicBezTo>
                    <a:pt x="0" y="6197"/>
                    <a:pt x="124" y="6321"/>
                    <a:pt x="273" y="6321"/>
                  </a:cubicBezTo>
                  <a:cubicBezTo>
                    <a:pt x="434" y="6321"/>
                    <a:pt x="558" y="6197"/>
                    <a:pt x="558" y="6049"/>
                  </a:cubicBezTo>
                  <a:lnTo>
                    <a:pt x="558" y="558"/>
                  </a:lnTo>
                  <a:lnTo>
                    <a:pt x="6049" y="558"/>
                  </a:lnTo>
                  <a:cubicBezTo>
                    <a:pt x="6197" y="558"/>
                    <a:pt x="6321" y="434"/>
                    <a:pt x="6321" y="273"/>
                  </a:cubicBezTo>
                  <a:cubicBezTo>
                    <a:pt x="6321" y="124"/>
                    <a:pt x="6197" y="0"/>
                    <a:pt x="6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30"/>
            <p:cNvSpPr/>
            <p:nvPr/>
          </p:nvSpPr>
          <p:spPr>
            <a:xfrm>
              <a:off x="241200" y="90680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57" y="0"/>
                  </a:moveTo>
                  <a:cubicBezTo>
                    <a:pt x="122" y="0"/>
                    <a:pt x="88" y="13"/>
                    <a:pt x="63" y="38"/>
                  </a:cubicBezTo>
                  <a:cubicBezTo>
                    <a:pt x="1" y="99"/>
                    <a:pt x="1" y="186"/>
                    <a:pt x="63" y="248"/>
                  </a:cubicBezTo>
                  <a:lnTo>
                    <a:pt x="1823" y="2008"/>
                  </a:lnTo>
                  <a:cubicBezTo>
                    <a:pt x="1848" y="2033"/>
                    <a:pt x="1885" y="2045"/>
                    <a:pt x="1922" y="2045"/>
                  </a:cubicBezTo>
                  <a:cubicBezTo>
                    <a:pt x="1959" y="2045"/>
                    <a:pt x="1996" y="2033"/>
                    <a:pt x="2021" y="2008"/>
                  </a:cubicBezTo>
                  <a:cubicBezTo>
                    <a:pt x="2071" y="1959"/>
                    <a:pt x="2071" y="1859"/>
                    <a:pt x="2021" y="1810"/>
                  </a:cubicBezTo>
                  <a:lnTo>
                    <a:pt x="261" y="38"/>
                  </a:lnTo>
                  <a:cubicBezTo>
                    <a:pt x="230" y="13"/>
                    <a:pt x="193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30"/>
            <p:cNvSpPr/>
            <p:nvPr/>
          </p:nvSpPr>
          <p:spPr>
            <a:xfrm>
              <a:off x="238125" y="1141975"/>
              <a:ext cx="109075" cy="3418650"/>
            </a:xfrm>
            <a:custGeom>
              <a:avLst/>
              <a:gdLst/>
              <a:ahLst/>
              <a:cxnLst/>
              <a:rect l="l" t="t" r="r" b="b"/>
              <a:pathLst>
                <a:path w="4363" h="136746" extrusionOk="0">
                  <a:moveTo>
                    <a:pt x="4058" y="1"/>
                  </a:moveTo>
                  <a:cubicBezTo>
                    <a:pt x="3985" y="1"/>
                    <a:pt x="3910" y="25"/>
                    <a:pt x="3855" y="75"/>
                  </a:cubicBezTo>
                  <a:lnTo>
                    <a:pt x="87" y="3855"/>
                  </a:lnTo>
                  <a:cubicBezTo>
                    <a:pt x="25" y="3905"/>
                    <a:pt x="0" y="3979"/>
                    <a:pt x="0" y="4053"/>
                  </a:cubicBezTo>
                  <a:lnTo>
                    <a:pt x="0" y="35386"/>
                  </a:lnTo>
                  <a:cubicBezTo>
                    <a:pt x="0" y="35460"/>
                    <a:pt x="25" y="35522"/>
                    <a:pt x="87" y="35584"/>
                  </a:cubicBezTo>
                  <a:lnTo>
                    <a:pt x="3780" y="39278"/>
                  </a:lnTo>
                  <a:lnTo>
                    <a:pt x="3780" y="97469"/>
                  </a:lnTo>
                  <a:lnTo>
                    <a:pt x="87" y="101162"/>
                  </a:lnTo>
                  <a:cubicBezTo>
                    <a:pt x="25" y="101212"/>
                    <a:pt x="0" y="101286"/>
                    <a:pt x="0" y="101360"/>
                  </a:cubicBezTo>
                  <a:lnTo>
                    <a:pt x="0" y="132693"/>
                  </a:lnTo>
                  <a:cubicBezTo>
                    <a:pt x="0" y="132767"/>
                    <a:pt x="25" y="132829"/>
                    <a:pt x="87" y="132891"/>
                  </a:cubicBezTo>
                  <a:lnTo>
                    <a:pt x="3855" y="136659"/>
                  </a:lnTo>
                  <a:cubicBezTo>
                    <a:pt x="3917" y="136721"/>
                    <a:pt x="3991" y="136746"/>
                    <a:pt x="4053" y="136746"/>
                  </a:cubicBezTo>
                  <a:cubicBezTo>
                    <a:pt x="4127" y="136746"/>
                    <a:pt x="4202" y="136721"/>
                    <a:pt x="4251" y="136671"/>
                  </a:cubicBezTo>
                  <a:cubicBezTo>
                    <a:pt x="4363" y="136560"/>
                    <a:pt x="4363" y="136386"/>
                    <a:pt x="4251" y="136275"/>
                  </a:cubicBezTo>
                  <a:lnTo>
                    <a:pt x="558" y="132581"/>
                  </a:lnTo>
                  <a:lnTo>
                    <a:pt x="558" y="101484"/>
                  </a:lnTo>
                  <a:lnTo>
                    <a:pt x="4251" y="97791"/>
                  </a:lnTo>
                  <a:cubicBezTo>
                    <a:pt x="4313" y="97729"/>
                    <a:pt x="4338" y="97667"/>
                    <a:pt x="4338" y="97592"/>
                  </a:cubicBezTo>
                  <a:lnTo>
                    <a:pt x="4338" y="39166"/>
                  </a:lnTo>
                  <a:cubicBezTo>
                    <a:pt x="4338" y="39092"/>
                    <a:pt x="4313" y="39017"/>
                    <a:pt x="4251" y="38968"/>
                  </a:cubicBezTo>
                  <a:lnTo>
                    <a:pt x="558" y="35262"/>
                  </a:lnTo>
                  <a:lnTo>
                    <a:pt x="558" y="4177"/>
                  </a:lnTo>
                  <a:lnTo>
                    <a:pt x="4251" y="472"/>
                  </a:lnTo>
                  <a:cubicBezTo>
                    <a:pt x="4363" y="372"/>
                    <a:pt x="4363" y="186"/>
                    <a:pt x="4251" y="75"/>
                  </a:cubicBezTo>
                  <a:cubicBezTo>
                    <a:pt x="4202" y="25"/>
                    <a:pt x="4130" y="1"/>
                    <a:pt x="4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30"/>
            <p:cNvSpPr/>
            <p:nvPr/>
          </p:nvSpPr>
          <p:spPr>
            <a:xfrm>
              <a:off x="476075" y="903400"/>
              <a:ext cx="6655750" cy="108450"/>
            </a:xfrm>
            <a:custGeom>
              <a:avLst/>
              <a:gdLst/>
              <a:ahLst/>
              <a:cxnLst/>
              <a:rect l="l" t="t" r="r" b="b"/>
              <a:pathLst>
                <a:path w="266230" h="4338" extrusionOk="0">
                  <a:moveTo>
                    <a:pt x="4079" y="0"/>
                  </a:moveTo>
                  <a:cubicBezTo>
                    <a:pt x="4004" y="0"/>
                    <a:pt x="3942" y="25"/>
                    <a:pt x="3880" y="87"/>
                  </a:cubicBezTo>
                  <a:lnTo>
                    <a:pt x="112" y="3855"/>
                  </a:lnTo>
                  <a:cubicBezTo>
                    <a:pt x="1" y="3966"/>
                    <a:pt x="1" y="4152"/>
                    <a:pt x="112" y="4251"/>
                  </a:cubicBezTo>
                  <a:cubicBezTo>
                    <a:pt x="162" y="4307"/>
                    <a:pt x="233" y="4335"/>
                    <a:pt x="306" y="4335"/>
                  </a:cubicBezTo>
                  <a:cubicBezTo>
                    <a:pt x="379" y="4335"/>
                    <a:pt x="453" y="4307"/>
                    <a:pt x="509" y="4251"/>
                  </a:cubicBezTo>
                  <a:lnTo>
                    <a:pt x="4202" y="558"/>
                  </a:lnTo>
                  <a:lnTo>
                    <a:pt x="65195" y="558"/>
                  </a:lnTo>
                  <a:lnTo>
                    <a:pt x="68888" y="4251"/>
                  </a:lnTo>
                  <a:cubicBezTo>
                    <a:pt x="68938" y="4301"/>
                    <a:pt x="69012" y="4338"/>
                    <a:pt x="69086" y="4338"/>
                  </a:cubicBezTo>
                  <a:lnTo>
                    <a:pt x="196512" y="4338"/>
                  </a:lnTo>
                  <a:cubicBezTo>
                    <a:pt x="196586" y="4338"/>
                    <a:pt x="196661" y="4301"/>
                    <a:pt x="196710" y="4251"/>
                  </a:cubicBezTo>
                  <a:lnTo>
                    <a:pt x="200404" y="558"/>
                  </a:lnTo>
                  <a:lnTo>
                    <a:pt x="262028" y="558"/>
                  </a:lnTo>
                  <a:lnTo>
                    <a:pt x="265722" y="4251"/>
                  </a:lnTo>
                  <a:cubicBezTo>
                    <a:pt x="265771" y="4313"/>
                    <a:pt x="265846" y="4338"/>
                    <a:pt x="265920" y="4338"/>
                  </a:cubicBezTo>
                  <a:cubicBezTo>
                    <a:pt x="265994" y="4338"/>
                    <a:pt x="266056" y="4313"/>
                    <a:pt x="266118" y="4251"/>
                  </a:cubicBezTo>
                  <a:cubicBezTo>
                    <a:pt x="266230" y="4152"/>
                    <a:pt x="266230" y="3966"/>
                    <a:pt x="266118" y="3855"/>
                  </a:cubicBezTo>
                  <a:lnTo>
                    <a:pt x="262338" y="87"/>
                  </a:lnTo>
                  <a:cubicBezTo>
                    <a:pt x="262288" y="25"/>
                    <a:pt x="262214" y="0"/>
                    <a:pt x="262140" y="0"/>
                  </a:cubicBezTo>
                  <a:lnTo>
                    <a:pt x="200292" y="0"/>
                  </a:lnTo>
                  <a:cubicBezTo>
                    <a:pt x="200218" y="0"/>
                    <a:pt x="200144" y="25"/>
                    <a:pt x="200094" y="87"/>
                  </a:cubicBezTo>
                  <a:lnTo>
                    <a:pt x="196400" y="3780"/>
                  </a:lnTo>
                  <a:lnTo>
                    <a:pt x="69198" y="3780"/>
                  </a:lnTo>
                  <a:lnTo>
                    <a:pt x="65505" y="87"/>
                  </a:lnTo>
                  <a:cubicBezTo>
                    <a:pt x="65455" y="25"/>
                    <a:pt x="65381" y="0"/>
                    <a:pt x="65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30"/>
            <p:cNvSpPr/>
            <p:nvPr/>
          </p:nvSpPr>
          <p:spPr>
            <a:xfrm>
              <a:off x="241525" y="1130825"/>
              <a:ext cx="63550" cy="63225"/>
            </a:xfrm>
            <a:custGeom>
              <a:avLst/>
              <a:gdLst/>
              <a:ahLst/>
              <a:cxnLst/>
              <a:rect l="l" t="t" r="r" b="b"/>
              <a:pathLst>
                <a:path w="2542" h="2529" extrusionOk="0">
                  <a:moveTo>
                    <a:pt x="2058" y="273"/>
                  </a:moveTo>
                  <a:lnTo>
                    <a:pt x="285" y="2058"/>
                  </a:lnTo>
                  <a:lnTo>
                    <a:pt x="285" y="273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37"/>
                  </a:cubicBezTo>
                  <a:lnTo>
                    <a:pt x="0" y="2392"/>
                  </a:lnTo>
                  <a:cubicBezTo>
                    <a:pt x="0" y="2442"/>
                    <a:pt x="38" y="2504"/>
                    <a:pt x="87" y="2516"/>
                  </a:cubicBezTo>
                  <a:cubicBezTo>
                    <a:pt x="109" y="2527"/>
                    <a:pt x="121" y="2529"/>
                    <a:pt x="140" y="2529"/>
                  </a:cubicBezTo>
                  <a:lnTo>
                    <a:pt x="140" y="2529"/>
                  </a:lnTo>
                  <a:cubicBezTo>
                    <a:pt x="176" y="2528"/>
                    <a:pt x="212" y="2516"/>
                    <a:pt x="236" y="2492"/>
                  </a:cubicBezTo>
                  <a:lnTo>
                    <a:pt x="2492" y="236"/>
                  </a:lnTo>
                  <a:cubicBezTo>
                    <a:pt x="2529" y="199"/>
                    <a:pt x="2541" y="137"/>
                    <a:pt x="2529" y="87"/>
                  </a:cubicBezTo>
                  <a:cubicBezTo>
                    <a:pt x="2504" y="38"/>
                    <a:pt x="2454" y="0"/>
                    <a:pt x="2392" y="0"/>
                  </a:cubicBezTo>
                  <a:close/>
                  <a:moveTo>
                    <a:pt x="140" y="2529"/>
                  </a:moveTo>
                  <a:lnTo>
                    <a:pt x="140" y="2529"/>
                  </a:lnTo>
                  <a:cubicBezTo>
                    <a:pt x="139" y="2529"/>
                    <a:pt x="138" y="2529"/>
                    <a:pt x="137" y="2529"/>
                  </a:cubicBezTo>
                  <a:lnTo>
                    <a:pt x="149" y="2529"/>
                  </a:lnTo>
                  <a:cubicBezTo>
                    <a:pt x="146" y="2529"/>
                    <a:pt x="143" y="2529"/>
                    <a:pt x="140" y="2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30"/>
            <p:cNvSpPr/>
            <p:nvPr/>
          </p:nvSpPr>
          <p:spPr>
            <a:xfrm>
              <a:off x="465550" y="906800"/>
              <a:ext cx="63550" cy="63550"/>
            </a:xfrm>
            <a:custGeom>
              <a:avLst/>
              <a:gdLst/>
              <a:ahLst/>
              <a:cxnLst/>
              <a:rect l="l" t="t" r="r" b="b"/>
              <a:pathLst>
                <a:path w="2542" h="2542" extrusionOk="0">
                  <a:moveTo>
                    <a:pt x="2058" y="285"/>
                  </a:moveTo>
                  <a:lnTo>
                    <a:pt x="273" y="2058"/>
                  </a:lnTo>
                  <a:lnTo>
                    <a:pt x="273" y="285"/>
                  </a:lnTo>
                  <a:close/>
                  <a:moveTo>
                    <a:pt x="137" y="0"/>
                  </a:moveTo>
                  <a:cubicBezTo>
                    <a:pt x="62" y="0"/>
                    <a:pt x="0" y="62"/>
                    <a:pt x="0" y="149"/>
                  </a:cubicBezTo>
                  <a:lnTo>
                    <a:pt x="0" y="2392"/>
                  </a:lnTo>
                  <a:cubicBezTo>
                    <a:pt x="0" y="2454"/>
                    <a:pt x="25" y="2504"/>
                    <a:pt x="87" y="2529"/>
                  </a:cubicBezTo>
                  <a:cubicBezTo>
                    <a:pt x="100" y="2529"/>
                    <a:pt x="124" y="2541"/>
                    <a:pt x="137" y="2541"/>
                  </a:cubicBezTo>
                  <a:cubicBezTo>
                    <a:pt x="174" y="2541"/>
                    <a:pt x="211" y="2529"/>
                    <a:pt x="236" y="2492"/>
                  </a:cubicBezTo>
                  <a:lnTo>
                    <a:pt x="2479" y="248"/>
                  </a:lnTo>
                  <a:cubicBezTo>
                    <a:pt x="2529" y="211"/>
                    <a:pt x="2541" y="149"/>
                    <a:pt x="2516" y="87"/>
                  </a:cubicBezTo>
                  <a:cubicBezTo>
                    <a:pt x="2492" y="38"/>
                    <a:pt x="2442" y="0"/>
                    <a:pt x="23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30"/>
            <p:cNvSpPr/>
            <p:nvPr/>
          </p:nvSpPr>
          <p:spPr>
            <a:xfrm>
              <a:off x="7213600" y="4643325"/>
              <a:ext cx="108800" cy="108800"/>
            </a:xfrm>
            <a:custGeom>
              <a:avLst/>
              <a:gdLst/>
              <a:ahLst/>
              <a:cxnLst/>
              <a:rect l="l" t="t" r="r" b="b"/>
              <a:pathLst>
                <a:path w="4352" h="4352" extrusionOk="0">
                  <a:moveTo>
                    <a:pt x="4079" y="286"/>
                  </a:moveTo>
                  <a:lnTo>
                    <a:pt x="4079" y="4079"/>
                  </a:lnTo>
                  <a:lnTo>
                    <a:pt x="286" y="4079"/>
                  </a:lnTo>
                  <a:lnTo>
                    <a:pt x="286" y="286"/>
                  </a:lnTo>
                  <a:close/>
                  <a:moveTo>
                    <a:pt x="150" y="1"/>
                  </a:moveTo>
                  <a:cubicBezTo>
                    <a:pt x="63" y="1"/>
                    <a:pt x="1" y="63"/>
                    <a:pt x="1" y="137"/>
                  </a:cubicBezTo>
                  <a:lnTo>
                    <a:pt x="1" y="4215"/>
                  </a:lnTo>
                  <a:cubicBezTo>
                    <a:pt x="1" y="4289"/>
                    <a:pt x="63" y="4351"/>
                    <a:pt x="150" y="4351"/>
                  </a:cubicBezTo>
                  <a:lnTo>
                    <a:pt x="4215" y="4351"/>
                  </a:lnTo>
                  <a:cubicBezTo>
                    <a:pt x="4289" y="4351"/>
                    <a:pt x="4351" y="4289"/>
                    <a:pt x="4351" y="4215"/>
                  </a:cubicBezTo>
                  <a:lnTo>
                    <a:pt x="4351" y="137"/>
                  </a:lnTo>
                  <a:cubicBezTo>
                    <a:pt x="4351" y="63"/>
                    <a:pt x="4289" y="1"/>
                    <a:pt x="4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30"/>
            <p:cNvSpPr/>
            <p:nvPr/>
          </p:nvSpPr>
          <p:spPr>
            <a:xfrm>
              <a:off x="7166825" y="4596250"/>
              <a:ext cx="202675" cy="202975"/>
            </a:xfrm>
            <a:custGeom>
              <a:avLst/>
              <a:gdLst/>
              <a:ahLst/>
              <a:cxnLst/>
              <a:rect l="l" t="t" r="r" b="b"/>
              <a:pathLst>
                <a:path w="8107" h="8119" extrusionOk="0">
                  <a:moveTo>
                    <a:pt x="4053" y="0"/>
                  </a:moveTo>
                  <a:cubicBezTo>
                    <a:pt x="3892" y="0"/>
                    <a:pt x="3768" y="124"/>
                    <a:pt x="3768" y="285"/>
                  </a:cubicBezTo>
                  <a:cubicBezTo>
                    <a:pt x="3768" y="434"/>
                    <a:pt x="3892" y="570"/>
                    <a:pt x="4053" y="570"/>
                  </a:cubicBezTo>
                  <a:lnTo>
                    <a:pt x="7549" y="570"/>
                  </a:lnTo>
                  <a:lnTo>
                    <a:pt x="7549" y="7561"/>
                  </a:lnTo>
                  <a:lnTo>
                    <a:pt x="558" y="7561"/>
                  </a:lnTo>
                  <a:lnTo>
                    <a:pt x="558" y="4065"/>
                  </a:lnTo>
                  <a:cubicBezTo>
                    <a:pt x="558" y="3904"/>
                    <a:pt x="434" y="3780"/>
                    <a:pt x="273" y="3780"/>
                  </a:cubicBezTo>
                  <a:cubicBezTo>
                    <a:pt x="124" y="3780"/>
                    <a:pt x="0" y="3904"/>
                    <a:pt x="0" y="4065"/>
                  </a:cubicBezTo>
                  <a:lnTo>
                    <a:pt x="0" y="7833"/>
                  </a:lnTo>
                  <a:cubicBezTo>
                    <a:pt x="0" y="7994"/>
                    <a:pt x="124" y="8118"/>
                    <a:pt x="273" y="8118"/>
                  </a:cubicBezTo>
                  <a:lnTo>
                    <a:pt x="7834" y="8118"/>
                  </a:lnTo>
                  <a:cubicBezTo>
                    <a:pt x="7982" y="8118"/>
                    <a:pt x="8106" y="7994"/>
                    <a:pt x="8106" y="7833"/>
                  </a:cubicBezTo>
                  <a:lnTo>
                    <a:pt x="8106" y="285"/>
                  </a:lnTo>
                  <a:cubicBezTo>
                    <a:pt x="8106" y="124"/>
                    <a:pt x="7982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30"/>
            <p:cNvSpPr/>
            <p:nvPr/>
          </p:nvSpPr>
          <p:spPr>
            <a:xfrm>
              <a:off x="7116925" y="4546650"/>
              <a:ext cx="158375" cy="158050"/>
            </a:xfrm>
            <a:custGeom>
              <a:avLst/>
              <a:gdLst/>
              <a:ahLst/>
              <a:cxnLst/>
              <a:rect l="l" t="t" r="r" b="b"/>
              <a:pathLst>
                <a:path w="6335" h="6322" extrusionOk="0">
                  <a:moveTo>
                    <a:pt x="6049" y="1"/>
                  </a:moveTo>
                  <a:cubicBezTo>
                    <a:pt x="5901" y="1"/>
                    <a:pt x="5764" y="125"/>
                    <a:pt x="5764" y="274"/>
                  </a:cubicBezTo>
                  <a:lnTo>
                    <a:pt x="5764" y="5764"/>
                  </a:lnTo>
                  <a:lnTo>
                    <a:pt x="286" y="5764"/>
                  </a:lnTo>
                  <a:cubicBezTo>
                    <a:pt x="125" y="5764"/>
                    <a:pt x="1" y="5888"/>
                    <a:pt x="1" y="6049"/>
                  </a:cubicBezTo>
                  <a:cubicBezTo>
                    <a:pt x="1" y="6198"/>
                    <a:pt x="125" y="6322"/>
                    <a:pt x="286" y="6322"/>
                  </a:cubicBezTo>
                  <a:lnTo>
                    <a:pt x="6049" y="6322"/>
                  </a:lnTo>
                  <a:cubicBezTo>
                    <a:pt x="6210" y="6322"/>
                    <a:pt x="6334" y="6198"/>
                    <a:pt x="6334" y="6049"/>
                  </a:cubicBezTo>
                  <a:lnTo>
                    <a:pt x="6334" y="274"/>
                  </a:lnTo>
                  <a:cubicBezTo>
                    <a:pt x="6334" y="125"/>
                    <a:pt x="6210" y="1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30"/>
            <p:cNvSpPr/>
            <p:nvPr/>
          </p:nvSpPr>
          <p:spPr>
            <a:xfrm>
              <a:off x="7314625" y="4744650"/>
              <a:ext cx="51775" cy="51150"/>
            </a:xfrm>
            <a:custGeom>
              <a:avLst/>
              <a:gdLst/>
              <a:ahLst/>
              <a:cxnLst/>
              <a:rect l="l" t="t" r="r" b="b"/>
              <a:pathLst>
                <a:path w="2071" h="2046" extrusionOk="0">
                  <a:moveTo>
                    <a:pt x="149" y="1"/>
                  </a:moveTo>
                  <a:cubicBezTo>
                    <a:pt x="112" y="1"/>
                    <a:pt x="75" y="13"/>
                    <a:pt x="50" y="38"/>
                  </a:cubicBezTo>
                  <a:cubicBezTo>
                    <a:pt x="0" y="88"/>
                    <a:pt x="0" y="187"/>
                    <a:pt x="50" y="236"/>
                  </a:cubicBezTo>
                  <a:lnTo>
                    <a:pt x="1822" y="1996"/>
                  </a:lnTo>
                  <a:cubicBezTo>
                    <a:pt x="1847" y="2021"/>
                    <a:pt x="1884" y="2046"/>
                    <a:pt x="1922" y="2046"/>
                  </a:cubicBezTo>
                  <a:cubicBezTo>
                    <a:pt x="1946" y="2046"/>
                    <a:pt x="1984" y="2021"/>
                    <a:pt x="2021" y="1996"/>
                  </a:cubicBezTo>
                  <a:cubicBezTo>
                    <a:pt x="2070" y="1947"/>
                    <a:pt x="2070" y="1860"/>
                    <a:pt x="2021" y="1798"/>
                  </a:cubicBezTo>
                  <a:lnTo>
                    <a:pt x="248" y="38"/>
                  </a:lnTo>
                  <a:cubicBezTo>
                    <a:pt x="224" y="13"/>
                    <a:pt x="186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30"/>
            <p:cNvSpPr/>
            <p:nvPr/>
          </p:nvSpPr>
          <p:spPr>
            <a:xfrm>
              <a:off x="7260400" y="1141975"/>
              <a:ext cx="109100" cy="3418650"/>
            </a:xfrm>
            <a:custGeom>
              <a:avLst/>
              <a:gdLst/>
              <a:ahLst/>
              <a:cxnLst/>
              <a:rect l="l" t="t" r="r" b="b"/>
              <a:pathLst>
                <a:path w="4364" h="136746" extrusionOk="0">
                  <a:moveTo>
                    <a:pt x="310" y="1"/>
                  </a:moveTo>
                  <a:cubicBezTo>
                    <a:pt x="239" y="1"/>
                    <a:pt x="168" y="25"/>
                    <a:pt x="112" y="75"/>
                  </a:cubicBezTo>
                  <a:cubicBezTo>
                    <a:pt x="0" y="186"/>
                    <a:pt x="0" y="360"/>
                    <a:pt x="112" y="472"/>
                  </a:cubicBezTo>
                  <a:lnTo>
                    <a:pt x="3806" y="4177"/>
                  </a:lnTo>
                  <a:lnTo>
                    <a:pt x="3806" y="35262"/>
                  </a:lnTo>
                  <a:lnTo>
                    <a:pt x="112" y="38955"/>
                  </a:lnTo>
                  <a:cubicBezTo>
                    <a:pt x="62" y="39017"/>
                    <a:pt x="25" y="39079"/>
                    <a:pt x="25" y="39154"/>
                  </a:cubicBezTo>
                  <a:lnTo>
                    <a:pt x="25" y="97580"/>
                  </a:lnTo>
                  <a:cubicBezTo>
                    <a:pt x="25" y="97654"/>
                    <a:pt x="62" y="97729"/>
                    <a:pt x="112" y="97778"/>
                  </a:cubicBezTo>
                  <a:lnTo>
                    <a:pt x="3806" y="101472"/>
                  </a:lnTo>
                  <a:lnTo>
                    <a:pt x="3806" y="132569"/>
                  </a:lnTo>
                  <a:lnTo>
                    <a:pt x="112" y="136262"/>
                  </a:lnTo>
                  <a:cubicBezTo>
                    <a:pt x="0" y="136374"/>
                    <a:pt x="0" y="136547"/>
                    <a:pt x="112" y="136659"/>
                  </a:cubicBezTo>
                  <a:cubicBezTo>
                    <a:pt x="162" y="136721"/>
                    <a:pt x="236" y="136746"/>
                    <a:pt x="310" y="136746"/>
                  </a:cubicBezTo>
                  <a:cubicBezTo>
                    <a:pt x="385" y="136746"/>
                    <a:pt x="447" y="136721"/>
                    <a:pt x="509" y="136659"/>
                  </a:cubicBezTo>
                  <a:lnTo>
                    <a:pt x="4289" y="132891"/>
                  </a:lnTo>
                  <a:cubicBezTo>
                    <a:pt x="4338" y="132842"/>
                    <a:pt x="4363" y="132767"/>
                    <a:pt x="4363" y="132693"/>
                  </a:cubicBezTo>
                  <a:lnTo>
                    <a:pt x="4363" y="101360"/>
                  </a:lnTo>
                  <a:cubicBezTo>
                    <a:pt x="4363" y="101286"/>
                    <a:pt x="4338" y="101224"/>
                    <a:pt x="4289" y="101162"/>
                  </a:cubicBezTo>
                  <a:lnTo>
                    <a:pt x="583" y="97469"/>
                  </a:lnTo>
                  <a:lnTo>
                    <a:pt x="583" y="39278"/>
                  </a:lnTo>
                  <a:lnTo>
                    <a:pt x="4289" y="35584"/>
                  </a:lnTo>
                  <a:cubicBezTo>
                    <a:pt x="4338" y="35522"/>
                    <a:pt x="4363" y="35460"/>
                    <a:pt x="4363" y="35386"/>
                  </a:cubicBezTo>
                  <a:lnTo>
                    <a:pt x="4363" y="4053"/>
                  </a:lnTo>
                  <a:cubicBezTo>
                    <a:pt x="4363" y="3979"/>
                    <a:pt x="4338" y="3905"/>
                    <a:pt x="4289" y="3855"/>
                  </a:cubicBezTo>
                  <a:lnTo>
                    <a:pt x="509" y="75"/>
                  </a:lnTo>
                  <a:cubicBezTo>
                    <a:pt x="453" y="25"/>
                    <a:pt x="382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30"/>
            <p:cNvSpPr/>
            <p:nvPr/>
          </p:nvSpPr>
          <p:spPr>
            <a:xfrm>
              <a:off x="476075" y="4690750"/>
              <a:ext cx="6655750" cy="108475"/>
            </a:xfrm>
            <a:custGeom>
              <a:avLst/>
              <a:gdLst/>
              <a:ahLst/>
              <a:cxnLst/>
              <a:rect l="l" t="t" r="r" b="b"/>
              <a:pathLst>
                <a:path w="266230" h="4339" extrusionOk="0">
                  <a:moveTo>
                    <a:pt x="69086" y="0"/>
                  </a:moveTo>
                  <a:cubicBezTo>
                    <a:pt x="69012" y="0"/>
                    <a:pt x="68938" y="25"/>
                    <a:pt x="68888" y="87"/>
                  </a:cubicBezTo>
                  <a:lnTo>
                    <a:pt x="65195" y="3781"/>
                  </a:lnTo>
                  <a:lnTo>
                    <a:pt x="4202" y="3781"/>
                  </a:lnTo>
                  <a:lnTo>
                    <a:pt x="497" y="87"/>
                  </a:lnTo>
                  <a:cubicBezTo>
                    <a:pt x="447" y="31"/>
                    <a:pt x="376" y="3"/>
                    <a:pt x="304" y="3"/>
                  </a:cubicBezTo>
                  <a:cubicBezTo>
                    <a:pt x="233" y="3"/>
                    <a:pt x="162" y="31"/>
                    <a:pt x="112" y="87"/>
                  </a:cubicBezTo>
                  <a:cubicBezTo>
                    <a:pt x="1" y="186"/>
                    <a:pt x="1" y="372"/>
                    <a:pt x="112" y="484"/>
                  </a:cubicBezTo>
                  <a:lnTo>
                    <a:pt x="3880" y="4251"/>
                  </a:lnTo>
                  <a:cubicBezTo>
                    <a:pt x="3942" y="4313"/>
                    <a:pt x="4004" y="4338"/>
                    <a:pt x="4079" y="4338"/>
                  </a:cubicBezTo>
                  <a:lnTo>
                    <a:pt x="65306" y="4338"/>
                  </a:lnTo>
                  <a:cubicBezTo>
                    <a:pt x="65381" y="4338"/>
                    <a:pt x="65455" y="4313"/>
                    <a:pt x="65505" y="4251"/>
                  </a:cubicBezTo>
                  <a:lnTo>
                    <a:pt x="69198" y="558"/>
                  </a:lnTo>
                  <a:lnTo>
                    <a:pt x="196400" y="558"/>
                  </a:lnTo>
                  <a:lnTo>
                    <a:pt x="200094" y="4251"/>
                  </a:lnTo>
                  <a:cubicBezTo>
                    <a:pt x="200144" y="4313"/>
                    <a:pt x="200218" y="4338"/>
                    <a:pt x="200292" y="4338"/>
                  </a:cubicBezTo>
                  <a:lnTo>
                    <a:pt x="262140" y="4338"/>
                  </a:lnTo>
                  <a:cubicBezTo>
                    <a:pt x="262214" y="4338"/>
                    <a:pt x="262288" y="4313"/>
                    <a:pt x="262338" y="4251"/>
                  </a:cubicBezTo>
                  <a:lnTo>
                    <a:pt x="266118" y="484"/>
                  </a:lnTo>
                  <a:cubicBezTo>
                    <a:pt x="266230" y="372"/>
                    <a:pt x="266217" y="199"/>
                    <a:pt x="266118" y="87"/>
                  </a:cubicBezTo>
                  <a:cubicBezTo>
                    <a:pt x="266063" y="31"/>
                    <a:pt x="265991" y="3"/>
                    <a:pt x="265920" y="3"/>
                  </a:cubicBezTo>
                  <a:cubicBezTo>
                    <a:pt x="265849" y="3"/>
                    <a:pt x="265777" y="31"/>
                    <a:pt x="265722" y="87"/>
                  </a:cubicBezTo>
                  <a:lnTo>
                    <a:pt x="262028" y="3781"/>
                  </a:lnTo>
                  <a:lnTo>
                    <a:pt x="200404" y="3781"/>
                  </a:lnTo>
                  <a:lnTo>
                    <a:pt x="196710" y="87"/>
                  </a:lnTo>
                  <a:cubicBezTo>
                    <a:pt x="196661" y="25"/>
                    <a:pt x="196586" y="0"/>
                    <a:pt x="196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30"/>
            <p:cNvSpPr/>
            <p:nvPr/>
          </p:nvSpPr>
          <p:spPr>
            <a:xfrm>
              <a:off x="7302550" y="4508525"/>
              <a:ext cx="63525" cy="63250"/>
            </a:xfrm>
            <a:custGeom>
              <a:avLst/>
              <a:gdLst/>
              <a:ahLst/>
              <a:cxnLst/>
              <a:rect l="l" t="t" r="r" b="b"/>
              <a:pathLst>
                <a:path w="2541" h="2530" extrusionOk="0">
                  <a:moveTo>
                    <a:pt x="2256" y="472"/>
                  </a:moveTo>
                  <a:lnTo>
                    <a:pt x="2256" y="2257"/>
                  </a:lnTo>
                  <a:lnTo>
                    <a:pt x="483" y="2257"/>
                  </a:lnTo>
                  <a:lnTo>
                    <a:pt x="2256" y="472"/>
                  </a:lnTo>
                  <a:close/>
                  <a:moveTo>
                    <a:pt x="2398" y="1"/>
                  </a:moveTo>
                  <a:cubicBezTo>
                    <a:pt x="2364" y="1"/>
                    <a:pt x="2329" y="15"/>
                    <a:pt x="2305" y="39"/>
                  </a:cubicBezTo>
                  <a:lnTo>
                    <a:pt x="50" y="2294"/>
                  </a:lnTo>
                  <a:cubicBezTo>
                    <a:pt x="12" y="2332"/>
                    <a:pt x="0" y="2394"/>
                    <a:pt x="25" y="2443"/>
                  </a:cubicBezTo>
                  <a:cubicBezTo>
                    <a:pt x="37" y="2493"/>
                    <a:pt x="87" y="2530"/>
                    <a:pt x="149" y="2530"/>
                  </a:cubicBezTo>
                  <a:lnTo>
                    <a:pt x="2405" y="2530"/>
                  </a:lnTo>
                  <a:cubicBezTo>
                    <a:pt x="2479" y="2530"/>
                    <a:pt x="2541" y="2468"/>
                    <a:pt x="2541" y="2394"/>
                  </a:cubicBezTo>
                  <a:lnTo>
                    <a:pt x="2541" y="138"/>
                  </a:lnTo>
                  <a:cubicBezTo>
                    <a:pt x="2541" y="76"/>
                    <a:pt x="2504" y="26"/>
                    <a:pt x="2454" y="14"/>
                  </a:cubicBezTo>
                  <a:cubicBezTo>
                    <a:pt x="2437" y="5"/>
                    <a:pt x="2417" y="1"/>
                    <a:pt x="2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30"/>
            <p:cNvSpPr/>
            <p:nvPr/>
          </p:nvSpPr>
          <p:spPr>
            <a:xfrm>
              <a:off x="7078525" y="4732275"/>
              <a:ext cx="63850" cy="63525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2268" y="483"/>
                  </a:moveTo>
                  <a:lnTo>
                    <a:pt x="2268" y="2256"/>
                  </a:lnTo>
                  <a:lnTo>
                    <a:pt x="496" y="2256"/>
                  </a:lnTo>
                  <a:lnTo>
                    <a:pt x="2268" y="483"/>
                  </a:lnTo>
                  <a:close/>
                  <a:moveTo>
                    <a:pt x="2408" y="0"/>
                  </a:moveTo>
                  <a:cubicBezTo>
                    <a:pt x="2371" y="0"/>
                    <a:pt x="2338" y="17"/>
                    <a:pt x="2305" y="50"/>
                  </a:cubicBezTo>
                  <a:lnTo>
                    <a:pt x="62" y="2293"/>
                  </a:lnTo>
                  <a:cubicBezTo>
                    <a:pt x="12" y="2330"/>
                    <a:pt x="0" y="2392"/>
                    <a:pt x="25" y="2454"/>
                  </a:cubicBezTo>
                  <a:cubicBezTo>
                    <a:pt x="50" y="2504"/>
                    <a:pt x="99" y="2541"/>
                    <a:pt x="149" y="2541"/>
                  </a:cubicBezTo>
                  <a:lnTo>
                    <a:pt x="2405" y="2541"/>
                  </a:lnTo>
                  <a:lnTo>
                    <a:pt x="2405" y="2529"/>
                  </a:lnTo>
                  <a:cubicBezTo>
                    <a:pt x="2491" y="2529"/>
                    <a:pt x="2553" y="2467"/>
                    <a:pt x="2553" y="2392"/>
                  </a:cubicBezTo>
                  <a:lnTo>
                    <a:pt x="2553" y="136"/>
                  </a:lnTo>
                  <a:cubicBezTo>
                    <a:pt x="2553" y="87"/>
                    <a:pt x="2516" y="37"/>
                    <a:pt x="2466" y="12"/>
                  </a:cubicBezTo>
                  <a:cubicBezTo>
                    <a:pt x="2446" y="4"/>
                    <a:pt x="2427" y="0"/>
                    <a:pt x="2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30"/>
            <p:cNvSpPr/>
            <p:nvPr/>
          </p:nvSpPr>
          <p:spPr>
            <a:xfrm>
              <a:off x="7320500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5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5" y="63670"/>
                    <a:pt x="286" y="63670"/>
                  </a:cubicBezTo>
                  <a:cubicBezTo>
                    <a:pt x="435" y="63670"/>
                    <a:pt x="559" y="63546"/>
                    <a:pt x="559" y="63385"/>
                  </a:cubicBezTo>
                  <a:lnTo>
                    <a:pt x="559" y="286"/>
                  </a:lnTo>
                  <a:cubicBezTo>
                    <a:pt x="559" y="125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30"/>
            <p:cNvSpPr/>
            <p:nvPr/>
          </p:nvSpPr>
          <p:spPr>
            <a:xfrm>
              <a:off x="273125" y="2055425"/>
              <a:ext cx="13975" cy="1591750"/>
            </a:xfrm>
            <a:custGeom>
              <a:avLst/>
              <a:gdLst/>
              <a:ahLst/>
              <a:cxnLst/>
              <a:rect l="l" t="t" r="r" b="b"/>
              <a:pathLst>
                <a:path w="559" h="63670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lnTo>
                    <a:pt x="1" y="63385"/>
                  </a:lnTo>
                  <a:cubicBezTo>
                    <a:pt x="1" y="63546"/>
                    <a:pt x="124" y="63670"/>
                    <a:pt x="286" y="63670"/>
                  </a:cubicBezTo>
                  <a:cubicBezTo>
                    <a:pt x="434" y="63670"/>
                    <a:pt x="558" y="63546"/>
                    <a:pt x="558" y="63385"/>
                  </a:cubicBezTo>
                  <a:lnTo>
                    <a:pt x="558" y="286"/>
                  </a:lnTo>
                  <a:cubicBezTo>
                    <a:pt x="558" y="125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30"/>
            <p:cNvSpPr/>
            <p:nvPr/>
          </p:nvSpPr>
          <p:spPr>
            <a:xfrm>
              <a:off x="7262575" y="3568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30"/>
            <p:cNvSpPr/>
            <p:nvPr/>
          </p:nvSpPr>
          <p:spPr>
            <a:xfrm>
              <a:off x="7262575" y="35247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30"/>
            <p:cNvSpPr/>
            <p:nvPr/>
          </p:nvSpPr>
          <p:spPr>
            <a:xfrm>
              <a:off x="7262575" y="3481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30"/>
            <p:cNvSpPr/>
            <p:nvPr/>
          </p:nvSpPr>
          <p:spPr>
            <a:xfrm>
              <a:off x="7262575" y="3437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30"/>
            <p:cNvSpPr/>
            <p:nvPr/>
          </p:nvSpPr>
          <p:spPr>
            <a:xfrm>
              <a:off x="7262575" y="33930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30"/>
            <p:cNvSpPr/>
            <p:nvPr/>
          </p:nvSpPr>
          <p:spPr>
            <a:xfrm>
              <a:off x="7262575" y="33490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30"/>
            <p:cNvSpPr/>
            <p:nvPr/>
          </p:nvSpPr>
          <p:spPr>
            <a:xfrm>
              <a:off x="7262575" y="3305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30"/>
            <p:cNvSpPr/>
            <p:nvPr/>
          </p:nvSpPr>
          <p:spPr>
            <a:xfrm>
              <a:off x="7262575" y="32613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30"/>
            <p:cNvSpPr/>
            <p:nvPr/>
          </p:nvSpPr>
          <p:spPr>
            <a:xfrm>
              <a:off x="7262575" y="32173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30"/>
            <p:cNvSpPr/>
            <p:nvPr/>
          </p:nvSpPr>
          <p:spPr>
            <a:xfrm>
              <a:off x="7262575" y="3173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30"/>
            <p:cNvSpPr/>
            <p:nvPr/>
          </p:nvSpPr>
          <p:spPr>
            <a:xfrm>
              <a:off x="7262575" y="3129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30"/>
            <p:cNvSpPr/>
            <p:nvPr/>
          </p:nvSpPr>
          <p:spPr>
            <a:xfrm>
              <a:off x="7262575" y="30857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30"/>
            <p:cNvSpPr/>
            <p:nvPr/>
          </p:nvSpPr>
          <p:spPr>
            <a:xfrm>
              <a:off x="7262575" y="30417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7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30"/>
            <p:cNvSpPr/>
            <p:nvPr/>
          </p:nvSpPr>
          <p:spPr>
            <a:xfrm>
              <a:off x="7262575" y="2998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30"/>
            <p:cNvSpPr/>
            <p:nvPr/>
          </p:nvSpPr>
          <p:spPr>
            <a:xfrm>
              <a:off x="7262575" y="295400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9"/>
                    <a:pt x="285" y="559"/>
                  </a:cubicBezTo>
                  <a:lnTo>
                    <a:pt x="2603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30"/>
            <p:cNvSpPr/>
            <p:nvPr/>
          </p:nvSpPr>
          <p:spPr>
            <a:xfrm>
              <a:off x="7262575" y="291000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30"/>
            <p:cNvSpPr/>
            <p:nvPr/>
          </p:nvSpPr>
          <p:spPr>
            <a:xfrm>
              <a:off x="7262575" y="2866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30"/>
            <p:cNvSpPr/>
            <p:nvPr/>
          </p:nvSpPr>
          <p:spPr>
            <a:xfrm>
              <a:off x="7262575" y="282232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30"/>
            <p:cNvSpPr/>
            <p:nvPr/>
          </p:nvSpPr>
          <p:spPr>
            <a:xfrm>
              <a:off x="7262575" y="277832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30"/>
            <p:cNvSpPr/>
            <p:nvPr/>
          </p:nvSpPr>
          <p:spPr>
            <a:xfrm>
              <a:off x="7262575" y="2734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30"/>
            <p:cNvSpPr/>
            <p:nvPr/>
          </p:nvSpPr>
          <p:spPr>
            <a:xfrm>
              <a:off x="7262575" y="2690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30"/>
            <p:cNvSpPr/>
            <p:nvPr/>
          </p:nvSpPr>
          <p:spPr>
            <a:xfrm>
              <a:off x="7262575" y="264662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5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30"/>
            <p:cNvSpPr/>
            <p:nvPr/>
          </p:nvSpPr>
          <p:spPr>
            <a:xfrm>
              <a:off x="7262575" y="2602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30"/>
            <p:cNvSpPr/>
            <p:nvPr/>
          </p:nvSpPr>
          <p:spPr>
            <a:xfrm>
              <a:off x="7262575" y="2558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30"/>
            <p:cNvSpPr/>
            <p:nvPr/>
          </p:nvSpPr>
          <p:spPr>
            <a:xfrm>
              <a:off x="7262575" y="2514950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30"/>
            <p:cNvSpPr/>
            <p:nvPr/>
          </p:nvSpPr>
          <p:spPr>
            <a:xfrm>
              <a:off x="7262575" y="24709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30"/>
            <p:cNvSpPr/>
            <p:nvPr/>
          </p:nvSpPr>
          <p:spPr>
            <a:xfrm>
              <a:off x="7262575" y="2427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30"/>
            <p:cNvSpPr/>
            <p:nvPr/>
          </p:nvSpPr>
          <p:spPr>
            <a:xfrm>
              <a:off x="7262575" y="2383250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30"/>
            <p:cNvSpPr/>
            <p:nvPr/>
          </p:nvSpPr>
          <p:spPr>
            <a:xfrm>
              <a:off x="7262575" y="2339250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1"/>
                  </a:moveTo>
                  <a:cubicBezTo>
                    <a:pt x="124" y="1"/>
                    <a:pt x="0" y="137"/>
                    <a:pt x="0" y="286"/>
                  </a:cubicBezTo>
                  <a:cubicBezTo>
                    <a:pt x="0" y="447"/>
                    <a:pt x="124" y="571"/>
                    <a:pt x="285" y="571"/>
                  </a:cubicBezTo>
                  <a:lnTo>
                    <a:pt x="2603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30"/>
            <p:cNvSpPr/>
            <p:nvPr/>
          </p:nvSpPr>
          <p:spPr>
            <a:xfrm>
              <a:off x="7262575" y="2295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73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30"/>
            <p:cNvSpPr/>
            <p:nvPr/>
          </p:nvSpPr>
          <p:spPr>
            <a:xfrm>
              <a:off x="7262575" y="2251575"/>
              <a:ext cx="71900" cy="13950"/>
            </a:xfrm>
            <a:custGeom>
              <a:avLst/>
              <a:gdLst/>
              <a:ahLst/>
              <a:cxnLst/>
              <a:rect l="l" t="t" r="r" b="b"/>
              <a:pathLst>
                <a:path w="2876" h="558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30"/>
            <p:cNvSpPr/>
            <p:nvPr/>
          </p:nvSpPr>
          <p:spPr>
            <a:xfrm>
              <a:off x="7262575" y="2207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cubicBezTo>
                    <a:pt x="0" y="434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30"/>
            <p:cNvSpPr/>
            <p:nvPr/>
          </p:nvSpPr>
          <p:spPr>
            <a:xfrm>
              <a:off x="7262575" y="2163575"/>
              <a:ext cx="71900" cy="14275"/>
            </a:xfrm>
            <a:custGeom>
              <a:avLst/>
              <a:gdLst/>
              <a:ahLst/>
              <a:cxnLst/>
              <a:rect l="l" t="t" r="r" b="b"/>
              <a:pathLst>
                <a:path w="2876" h="571" extrusionOk="0">
                  <a:moveTo>
                    <a:pt x="285" y="0"/>
                  </a:moveTo>
                  <a:cubicBezTo>
                    <a:pt x="124" y="0"/>
                    <a:pt x="0" y="137"/>
                    <a:pt x="0" y="285"/>
                  </a:cubicBezTo>
                  <a:cubicBezTo>
                    <a:pt x="0" y="446"/>
                    <a:pt x="124" y="570"/>
                    <a:pt x="285" y="570"/>
                  </a:cubicBezTo>
                  <a:lnTo>
                    <a:pt x="2603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30"/>
            <p:cNvSpPr/>
            <p:nvPr/>
          </p:nvSpPr>
          <p:spPr>
            <a:xfrm>
              <a:off x="7262575" y="2119875"/>
              <a:ext cx="71900" cy="13975"/>
            </a:xfrm>
            <a:custGeom>
              <a:avLst/>
              <a:gdLst/>
              <a:ahLst/>
              <a:cxnLst/>
              <a:rect l="l" t="t" r="r" b="b"/>
              <a:pathLst>
                <a:path w="2876" h="559" extrusionOk="0">
                  <a:moveTo>
                    <a:pt x="285" y="1"/>
                  </a:moveTo>
                  <a:cubicBezTo>
                    <a:pt x="124" y="1"/>
                    <a:pt x="0" y="125"/>
                    <a:pt x="0" y="286"/>
                  </a:cubicBezTo>
                  <a:cubicBezTo>
                    <a:pt x="0" y="434"/>
                    <a:pt x="124" y="558"/>
                    <a:pt x="285" y="558"/>
                  </a:cubicBezTo>
                  <a:lnTo>
                    <a:pt x="2603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30"/>
            <p:cNvSpPr/>
            <p:nvPr/>
          </p:nvSpPr>
          <p:spPr>
            <a:xfrm>
              <a:off x="273125" y="3568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30"/>
            <p:cNvSpPr/>
            <p:nvPr/>
          </p:nvSpPr>
          <p:spPr>
            <a:xfrm>
              <a:off x="273125" y="35247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30"/>
            <p:cNvSpPr/>
            <p:nvPr/>
          </p:nvSpPr>
          <p:spPr>
            <a:xfrm>
              <a:off x="273125" y="3481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30"/>
            <p:cNvSpPr/>
            <p:nvPr/>
          </p:nvSpPr>
          <p:spPr>
            <a:xfrm>
              <a:off x="273125" y="3437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30"/>
            <p:cNvSpPr/>
            <p:nvPr/>
          </p:nvSpPr>
          <p:spPr>
            <a:xfrm>
              <a:off x="273125" y="33930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30"/>
            <p:cNvSpPr/>
            <p:nvPr/>
          </p:nvSpPr>
          <p:spPr>
            <a:xfrm>
              <a:off x="273125" y="33490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30"/>
            <p:cNvSpPr/>
            <p:nvPr/>
          </p:nvSpPr>
          <p:spPr>
            <a:xfrm>
              <a:off x="273125" y="3305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30"/>
            <p:cNvSpPr/>
            <p:nvPr/>
          </p:nvSpPr>
          <p:spPr>
            <a:xfrm>
              <a:off x="273125" y="32613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30"/>
            <p:cNvSpPr/>
            <p:nvPr/>
          </p:nvSpPr>
          <p:spPr>
            <a:xfrm>
              <a:off x="273125" y="32173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30"/>
            <p:cNvSpPr/>
            <p:nvPr/>
          </p:nvSpPr>
          <p:spPr>
            <a:xfrm>
              <a:off x="273125" y="3173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30"/>
            <p:cNvSpPr/>
            <p:nvPr/>
          </p:nvSpPr>
          <p:spPr>
            <a:xfrm>
              <a:off x="273125" y="3129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30"/>
            <p:cNvSpPr/>
            <p:nvPr/>
          </p:nvSpPr>
          <p:spPr>
            <a:xfrm>
              <a:off x="273125" y="30857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30"/>
            <p:cNvSpPr/>
            <p:nvPr/>
          </p:nvSpPr>
          <p:spPr>
            <a:xfrm>
              <a:off x="273125" y="30417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7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7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30"/>
            <p:cNvSpPr/>
            <p:nvPr/>
          </p:nvSpPr>
          <p:spPr>
            <a:xfrm>
              <a:off x="273125" y="2998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30"/>
            <p:cNvSpPr/>
            <p:nvPr/>
          </p:nvSpPr>
          <p:spPr>
            <a:xfrm>
              <a:off x="273125" y="295400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9"/>
                    <a:pt x="286" y="559"/>
                  </a:cubicBezTo>
                  <a:lnTo>
                    <a:pt x="2591" y="559"/>
                  </a:lnTo>
                  <a:cubicBezTo>
                    <a:pt x="2752" y="559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30"/>
            <p:cNvSpPr/>
            <p:nvPr/>
          </p:nvSpPr>
          <p:spPr>
            <a:xfrm>
              <a:off x="273125" y="291000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30"/>
            <p:cNvSpPr/>
            <p:nvPr/>
          </p:nvSpPr>
          <p:spPr>
            <a:xfrm>
              <a:off x="273125" y="2866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30"/>
            <p:cNvSpPr/>
            <p:nvPr/>
          </p:nvSpPr>
          <p:spPr>
            <a:xfrm>
              <a:off x="273125" y="282232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30"/>
            <p:cNvSpPr/>
            <p:nvPr/>
          </p:nvSpPr>
          <p:spPr>
            <a:xfrm>
              <a:off x="273125" y="277832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30"/>
            <p:cNvSpPr/>
            <p:nvPr/>
          </p:nvSpPr>
          <p:spPr>
            <a:xfrm>
              <a:off x="273125" y="2734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30"/>
            <p:cNvSpPr/>
            <p:nvPr/>
          </p:nvSpPr>
          <p:spPr>
            <a:xfrm>
              <a:off x="273125" y="2690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30"/>
            <p:cNvSpPr/>
            <p:nvPr/>
          </p:nvSpPr>
          <p:spPr>
            <a:xfrm>
              <a:off x="273125" y="264662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5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5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30"/>
            <p:cNvSpPr/>
            <p:nvPr/>
          </p:nvSpPr>
          <p:spPr>
            <a:xfrm>
              <a:off x="273125" y="2602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30"/>
            <p:cNvSpPr/>
            <p:nvPr/>
          </p:nvSpPr>
          <p:spPr>
            <a:xfrm>
              <a:off x="273125" y="2558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30"/>
            <p:cNvSpPr/>
            <p:nvPr/>
          </p:nvSpPr>
          <p:spPr>
            <a:xfrm>
              <a:off x="273125" y="2514950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30"/>
            <p:cNvSpPr/>
            <p:nvPr/>
          </p:nvSpPr>
          <p:spPr>
            <a:xfrm>
              <a:off x="273125" y="24709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30"/>
            <p:cNvSpPr/>
            <p:nvPr/>
          </p:nvSpPr>
          <p:spPr>
            <a:xfrm>
              <a:off x="273125" y="2427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30"/>
            <p:cNvSpPr/>
            <p:nvPr/>
          </p:nvSpPr>
          <p:spPr>
            <a:xfrm>
              <a:off x="273125" y="2383250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30"/>
            <p:cNvSpPr/>
            <p:nvPr/>
          </p:nvSpPr>
          <p:spPr>
            <a:xfrm>
              <a:off x="273125" y="2339250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1"/>
                  </a:moveTo>
                  <a:cubicBezTo>
                    <a:pt x="124" y="1"/>
                    <a:pt x="1" y="137"/>
                    <a:pt x="1" y="286"/>
                  </a:cubicBezTo>
                  <a:cubicBezTo>
                    <a:pt x="1" y="447"/>
                    <a:pt x="124" y="571"/>
                    <a:pt x="286" y="571"/>
                  </a:cubicBezTo>
                  <a:lnTo>
                    <a:pt x="2591" y="571"/>
                  </a:lnTo>
                  <a:cubicBezTo>
                    <a:pt x="2752" y="571"/>
                    <a:pt x="2876" y="447"/>
                    <a:pt x="2876" y="286"/>
                  </a:cubicBezTo>
                  <a:cubicBezTo>
                    <a:pt x="2876" y="137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30"/>
            <p:cNvSpPr/>
            <p:nvPr/>
          </p:nvSpPr>
          <p:spPr>
            <a:xfrm>
              <a:off x="273125" y="2295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73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73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30"/>
            <p:cNvSpPr/>
            <p:nvPr/>
          </p:nvSpPr>
          <p:spPr>
            <a:xfrm>
              <a:off x="273125" y="2251575"/>
              <a:ext cx="71925" cy="13950"/>
            </a:xfrm>
            <a:custGeom>
              <a:avLst/>
              <a:gdLst/>
              <a:ahLst/>
              <a:cxnLst/>
              <a:rect l="l" t="t" r="r" b="b"/>
              <a:pathLst>
                <a:path w="2877" h="558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30"/>
            <p:cNvSpPr/>
            <p:nvPr/>
          </p:nvSpPr>
          <p:spPr>
            <a:xfrm>
              <a:off x="273125" y="2207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cubicBezTo>
                    <a:pt x="1" y="434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34"/>
                    <a:pt x="2876" y="285"/>
                  </a:cubicBezTo>
                  <a:cubicBezTo>
                    <a:pt x="2876" y="124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30"/>
            <p:cNvSpPr/>
            <p:nvPr/>
          </p:nvSpPr>
          <p:spPr>
            <a:xfrm>
              <a:off x="273125" y="2163575"/>
              <a:ext cx="71925" cy="14275"/>
            </a:xfrm>
            <a:custGeom>
              <a:avLst/>
              <a:gdLst/>
              <a:ahLst/>
              <a:cxnLst/>
              <a:rect l="l" t="t" r="r" b="b"/>
              <a:pathLst>
                <a:path w="2877" h="571" extrusionOk="0">
                  <a:moveTo>
                    <a:pt x="286" y="0"/>
                  </a:moveTo>
                  <a:cubicBezTo>
                    <a:pt x="124" y="0"/>
                    <a:pt x="1" y="137"/>
                    <a:pt x="1" y="285"/>
                  </a:cubicBezTo>
                  <a:cubicBezTo>
                    <a:pt x="1" y="446"/>
                    <a:pt x="124" y="570"/>
                    <a:pt x="286" y="570"/>
                  </a:cubicBezTo>
                  <a:lnTo>
                    <a:pt x="2591" y="570"/>
                  </a:lnTo>
                  <a:cubicBezTo>
                    <a:pt x="2752" y="570"/>
                    <a:pt x="2876" y="446"/>
                    <a:pt x="2876" y="285"/>
                  </a:cubicBezTo>
                  <a:cubicBezTo>
                    <a:pt x="2876" y="137"/>
                    <a:pt x="2752" y="0"/>
                    <a:pt x="2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30"/>
            <p:cNvSpPr/>
            <p:nvPr/>
          </p:nvSpPr>
          <p:spPr>
            <a:xfrm>
              <a:off x="273125" y="2119875"/>
              <a:ext cx="71925" cy="13975"/>
            </a:xfrm>
            <a:custGeom>
              <a:avLst/>
              <a:gdLst/>
              <a:ahLst/>
              <a:cxnLst/>
              <a:rect l="l" t="t" r="r" b="b"/>
              <a:pathLst>
                <a:path w="2877" h="559" extrusionOk="0">
                  <a:moveTo>
                    <a:pt x="286" y="1"/>
                  </a:moveTo>
                  <a:cubicBezTo>
                    <a:pt x="124" y="1"/>
                    <a:pt x="1" y="125"/>
                    <a:pt x="1" y="286"/>
                  </a:cubicBezTo>
                  <a:cubicBezTo>
                    <a:pt x="1" y="434"/>
                    <a:pt x="124" y="558"/>
                    <a:pt x="286" y="558"/>
                  </a:cubicBezTo>
                  <a:lnTo>
                    <a:pt x="2591" y="558"/>
                  </a:lnTo>
                  <a:cubicBezTo>
                    <a:pt x="2752" y="558"/>
                    <a:pt x="2876" y="434"/>
                    <a:pt x="2876" y="286"/>
                  </a:cubicBezTo>
                  <a:cubicBezTo>
                    <a:pt x="2876" y="125"/>
                    <a:pt x="2752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30"/>
            <p:cNvSpPr/>
            <p:nvPr/>
          </p:nvSpPr>
          <p:spPr>
            <a:xfrm>
              <a:off x="3920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30"/>
            <p:cNvSpPr/>
            <p:nvPr/>
          </p:nvSpPr>
          <p:spPr>
            <a:xfrm>
              <a:off x="39647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30"/>
            <p:cNvSpPr/>
            <p:nvPr/>
          </p:nvSpPr>
          <p:spPr>
            <a:xfrm>
              <a:off x="40084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30"/>
            <p:cNvSpPr/>
            <p:nvPr/>
          </p:nvSpPr>
          <p:spPr>
            <a:xfrm>
              <a:off x="4052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30"/>
            <p:cNvSpPr/>
            <p:nvPr/>
          </p:nvSpPr>
          <p:spPr>
            <a:xfrm>
              <a:off x="4096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30"/>
            <p:cNvSpPr/>
            <p:nvPr/>
          </p:nvSpPr>
          <p:spPr>
            <a:xfrm>
              <a:off x="41404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30"/>
            <p:cNvSpPr/>
            <p:nvPr/>
          </p:nvSpPr>
          <p:spPr>
            <a:xfrm>
              <a:off x="41841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30"/>
            <p:cNvSpPr/>
            <p:nvPr/>
          </p:nvSpPr>
          <p:spPr>
            <a:xfrm>
              <a:off x="4228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30"/>
            <p:cNvSpPr/>
            <p:nvPr/>
          </p:nvSpPr>
          <p:spPr>
            <a:xfrm>
              <a:off x="42721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30"/>
            <p:cNvSpPr/>
            <p:nvPr/>
          </p:nvSpPr>
          <p:spPr>
            <a:xfrm>
              <a:off x="431582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30"/>
            <p:cNvSpPr/>
            <p:nvPr/>
          </p:nvSpPr>
          <p:spPr>
            <a:xfrm>
              <a:off x="4359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30"/>
            <p:cNvSpPr/>
            <p:nvPr/>
          </p:nvSpPr>
          <p:spPr>
            <a:xfrm>
              <a:off x="4403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30"/>
            <p:cNvSpPr/>
            <p:nvPr/>
          </p:nvSpPr>
          <p:spPr>
            <a:xfrm>
              <a:off x="44478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30"/>
            <p:cNvSpPr/>
            <p:nvPr/>
          </p:nvSpPr>
          <p:spPr>
            <a:xfrm>
              <a:off x="4491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30"/>
            <p:cNvSpPr/>
            <p:nvPr/>
          </p:nvSpPr>
          <p:spPr>
            <a:xfrm>
              <a:off x="4535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30"/>
            <p:cNvSpPr/>
            <p:nvPr/>
          </p:nvSpPr>
          <p:spPr>
            <a:xfrm>
              <a:off x="45795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30"/>
            <p:cNvSpPr/>
            <p:nvPr/>
          </p:nvSpPr>
          <p:spPr>
            <a:xfrm>
              <a:off x="46232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30"/>
            <p:cNvSpPr/>
            <p:nvPr/>
          </p:nvSpPr>
          <p:spPr>
            <a:xfrm>
              <a:off x="4667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30"/>
            <p:cNvSpPr/>
            <p:nvPr/>
          </p:nvSpPr>
          <p:spPr>
            <a:xfrm>
              <a:off x="47112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30"/>
            <p:cNvSpPr/>
            <p:nvPr/>
          </p:nvSpPr>
          <p:spPr>
            <a:xfrm>
              <a:off x="47549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30"/>
            <p:cNvSpPr/>
            <p:nvPr/>
          </p:nvSpPr>
          <p:spPr>
            <a:xfrm>
              <a:off x="4798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30"/>
            <p:cNvSpPr/>
            <p:nvPr/>
          </p:nvSpPr>
          <p:spPr>
            <a:xfrm>
              <a:off x="48429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30"/>
            <p:cNvSpPr/>
            <p:nvPr/>
          </p:nvSpPr>
          <p:spPr>
            <a:xfrm>
              <a:off x="4886575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30"/>
            <p:cNvSpPr/>
            <p:nvPr/>
          </p:nvSpPr>
          <p:spPr>
            <a:xfrm>
              <a:off x="4930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30"/>
            <p:cNvSpPr/>
            <p:nvPr/>
          </p:nvSpPr>
          <p:spPr>
            <a:xfrm>
              <a:off x="4974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30"/>
            <p:cNvSpPr/>
            <p:nvPr/>
          </p:nvSpPr>
          <p:spPr>
            <a:xfrm>
              <a:off x="50185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30"/>
            <p:cNvSpPr/>
            <p:nvPr/>
          </p:nvSpPr>
          <p:spPr>
            <a:xfrm>
              <a:off x="5062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30"/>
            <p:cNvSpPr/>
            <p:nvPr/>
          </p:nvSpPr>
          <p:spPr>
            <a:xfrm>
              <a:off x="5106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30"/>
            <p:cNvSpPr/>
            <p:nvPr/>
          </p:nvSpPr>
          <p:spPr>
            <a:xfrm>
              <a:off x="51502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30"/>
            <p:cNvSpPr/>
            <p:nvPr/>
          </p:nvSpPr>
          <p:spPr>
            <a:xfrm>
              <a:off x="5193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30"/>
            <p:cNvSpPr/>
            <p:nvPr/>
          </p:nvSpPr>
          <p:spPr>
            <a:xfrm>
              <a:off x="5237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30"/>
            <p:cNvSpPr/>
            <p:nvPr/>
          </p:nvSpPr>
          <p:spPr>
            <a:xfrm>
              <a:off x="528197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30"/>
            <p:cNvSpPr/>
            <p:nvPr/>
          </p:nvSpPr>
          <p:spPr>
            <a:xfrm>
              <a:off x="53256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30"/>
            <p:cNvSpPr/>
            <p:nvPr/>
          </p:nvSpPr>
          <p:spPr>
            <a:xfrm>
              <a:off x="53696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30"/>
            <p:cNvSpPr/>
            <p:nvPr/>
          </p:nvSpPr>
          <p:spPr>
            <a:xfrm>
              <a:off x="2471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30"/>
            <p:cNvSpPr/>
            <p:nvPr/>
          </p:nvSpPr>
          <p:spPr>
            <a:xfrm>
              <a:off x="25158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30"/>
            <p:cNvSpPr/>
            <p:nvPr/>
          </p:nvSpPr>
          <p:spPr>
            <a:xfrm>
              <a:off x="25595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30"/>
            <p:cNvSpPr/>
            <p:nvPr/>
          </p:nvSpPr>
          <p:spPr>
            <a:xfrm>
              <a:off x="2603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30"/>
            <p:cNvSpPr/>
            <p:nvPr/>
          </p:nvSpPr>
          <p:spPr>
            <a:xfrm>
              <a:off x="2647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30"/>
            <p:cNvSpPr/>
            <p:nvPr/>
          </p:nvSpPr>
          <p:spPr>
            <a:xfrm>
              <a:off x="26915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30"/>
            <p:cNvSpPr/>
            <p:nvPr/>
          </p:nvSpPr>
          <p:spPr>
            <a:xfrm>
              <a:off x="2735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30"/>
            <p:cNvSpPr/>
            <p:nvPr/>
          </p:nvSpPr>
          <p:spPr>
            <a:xfrm>
              <a:off x="2779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30"/>
            <p:cNvSpPr/>
            <p:nvPr/>
          </p:nvSpPr>
          <p:spPr>
            <a:xfrm>
              <a:off x="282325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30"/>
            <p:cNvSpPr/>
            <p:nvPr/>
          </p:nvSpPr>
          <p:spPr>
            <a:xfrm>
              <a:off x="286695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6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30"/>
            <p:cNvSpPr/>
            <p:nvPr/>
          </p:nvSpPr>
          <p:spPr>
            <a:xfrm>
              <a:off x="2910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30"/>
            <p:cNvSpPr/>
            <p:nvPr/>
          </p:nvSpPr>
          <p:spPr>
            <a:xfrm>
              <a:off x="295495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30"/>
            <p:cNvSpPr/>
            <p:nvPr/>
          </p:nvSpPr>
          <p:spPr>
            <a:xfrm>
              <a:off x="29989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30"/>
            <p:cNvSpPr/>
            <p:nvPr/>
          </p:nvSpPr>
          <p:spPr>
            <a:xfrm>
              <a:off x="3042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30"/>
            <p:cNvSpPr/>
            <p:nvPr/>
          </p:nvSpPr>
          <p:spPr>
            <a:xfrm>
              <a:off x="3086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30"/>
            <p:cNvSpPr/>
            <p:nvPr/>
          </p:nvSpPr>
          <p:spPr>
            <a:xfrm>
              <a:off x="313062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30"/>
            <p:cNvSpPr/>
            <p:nvPr/>
          </p:nvSpPr>
          <p:spPr>
            <a:xfrm>
              <a:off x="3174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30"/>
            <p:cNvSpPr/>
            <p:nvPr/>
          </p:nvSpPr>
          <p:spPr>
            <a:xfrm>
              <a:off x="3218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30"/>
            <p:cNvSpPr/>
            <p:nvPr/>
          </p:nvSpPr>
          <p:spPr>
            <a:xfrm>
              <a:off x="3262325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30"/>
            <p:cNvSpPr/>
            <p:nvPr/>
          </p:nvSpPr>
          <p:spPr>
            <a:xfrm>
              <a:off x="33060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30"/>
            <p:cNvSpPr/>
            <p:nvPr/>
          </p:nvSpPr>
          <p:spPr>
            <a:xfrm>
              <a:off x="3350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30"/>
            <p:cNvSpPr/>
            <p:nvPr/>
          </p:nvSpPr>
          <p:spPr>
            <a:xfrm>
              <a:off x="33940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30"/>
            <p:cNvSpPr/>
            <p:nvPr/>
          </p:nvSpPr>
          <p:spPr>
            <a:xfrm>
              <a:off x="3437700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6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30"/>
            <p:cNvSpPr/>
            <p:nvPr/>
          </p:nvSpPr>
          <p:spPr>
            <a:xfrm>
              <a:off x="3481700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30"/>
            <p:cNvSpPr/>
            <p:nvPr/>
          </p:nvSpPr>
          <p:spPr>
            <a:xfrm>
              <a:off x="3525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30"/>
            <p:cNvSpPr/>
            <p:nvPr/>
          </p:nvSpPr>
          <p:spPr>
            <a:xfrm>
              <a:off x="35697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30"/>
            <p:cNvSpPr/>
            <p:nvPr/>
          </p:nvSpPr>
          <p:spPr>
            <a:xfrm>
              <a:off x="3613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30"/>
            <p:cNvSpPr/>
            <p:nvPr/>
          </p:nvSpPr>
          <p:spPr>
            <a:xfrm>
              <a:off x="3657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30"/>
            <p:cNvSpPr/>
            <p:nvPr/>
          </p:nvSpPr>
          <p:spPr>
            <a:xfrm>
              <a:off x="37013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30"/>
            <p:cNvSpPr/>
            <p:nvPr/>
          </p:nvSpPr>
          <p:spPr>
            <a:xfrm>
              <a:off x="37450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30"/>
            <p:cNvSpPr/>
            <p:nvPr/>
          </p:nvSpPr>
          <p:spPr>
            <a:xfrm>
              <a:off x="3789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30"/>
            <p:cNvSpPr/>
            <p:nvPr/>
          </p:nvSpPr>
          <p:spPr>
            <a:xfrm>
              <a:off x="38330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30"/>
            <p:cNvSpPr/>
            <p:nvPr/>
          </p:nvSpPr>
          <p:spPr>
            <a:xfrm>
              <a:off x="3876750" y="46923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0"/>
                  </a:moveTo>
                  <a:cubicBezTo>
                    <a:pt x="137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4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30"/>
            <p:cNvSpPr/>
            <p:nvPr/>
          </p:nvSpPr>
          <p:spPr>
            <a:xfrm>
              <a:off x="2208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30"/>
            <p:cNvSpPr/>
            <p:nvPr/>
          </p:nvSpPr>
          <p:spPr>
            <a:xfrm>
              <a:off x="2252500" y="46923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0"/>
                  </a:moveTo>
                  <a:cubicBezTo>
                    <a:pt x="124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30"/>
            <p:cNvSpPr/>
            <p:nvPr/>
          </p:nvSpPr>
          <p:spPr>
            <a:xfrm>
              <a:off x="22961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5"/>
                  </a:lnTo>
                  <a:cubicBezTo>
                    <a:pt x="571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30"/>
            <p:cNvSpPr/>
            <p:nvPr/>
          </p:nvSpPr>
          <p:spPr>
            <a:xfrm>
              <a:off x="2340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5"/>
                  </a:lnTo>
                  <a:cubicBezTo>
                    <a:pt x="559" y="124"/>
                    <a:pt x="435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30"/>
            <p:cNvSpPr/>
            <p:nvPr/>
          </p:nvSpPr>
          <p:spPr>
            <a:xfrm>
              <a:off x="2384175" y="46923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0"/>
                  </a:moveTo>
                  <a:cubicBezTo>
                    <a:pt x="125" y="0"/>
                    <a:pt x="1" y="124"/>
                    <a:pt x="1" y="285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5"/>
                  </a:lnTo>
                  <a:cubicBezTo>
                    <a:pt x="558" y="124"/>
                    <a:pt x="435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30"/>
            <p:cNvSpPr/>
            <p:nvPr/>
          </p:nvSpPr>
          <p:spPr>
            <a:xfrm>
              <a:off x="2427875" y="46923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0"/>
                  </a:moveTo>
                  <a:cubicBezTo>
                    <a:pt x="137" y="0"/>
                    <a:pt x="0" y="124"/>
                    <a:pt x="0" y="285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5"/>
                  </a:lnTo>
                  <a:cubicBezTo>
                    <a:pt x="570" y="124"/>
                    <a:pt x="447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30"/>
            <p:cNvSpPr/>
            <p:nvPr/>
          </p:nvSpPr>
          <p:spPr>
            <a:xfrm>
              <a:off x="2139400" y="4750225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5"/>
                    <a:pt x="0" y="274"/>
                  </a:cubicBezTo>
                  <a:cubicBezTo>
                    <a:pt x="0" y="435"/>
                    <a:pt x="124" y="559"/>
                    <a:pt x="273" y="559"/>
                  </a:cubicBezTo>
                  <a:lnTo>
                    <a:pt x="132260" y="559"/>
                  </a:lnTo>
                  <a:cubicBezTo>
                    <a:pt x="132421" y="559"/>
                    <a:pt x="132545" y="435"/>
                    <a:pt x="132545" y="274"/>
                  </a:cubicBezTo>
                  <a:cubicBezTo>
                    <a:pt x="132545" y="125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30"/>
            <p:cNvSpPr/>
            <p:nvPr/>
          </p:nvSpPr>
          <p:spPr>
            <a:xfrm>
              <a:off x="3920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30"/>
            <p:cNvSpPr/>
            <p:nvPr/>
          </p:nvSpPr>
          <p:spPr>
            <a:xfrm>
              <a:off x="39647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30"/>
            <p:cNvSpPr/>
            <p:nvPr/>
          </p:nvSpPr>
          <p:spPr>
            <a:xfrm>
              <a:off x="40084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30"/>
            <p:cNvSpPr/>
            <p:nvPr/>
          </p:nvSpPr>
          <p:spPr>
            <a:xfrm>
              <a:off x="4052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30"/>
            <p:cNvSpPr/>
            <p:nvPr/>
          </p:nvSpPr>
          <p:spPr>
            <a:xfrm>
              <a:off x="4096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30"/>
            <p:cNvSpPr/>
            <p:nvPr/>
          </p:nvSpPr>
          <p:spPr>
            <a:xfrm>
              <a:off x="41404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30"/>
            <p:cNvSpPr/>
            <p:nvPr/>
          </p:nvSpPr>
          <p:spPr>
            <a:xfrm>
              <a:off x="41841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30"/>
            <p:cNvSpPr/>
            <p:nvPr/>
          </p:nvSpPr>
          <p:spPr>
            <a:xfrm>
              <a:off x="4228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30"/>
            <p:cNvSpPr/>
            <p:nvPr/>
          </p:nvSpPr>
          <p:spPr>
            <a:xfrm>
              <a:off x="42721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30"/>
            <p:cNvSpPr/>
            <p:nvPr/>
          </p:nvSpPr>
          <p:spPr>
            <a:xfrm>
              <a:off x="431582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30"/>
            <p:cNvSpPr/>
            <p:nvPr/>
          </p:nvSpPr>
          <p:spPr>
            <a:xfrm>
              <a:off x="4359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30"/>
            <p:cNvSpPr/>
            <p:nvPr/>
          </p:nvSpPr>
          <p:spPr>
            <a:xfrm>
              <a:off x="4403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30"/>
            <p:cNvSpPr/>
            <p:nvPr/>
          </p:nvSpPr>
          <p:spPr>
            <a:xfrm>
              <a:off x="44478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30"/>
            <p:cNvSpPr/>
            <p:nvPr/>
          </p:nvSpPr>
          <p:spPr>
            <a:xfrm>
              <a:off x="4491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30"/>
            <p:cNvSpPr/>
            <p:nvPr/>
          </p:nvSpPr>
          <p:spPr>
            <a:xfrm>
              <a:off x="4535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30"/>
            <p:cNvSpPr/>
            <p:nvPr/>
          </p:nvSpPr>
          <p:spPr>
            <a:xfrm>
              <a:off x="45795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30"/>
            <p:cNvSpPr/>
            <p:nvPr/>
          </p:nvSpPr>
          <p:spPr>
            <a:xfrm>
              <a:off x="46232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30"/>
            <p:cNvSpPr/>
            <p:nvPr/>
          </p:nvSpPr>
          <p:spPr>
            <a:xfrm>
              <a:off x="4667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30"/>
            <p:cNvSpPr/>
            <p:nvPr/>
          </p:nvSpPr>
          <p:spPr>
            <a:xfrm>
              <a:off x="47112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30"/>
            <p:cNvSpPr/>
            <p:nvPr/>
          </p:nvSpPr>
          <p:spPr>
            <a:xfrm>
              <a:off x="47549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30"/>
            <p:cNvSpPr/>
            <p:nvPr/>
          </p:nvSpPr>
          <p:spPr>
            <a:xfrm>
              <a:off x="4798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30"/>
            <p:cNvSpPr/>
            <p:nvPr/>
          </p:nvSpPr>
          <p:spPr>
            <a:xfrm>
              <a:off x="48429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30"/>
            <p:cNvSpPr/>
            <p:nvPr/>
          </p:nvSpPr>
          <p:spPr>
            <a:xfrm>
              <a:off x="4886575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30"/>
            <p:cNvSpPr/>
            <p:nvPr/>
          </p:nvSpPr>
          <p:spPr>
            <a:xfrm>
              <a:off x="4930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30"/>
            <p:cNvSpPr/>
            <p:nvPr/>
          </p:nvSpPr>
          <p:spPr>
            <a:xfrm>
              <a:off x="4974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30"/>
            <p:cNvSpPr/>
            <p:nvPr/>
          </p:nvSpPr>
          <p:spPr>
            <a:xfrm>
              <a:off x="50185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30"/>
            <p:cNvSpPr/>
            <p:nvPr/>
          </p:nvSpPr>
          <p:spPr>
            <a:xfrm>
              <a:off x="5062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30"/>
            <p:cNvSpPr/>
            <p:nvPr/>
          </p:nvSpPr>
          <p:spPr>
            <a:xfrm>
              <a:off x="5106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30"/>
            <p:cNvSpPr/>
            <p:nvPr/>
          </p:nvSpPr>
          <p:spPr>
            <a:xfrm>
              <a:off x="51502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30"/>
            <p:cNvSpPr/>
            <p:nvPr/>
          </p:nvSpPr>
          <p:spPr>
            <a:xfrm>
              <a:off x="5193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30"/>
            <p:cNvSpPr/>
            <p:nvPr/>
          </p:nvSpPr>
          <p:spPr>
            <a:xfrm>
              <a:off x="5237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30"/>
            <p:cNvSpPr/>
            <p:nvPr/>
          </p:nvSpPr>
          <p:spPr>
            <a:xfrm>
              <a:off x="528197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30"/>
            <p:cNvSpPr/>
            <p:nvPr/>
          </p:nvSpPr>
          <p:spPr>
            <a:xfrm>
              <a:off x="53256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30"/>
            <p:cNvSpPr/>
            <p:nvPr/>
          </p:nvSpPr>
          <p:spPr>
            <a:xfrm>
              <a:off x="53696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30"/>
            <p:cNvSpPr/>
            <p:nvPr/>
          </p:nvSpPr>
          <p:spPr>
            <a:xfrm>
              <a:off x="2471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30"/>
            <p:cNvSpPr/>
            <p:nvPr/>
          </p:nvSpPr>
          <p:spPr>
            <a:xfrm>
              <a:off x="25158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30"/>
            <p:cNvSpPr/>
            <p:nvPr/>
          </p:nvSpPr>
          <p:spPr>
            <a:xfrm>
              <a:off x="25595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30"/>
            <p:cNvSpPr/>
            <p:nvPr/>
          </p:nvSpPr>
          <p:spPr>
            <a:xfrm>
              <a:off x="2603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30"/>
            <p:cNvSpPr/>
            <p:nvPr/>
          </p:nvSpPr>
          <p:spPr>
            <a:xfrm>
              <a:off x="2647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30"/>
            <p:cNvSpPr/>
            <p:nvPr/>
          </p:nvSpPr>
          <p:spPr>
            <a:xfrm>
              <a:off x="26915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30"/>
            <p:cNvSpPr/>
            <p:nvPr/>
          </p:nvSpPr>
          <p:spPr>
            <a:xfrm>
              <a:off x="2735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30"/>
            <p:cNvSpPr/>
            <p:nvPr/>
          </p:nvSpPr>
          <p:spPr>
            <a:xfrm>
              <a:off x="2779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30"/>
            <p:cNvSpPr/>
            <p:nvPr/>
          </p:nvSpPr>
          <p:spPr>
            <a:xfrm>
              <a:off x="282325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30"/>
            <p:cNvSpPr/>
            <p:nvPr/>
          </p:nvSpPr>
          <p:spPr>
            <a:xfrm>
              <a:off x="286695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6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6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30"/>
            <p:cNvSpPr/>
            <p:nvPr/>
          </p:nvSpPr>
          <p:spPr>
            <a:xfrm>
              <a:off x="2910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30"/>
            <p:cNvSpPr/>
            <p:nvPr/>
          </p:nvSpPr>
          <p:spPr>
            <a:xfrm>
              <a:off x="295495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30"/>
            <p:cNvSpPr/>
            <p:nvPr/>
          </p:nvSpPr>
          <p:spPr>
            <a:xfrm>
              <a:off x="29989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4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4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30"/>
            <p:cNvSpPr/>
            <p:nvPr/>
          </p:nvSpPr>
          <p:spPr>
            <a:xfrm>
              <a:off x="3042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30"/>
            <p:cNvSpPr/>
            <p:nvPr/>
          </p:nvSpPr>
          <p:spPr>
            <a:xfrm>
              <a:off x="3086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30"/>
            <p:cNvSpPr/>
            <p:nvPr/>
          </p:nvSpPr>
          <p:spPr>
            <a:xfrm>
              <a:off x="313062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30"/>
            <p:cNvSpPr/>
            <p:nvPr/>
          </p:nvSpPr>
          <p:spPr>
            <a:xfrm>
              <a:off x="3174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30"/>
            <p:cNvSpPr/>
            <p:nvPr/>
          </p:nvSpPr>
          <p:spPr>
            <a:xfrm>
              <a:off x="3218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30"/>
            <p:cNvSpPr/>
            <p:nvPr/>
          </p:nvSpPr>
          <p:spPr>
            <a:xfrm>
              <a:off x="3262325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30"/>
            <p:cNvSpPr/>
            <p:nvPr/>
          </p:nvSpPr>
          <p:spPr>
            <a:xfrm>
              <a:off x="33060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30"/>
            <p:cNvSpPr/>
            <p:nvPr/>
          </p:nvSpPr>
          <p:spPr>
            <a:xfrm>
              <a:off x="3350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30"/>
            <p:cNvSpPr/>
            <p:nvPr/>
          </p:nvSpPr>
          <p:spPr>
            <a:xfrm>
              <a:off x="33940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30"/>
            <p:cNvSpPr/>
            <p:nvPr/>
          </p:nvSpPr>
          <p:spPr>
            <a:xfrm>
              <a:off x="3437700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6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30"/>
            <p:cNvSpPr/>
            <p:nvPr/>
          </p:nvSpPr>
          <p:spPr>
            <a:xfrm>
              <a:off x="3481700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30"/>
            <p:cNvSpPr/>
            <p:nvPr/>
          </p:nvSpPr>
          <p:spPr>
            <a:xfrm>
              <a:off x="3525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30"/>
            <p:cNvSpPr/>
            <p:nvPr/>
          </p:nvSpPr>
          <p:spPr>
            <a:xfrm>
              <a:off x="35697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30"/>
            <p:cNvSpPr/>
            <p:nvPr/>
          </p:nvSpPr>
          <p:spPr>
            <a:xfrm>
              <a:off x="3613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30"/>
            <p:cNvSpPr/>
            <p:nvPr/>
          </p:nvSpPr>
          <p:spPr>
            <a:xfrm>
              <a:off x="3657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30"/>
            <p:cNvSpPr/>
            <p:nvPr/>
          </p:nvSpPr>
          <p:spPr>
            <a:xfrm>
              <a:off x="37013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30"/>
            <p:cNvSpPr/>
            <p:nvPr/>
          </p:nvSpPr>
          <p:spPr>
            <a:xfrm>
              <a:off x="37450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30"/>
            <p:cNvSpPr/>
            <p:nvPr/>
          </p:nvSpPr>
          <p:spPr>
            <a:xfrm>
              <a:off x="3789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30"/>
            <p:cNvSpPr/>
            <p:nvPr/>
          </p:nvSpPr>
          <p:spPr>
            <a:xfrm>
              <a:off x="38330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30"/>
            <p:cNvSpPr/>
            <p:nvPr/>
          </p:nvSpPr>
          <p:spPr>
            <a:xfrm>
              <a:off x="3876750" y="938400"/>
              <a:ext cx="14300" cy="71900"/>
            </a:xfrm>
            <a:custGeom>
              <a:avLst/>
              <a:gdLst/>
              <a:ahLst/>
              <a:cxnLst/>
              <a:rect l="l" t="t" r="r" b="b"/>
              <a:pathLst>
                <a:path w="572" h="2876" extrusionOk="0">
                  <a:moveTo>
                    <a:pt x="286" y="1"/>
                  </a:moveTo>
                  <a:cubicBezTo>
                    <a:pt x="137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37" y="2876"/>
                    <a:pt x="286" y="2876"/>
                  </a:cubicBezTo>
                  <a:cubicBezTo>
                    <a:pt x="447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47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30"/>
            <p:cNvSpPr/>
            <p:nvPr/>
          </p:nvSpPr>
          <p:spPr>
            <a:xfrm>
              <a:off x="2208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85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85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30"/>
            <p:cNvSpPr/>
            <p:nvPr/>
          </p:nvSpPr>
          <p:spPr>
            <a:xfrm>
              <a:off x="2252500" y="938400"/>
              <a:ext cx="13950" cy="71900"/>
            </a:xfrm>
            <a:custGeom>
              <a:avLst/>
              <a:gdLst/>
              <a:ahLst/>
              <a:cxnLst/>
              <a:rect l="l" t="t" r="r" b="b"/>
              <a:pathLst>
                <a:path w="558" h="2876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24" y="2876"/>
                    <a:pt x="273" y="2876"/>
                  </a:cubicBezTo>
                  <a:cubicBezTo>
                    <a:pt x="434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30"/>
            <p:cNvSpPr/>
            <p:nvPr/>
          </p:nvSpPr>
          <p:spPr>
            <a:xfrm>
              <a:off x="22961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71" y="2752"/>
                    <a:pt x="571" y="2591"/>
                  </a:cubicBezTo>
                  <a:lnTo>
                    <a:pt x="571" y="286"/>
                  </a:lnTo>
                  <a:cubicBezTo>
                    <a:pt x="571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30"/>
            <p:cNvSpPr/>
            <p:nvPr/>
          </p:nvSpPr>
          <p:spPr>
            <a:xfrm>
              <a:off x="2340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86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86" y="2876"/>
                  </a:cubicBezTo>
                  <a:cubicBezTo>
                    <a:pt x="435" y="2876"/>
                    <a:pt x="559" y="2752"/>
                    <a:pt x="559" y="2591"/>
                  </a:cubicBezTo>
                  <a:lnTo>
                    <a:pt x="559" y="286"/>
                  </a:lnTo>
                  <a:cubicBezTo>
                    <a:pt x="559" y="124"/>
                    <a:pt x="435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30"/>
            <p:cNvSpPr/>
            <p:nvPr/>
          </p:nvSpPr>
          <p:spPr>
            <a:xfrm>
              <a:off x="2384175" y="938400"/>
              <a:ext cx="13975" cy="71900"/>
            </a:xfrm>
            <a:custGeom>
              <a:avLst/>
              <a:gdLst/>
              <a:ahLst/>
              <a:cxnLst/>
              <a:rect l="l" t="t" r="r" b="b"/>
              <a:pathLst>
                <a:path w="559" h="2876" extrusionOk="0">
                  <a:moveTo>
                    <a:pt x="273" y="1"/>
                  </a:moveTo>
                  <a:cubicBezTo>
                    <a:pt x="125" y="1"/>
                    <a:pt x="1" y="124"/>
                    <a:pt x="1" y="286"/>
                  </a:cubicBezTo>
                  <a:lnTo>
                    <a:pt x="1" y="2591"/>
                  </a:lnTo>
                  <a:cubicBezTo>
                    <a:pt x="1" y="2752"/>
                    <a:pt x="125" y="2876"/>
                    <a:pt x="273" y="2876"/>
                  </a:cubicBezTo>
                  <a:cubicBezTo>
                    <a:pt x="435" y="2876"/>
                    <a:pt x="558" y="2752"/>
                    <a:pt x="558" y="2591"/>
                  </a:cubicBezTo>
                  <a:lnTo>
                    <a:pt x="558" y="286"/>
                  </a:lnTo>
                  <a:cubicBezTo>
                    <a:pt x="558" y="124"/>
                    <a:pt x="435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30"/>
            <p:cNvSpPr/>
            <p:nvPr/>
          </p:nvSpPr>
          <p:spPr>
            <a:xfrm>
              <a:off x="2427875" y="938400"/>
              <a:ext cx="14275" cy="71900"/>
            </a:xfrm>
            <a:custGeom>
              <a:avLst/>
              <a:gdLst/>
              <a:ahLst/>
              <a:cxnLst/>
              <a:rect l="l" t="t" r="r" b="b"/>
              <a:pathLst>
                <a:path w="571" h="2876" extrusionOk="0">
                  <a:moveTo>
                    <a:pt x="285" y="1"/>
                  </a:moveTo>
                  <a:cubicBezTo>
                    <a:pt x="137" y="1"/>
                    <a:pt x="0" y="124"/>
                    <a:pt x="0" y="286"/>
                  </a:cubicBezTo>
                  <a:lnTo>
                    <a:pt x="0" y="2591"/>
                  </a:lnTo>
                  <a:cubicBezTo>
                    <a:pt x="0" y="2752"/>
                    <a:pt x="137" y="2876"/>
                    <a:pt x="285" y="2876"/>
                  </a:cubicBezTo>
                  <a:cubicBezTo>
                    <a:pt x="447" y="2876"/>
                    <a:pt x="570" y="2752"/>
                    <a:pt x="570" y="2591"/>
                  </a:cubicBezTo>
                  <a:lnTo>
                    <a:pt x="570" y="286"/>
                  </a:lnTo>
                  <a:cubicBezTo>
                    <a:pt x="570" y="124"/>
                    <a:pt x="447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30"/>
            <p:cNvSpPr/>
            <p:nvPr/>
          </p:nvSpPr>
          <p:spPr>
            <a:xfrm>
              <a:off x="2139400" y="938400"/>
              <a:ext cx="3313625" cy="13975"/>
            </a:xfrm>
            <a:custGeom>
              <a:avLst/>
              <a:gdLst/>
              <a:ahLst/>
              <a:cxnLst/>
              <a:rect l="l" t="t" r="r" b="b"/>
              <a:pathLst>
                <a:path w="132545" h="559" extrusionOk="0">
                  <a:moveTo>
                    <a:pt x="273" y="1"/>
                  </a:moveTo>
                  <a:cubicBezTo>
                    <a:pt x="124" y="1"/>
                    <a:pt x="0" y="124"/>
                    <a:pt x="0" y="286"/>
                  </a:cubicBezTo>
                  <a:cubicBezTo>
                    <a:pt x="0" y="434"/>
                    <a:pt x="124" y="558"/>
                    <a:pt x="273" y="558"/>
                  </a:cubicBezTo>
                  <a:lnTo>
                    <a:pt x="132260" y="558"/>
                  </a:lnTo>
                  <a:cubicBezTo>
                    <a:pt x="132421" y="558"/>
                    <a:pt x="132545" y="434"/>
                    <a:pt x="132545" y="286"/>
                  </a:cubicBezTo>
                  <a:cubicBezTo>
                    <a:pt x="132545" y="124"/>
                    <a:pt x="132421" y="1"/>
                    <a:pt x="13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M Fell English"/>
              <a:buChar char="●"/>
              <a:defRPr sz="15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M Fell English"/>
              <a:buChar char="○"/>
              <a:defRPr sz="15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M Fell English"/>
              <a:buChar char="■"/>
              <a:defRPr sz="15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M Fell English"/>
              <a:buChar char="●"/>
              <a:defRPr sz="15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M Fell English"/>
              <a:buChar char="○"/>
              <a:defRPr sz="15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M Fell English"/>
              <a:buChar char="■"/>
              <a:defRPr sz="15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M Fell English"/>
              <a:buChar char="●"/>
              <a:defRPr sz="15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M Fell English"/>
              <a:buChar char="○"/>
              <a:defRPr sz="15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M Fell English"/>
              <a:buChar char="■"/>
              <a:defRPr sz="15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8" r:id="rId4"/>
    <p:sldLayoutId id="2147483672" r:id="rId5"/>
    <p:sldLayoutId id="2147483675" r:id="rId6"/>
    <p:sldLayoutId id="214748367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sindo.com/indonesia-digital-2019-e-commerce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35" name="Google Shape;9135;p34"/>
          <p:cNvCxnSpPr/>
          <p:nvPr/>
        </p:nvCxnSpPr>
        <p:spPr>
          <a:xfrm>
            <a:off x="3318641" y="2887397"/>
            <a:ext cx="2551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36" name="Google Shape;9136;p34"/>
          <p:cNvSpPr/>
          <p:nvPr/>
        </p:nvSpPr>
        <p:spPr>
          <a:xfrm>
            <a:off x="9246247" y="1588237"/>
            <a:ext cx="39670" cy="27942"/>
          </a:xfrm>
          <a:custGeom>
            <a:avLst/>
            <a:gdLst/>
            <a:ahLst/>
            <a:cxnLst/>
            <a:rect l="l" t="t" r="r" b="b"/>
            <a:pathLst>
              <a:path w="1769" h="1246" extrusionOk="0">
                <a:moveTo>
                  <a:pt x="926" y="0"/>
                </a:moveTo>
                <a:cubicBezTo>
                  <a:pt x="860" y="0"/>
                  <a:pt x="796" y="22"/>
                  <a:pt x="745" y="56"/>
                </a:cubicBezTo>
                <a:cubicBezTo>
                  <a:pt x="675" y="102"/>
                  <a:pt x="629" y="195"/>
                  <a:pt x="675" y="265"/>
                </a:cubicBezTo>
                <a:cubicBezTo>
                  <a:pt x="582" y="451"/>
                  <a:pt x="419" y="614"/>
                  <a:pt x="233" y="730"/>
                </a:cubicBezTo>
                <a:cubicBezTo>
                  <a:pt x="163" y="777"/>
                  <a:pt x="94" y="824"/>
                  <a:pt x="70" y="893"/>
                </a:cubicBezTo>
                <a:cubicBezTo>
                  <a:pt x="0" y="1010"/>
                  <a:pt x="94" y="1172"/>
                  <a:pt x="210" y="1219"/>
                </a:cubicBezTo>
                <a:cubicBezTo>
                  <a:pt x="269" y="1239"/>
                  <a:pt x="324" y="1246"/>
                  <a:pt x="378" y="1246"/>
                </a:cubicBezTo>
                <a:cubicBezTo>
                  <a:pt x="452" y="1246"/>
                  <a:pt x="525" y="1232"/>
                  <a:pt x="605" y="1219"/>
                </a:cubicBezTo>
                <a:cubicBezTo>
                  <a:pt x="1117" y="1079"/>
                  <a:pt x="1536" y="684"/>
                  <a:pt x="1745" y="219"/>
                </a:cubicBezTo>
                <a:cubicBezTo>
                  <a:pt x="1769" y="172"/>
                  <a:pt x="1769" y="126"/>
                  <a:pt x="1769" y="79"/>
                </a:cubicBezTo>
                <a:cubicBezTo>
                  <a:pt x="1745" y="9"/>
                  <a:pt x="1652" y="9"/>
                  <a:pt x="1582" y="9"/>
                </a:cubicBezTo>
                <a:lnTo>
                  <a:pt x="1001" y="9"/>
                </a:lnTo>
                <a:cubicBezTo>
                  <a:pt x="976" y="3"/>
                  <a:pt x="951" y="0"/>
                  <a:pt x="926" y="0"/>
                </a:cubicBezTo>
                <a:close/>
              </a:path>
            </a:pathLst>
          </a:custGeom>
          <a:solidFill>
            <a:srgbClr val="000000">
              <a:alpha val="69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7" name="Google Shape;9137;p34"/>
          <p:cNvSpPr/>
          <p:nvPr/>
        </p:nvSpPr>
        <p:spPr>
          <a:xfrm>
            <a:off x="9258245" y="1378720"/>
            <a:ext cx="39670" cy="19016"/>
          </a:xfrm>
          <a:custGeom>
            <a:avLst/>
            <a:gdLst/>
            <a:ahLst/>
            <a:cxnLst/>
            <a:rect l="l" t="t" r="r" b="b"/>
            <a:pathLst>
              <a:path w="1769" h="848" extrusionOk="0">
                <a:moveTo>
                  <a:pt x="1047" y="0"/>
                </a:moveTo>
                <a:cubicBezTo>
                  <a:pt x="978" y="0"/>
                  <a:pt x="908" y="47"/>
                  <a:pt x="908" y="117"/>
                </a:cubicBezTo>
                <a:cubicBezTo>
                  <a:pt x="768" y="169"/>
                  <a:pt x="616" y="195"/>
                  <a:pt x="469" y="195"/>
                </a:cubicBezTo>
                <a:cubicBezTo>
                  <a:pt x="421" y="195"/>
                  <a:pt x="373" y="192"/>
                  <a:pt x="326" y="186"/>
                </a:cubicBezTo>
                <a:cubicBezTo>
                  <a:pt x="280" y="186"/>
                  <a:pt x="233" y="176"/>
                  <a:pt x="187" y="176"/>
                </a:cubicBezTo>
                <a:cubicBezTo>
                  <a:pt x="163" y="176"/>
                  <a:pt x="140" y="179"/>
                  <a:pt x="117" y="186"/>
                </a:cubicBezTo>
                <a:cubicBezTo>
                  <a:pt x="24" y="256"/>
                  <a:pt x="1" y="396"/>
                  <a:pt x="47" y="489"/>
                </a:cubicBezTo>
                <a:cubicBezTo>
                  <a:pt x="94" y="605"/>
                  <a:pt x="210" y="675"/>
                  <a:pt x="326" y="721"/>
                </a:cubicBezTo>
                <a:cubicBezTo>
                  <a:pt x="517" y="806"/>
                  <a:pt x="727" y="848"/>
                  <a:pt x="937" y="848"/>
                </a:cubicBezTo>
                <a:cubicBezTo>
                  <a:pt x="1188" y="848"/>
                  <a:pt x="1437" y="789"/>
                  <a:pt x="1652" y="675"/>
                </a:cubicBezTo>
                <a:cubicBezTo>
                  <a:pt x="1699" y="675"/>
                  <a:pt x="1722" y="652"/>
                  <a:pt x="1745" y="605"/>
                </a:cubicBezTo>
                <a:cubicBezTo>
                  <a:pt x="1769" y="535"/>
                  <a:pt x="1699" y="489"/>
                  <a:pt x="1652" y="466"/>
                </a:cubicBezTo>
                <a:cubicBezTo>
                  <a:pt x="1536" y="349"/>
                  <a:pt x="1396" y="233"/>
                  <a:pt x="1280" y="117"/>
                </a:cubicBezTo>
                <a:cubicBezTo>
                  <a:pt x="1210" y="70"/>
                  <a:pt x="1140" y="0"/>
                  <a:pt x="1047" y="0"/>
                </a:cubicBezTo>
                <a:close/>
              </a:path>
            </a:pathLst>
          </a:custGeom>
          <a:solidFill>
            <a:srgbClr val="000000">
              <a:alpha val="69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8" name="Google Shape;9138;p34"/>
          <p:cNvSpPr txBox="1">
            <a:spLocks noGrp="1"/>
          </p:cNvSpPr>
          <p:nvPr>
            <p:ph type="subTitle" idx="1"/>
          </p:nvPr>
        </p:nvSpPr>
        <p:spPr>
          <a:xfrm>
            <a:off x="1673513" y="3541850"/>
            <a:ext cx="5796900" cy="4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Daffa</a:t>
            </a:r>
            <a:r>
              <a:rPr lang="en-US" dirty="0"/>
              <a:t> </a:t>
            </a:r>
            <a:r>
              <a:rPr lang="en-US" dirty="0" err="1"/>
              <a:t>Aqshal</a:t>
            </a:r>
            <a:r>
              <a:rPr lang="en-US" dirty="0"/>
              <a:t> </a:t>
            </a:r>
            <a:r>
              <a:rPr lang="en-US" dirty="0" err="1"/>
              <a:t>Anurullah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3312201031</a:t>
            </a:r>
          </a:p>
        </p:txBody>
      </p:sp>
      <p:sp>
        <p:nvSpPr>
          <p:cNvPr id="9139" name="Google Shape;9139;p34"/>
          <p:cNvSpPr txBox="1">
            <a:spLocks noGrp="1"/>
          </p:cNvSpPr>
          <p:nvPr>
            <p:ph type="ctrTitle"/>
          </p:nvPr>
        </p:nvSpPr>
        <p:spPr>
          <a:xfrm>
            <a:off x="1673513" y="324670"/>
            <a:ext cx="5796900" cy="210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E-COMMERCE</a:t>
            </a:r>
            <a:endParaRPr dirty="0"/>
          </a:p>
        </p:txBody>
      </p:sp>
      <p:grpSp>
        <p:nvGrpSpPr>
          <p:cNvPr id="9140" name="Google Shape;9140;p34"/>
          <p:cNvGrpSpPr/>
          <p:nvPr/>
        </p:nvGrpSpPr>
        <p:grpSpPr>
          <a:xfrm>
            <a:off x="1980113" y="2752550"/>
            <a:ext cx="5183775" cy="241200"/>
            <a:chOff x="1980113" y="2752550"/>
            <a:chExt cx="5183775" cy="241200"/>
          </a:xfrm>
        </p:grpSpPr>
        <p:sp>
          <p:nvSpPr>
            <p:cNvPr id="9141" name="Google Shape;9141;p34"/>
            <p:cNvSpPr/>
            <p:nvPr/>
          </p:nvSpPr>
          <p:spPr>
            <a:xfrm>
              <a:off x="1980113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34"/>
            <p:cNvSpPr/>
            <p:nvPr/>
          </p:nvSpPr>
          <p:spPr>
            <a:xfrm>
              <a:off x="6922688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3" name="Google Shape;9793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E-COMMERCE</a:t>
            </a:r>
            <a:endParaRPr dirty="0"/>
          </a:p>
        </p:txBody>
      </p:sp>
      <p:sp>
        <p:nvSpPr>
          <p:cNvPr id="9794" name="Google Shape;9794;p50"/>
          <p:cNvSpPr txBox="1">
            <a:spLocks noGrp="1"/>
          </p:cNvSpPr>
          <p:nvPr>
            <p:ph type="subTitle" idx="1"/>
          </p:nvPr>
        </p:nvSpPr>
        <p:spPr>
          <a:xfrm>
            <a:off x="2888400" y="1017725"/>
            <a:ext cx="3367200" cy="91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/>
              <a:t>STRATEGI BERDASARKAN GRAFIK 2 :</a:t>
            </a:r>
            <a:endParaRPr sz="2000" dirty="0"/>
          </a:p>
        </p:txBody>
      </p:sp>
      <p:grpSp>
        <p:nvGrpSpPr>
          <p:cNvPr id="9796" name="Google Shape;9796;p50"/>
          <p:cNvGrpSpPr/>
          <p:nvPr/>
        </p:nvGrpSpPr>
        <p:grpSpPr>
          <a:xfrm>
            <a:off x="2344075" y="680350"/>
            <a:ext cx="4455850" cy="241200"/>
            <a:chOff x="4051413" y="2752550"/>
            <a:chExt cx="4455850" cy="241200"/>
          </a:xfrm>
        </p:grpSpPr>
        <p:sp>
          <p:nvSpPr>
            <p:cNvPr id="9797" name="Google Shape;9797;p50"/>
            <p:cNvSpPr/>
            <p:nvPr/>
          </p:nvSpPr>
          <p:spPr>
            <a:xfrm>
              <a:off x="4051413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50"/>
            <p:cNvSpPr/>
            <p:nvPr/>
          </p:nvSpPr>
          <p:spPr>
            <a:xfrm>
              <a:off x="8266063" y="2752550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9" name="Google Shape;9799;p50"/>
          <p:cNvSpPr txBox="1">
            <a:spLocks noGrp="1"/>
          </p:cNvSpPr>
          <p:nvPr>
            <p:ph type="body" idx="3"/>
          </p:nvPr>
        </p:nvSpPr>
        <p:spPr>
          <a:xfrm>
            <a:off x="2201333" y="1933924"/>
            <a:ext cx="4865511" cy="2378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endParaRPr lang="en-US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dirty="0"/>
              <a:t>MEMPERMUDAH UI DI APLIKASI HP AGAR PENGGUNA LEBIH NYAMAN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endParaRPr lang="en-US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endParaRPr lang="en-US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dirty="0"/>
              <a:t>MEMBERI LISENSI TERPERCAYA PADA BRAND </a:t>
            </a:r>
            <a:r>
              <a:rPr lang="en-US" dirty="0" err="1"/>
              <a:t>BRAND</a:t>
            </a:r>
            <a:r>
              <a:rPr lang="en-US" dirty="0"/>
              <a:t> YANG SUDAH TERUJI</a:t>
            </a: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endParaRPr lang="en-US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dirty="0"/>
              <a:t>TINGKATKAN APLIKASI AGAR DAPAT MENAMPUNG BANYAK PENGGUNA</a:t>
            </a:r>
          </a:p>
        </p:txBody>
      </p:sp>
    </p:spTree>
    <p:extLst>
      <p:ext uri="{BB962C8B-B14F-4D97-AF65-F5344CB8AC3E}">
        <p14:creationId xmlns:p14="http://schemas.microsoft.com/office/powerpoint/2010/main" val="3719064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7" name="Google Shape;914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E-COMMERCE</a:t>
            </a:r>
            <a:endParaRPr dirty="0"/>
          </a:p>
        </p:txBody>
      </p:sp>
      <p:sp>
        <p:nvSpPr>
          <p:cNvPr id="9148" name="Google Shape;9148;p35"/>
          <p:cNvSpPr txBox="1"/>
          <p:nvPr/>
        </p:nvSpPr>
        <p:spPr>
          <a:xfrm>
            <a:off x="713225" y="1167750"/>
            <a:ext cx="7704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dirty="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rPr>
              <a:t>DAFTAR PUSTAKA</a:t>
            </a:r>
            <a:endParaRPr sz="1500" dirty="0">
              <a:solidFill>
                <a:schemeClr val="dk1"/>
              </a:solidFill>
              <a:latin typeface="IM Fell English"/>
              <a:ea typeface="IM Fell English"/>
              <a:cs typeface="IM Fell English"/>
              <a:sym typeface="IM Fell English"/>
            </a:endParaRPr>
          </a:p>
        </p:txBody>
      </p:sp>
      <p:grpSp>
        <p:nvGrpSpPr>
          <p:cNvPr id="9152" name="Google Shape;9152;p35"/>
          <p:cNvGrpSpPr/>
          <p:nvPr/>
        </p:nvGrpSpPr>
        <p:grpSpPr>
          <a:xfrm>
            <a:off x="875213" y="680350"/>
            <a:ext cx="7393575" cy="241200"/>
            <a:chOff x="1980113" y="2752550"/>
            <a:chExt cx="7393575" cy="241200"/>
          </a:xfrm>
        </p:grpSpPr>
        <p:sp>
          <p:nvSpPr>
            <p:cNvPr id="9153" name="Google Shape;9153;p35"/>
            <p:cNvSpPr/>
            <p:nvPr/>
          </p:nvSpPr>
          <p:spPr>
            <a:xfrm>
              <a:off x="1980113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35"/>
            <p:cNvSpPr/>
            <p:nvPr/>
          </p:nvSpPr>
          <p:spPr>
            <a:xfrm>
              <a:off x="9132488" y="2752550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1F36D88-481F-F63D-477B-6D67B21C0869}"/>
              </a:ext>
            </a:extLst>
          </p:cNvPr>
          <p:cNvSpPr txBox="1"/>
          <p:nvPr/>
        </p:nvSpPr>
        <p:spPr>
          <a:xfrm>
            <a:off x="713225" y="1733275"/>
            <a:ext cx="73935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IM Fell English" panose="020B0604020202020204" charset="0"/>
                <a:hlinkClick r:id="rId3"/>
              </a:rPr>
              <a:t>https://websindo.com/indonesia-digital-2019-e-commerce/</a:t>
            </a:r>
            <a:endParaRPr lang="en-US" dirty="0">
              <a:latin typeface="IM Fell English" panose="020B0604020202020204" charset="0"/>
            </a:endParaRPr>
          </a:p>
          <a:p>
            <a:r>
              <a:rPr lang="en-US" dirty="0">
                <a:latin typeface="IM Fell English" panose="020B0604020202020204" charset="0"/>
              </a:rPr>
              <a:t>https://www.gramedia.com/literasi/e-commerce/#Jenis-_Jenis_E_Commerce</a:t>
            </a:r>
          </a:p>
          <a:p>
            <a:endParaRPr lang="en-US" dirty="0">
              <a:latin typeface="IM Fell English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537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7" name="Google Shape;914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E-COMMERCE</a:t>
            </a:r>
            <a:endParaRPr dirty="0"/>
          </a:p>
        </p:txBody>
      </p:sp>
      <p:sp>
        <p:nvSpPr>
          <p:cNvPr id="9148" name="Google Shape;9148;p35"/>
          <p:cNvSpPr txBox="1"/>
          <p:nvPr/>
        </p:nvSpPr>
        <p:spPr>
          <a:xfrm>
            <a:off x="713225" y="1167750"/>
            <a:ext cx="7704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dirty="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rPr>
              <a:t>PENGERTIAN</a:t>
            </a:r>
            <a:endParaRPr sz="1500" dirty="0">
              <a:solidFill>
                <a:schemeClr val="dk1"/>
              </a:solidFill>
              <a:latin typeface="IM Fell English"/>
              <a:ea typeface="IM Fell English"/>
              <a:cs typeface="IM Fell English"/>
              <a:sym typeface="IM Fell English"/>
            </a:endParaRPr>
          </a:p>
        </p:txBody>
      </p:sp>
      <p:grpSp>
        <p:nvGrpSpPr>
          <p:cNvPr id="9152" name="Google Shape;9152;p35"/>
          <p:cNvGrpSpPr/>
          <p:nvPr/>
        </p:nvGrpSpPr>
        <p:grpSpPr>
          <a:xfrm>
            <a:off x="875213" y="680350"/>
            <a:ext cx="7393575" cy="241200"/>
            <a:chOff x="1980113" y="2752550"/>
            <a:chExt cx="7393575" cy="241200"/>
          </a:xfrm>
        </p:grpSpPr>
        <p:sp>
          <p:nvSpPr>
            <p:cNvPr id="9153" name="Google Shape;9153;p35"/>
            <p:cNvSpPr/>
            <p:nvPr/>
          </p:nvSpPr>
          <p:spPr>
            <a:xfrm>
              <a:off x="1980113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35"/>
            <p:cNvSpPr/>
            <p:nvPr/>
          </p:nvSpPr>
          <p:spPr>
            <a:xfrm>
              <a:off x="9132488" y="2752550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1F36D88-481F-F63D-477B-6D67B21C0869}"/>
              </a:ext>
            </a:extLst>
          </p:cNvPr>
          <p:cNvSpPr txBox="1"/>
          <p:nvPr/>
        </p:nvSpPr>
        <p:spPr>
          <a:xfrm>
            <a:off x="713225" y="1733275"/>
            <a:ext cx="73935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-commerce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semua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kegiatan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perdagangan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dilakukan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media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elektronik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televisi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telepon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tersedia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tetapi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banyak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e-commerce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terjadi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Internet.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Perkembangan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khususnya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Internet,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mempengaruhi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banyak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bidang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kehidupan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termasuk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ritel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Perdagangan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telah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berubah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hal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proses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jual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beli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pemasaran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produk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Proses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perdagangan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umumnya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dikenal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electronic commerce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 err="1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singkatnya</a:t>
            </a:r>
            <a:r>
              <a:rPr lang="en-US" sz="14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e-commerce.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IM Fell English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7" name="Google Shape;914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E-COMMERCE</a:t>
            </a:r>
            <a:endParaRPr dirty="0"/>
          </a:p>
        </p:txBody>
      </p:sp>
      <p:sp>
        <p:nvSpPr>
          <p:cNvPr id="9148" name="Google Shape;9148;p35"/>
          <p:cNvSpPr txBox="1"/>
          <p:nvPr/>
        </p:nvSpPr>
        <p:spPr>
          <a:xfrm>
            <a:off x="713225" y="1167750"/>
            <a:ext cx="7704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dirty="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rPr>
              <a:t>JENIS E-COMMERCE</a:t>
            </a:r>
            <a:endParaRPr sz="1500" dirty="0">
              <a:solidFill>
                <a:schemeClr val="dk1"/>
              </a:solidFill>
              <a:latin typeface="IM Fell English"/>
              <a:ea typeface="IM Fell English"/>
              <a:cs typeface="IM Fell English"/>
              <a:sym typeface="IM Fell English"/>
            </a:endParaRPr>
          </a:p>
        </p:txBody>
      </p:sp>
      <p:grpSp>
        <p:nvGrpSpPr>
          <p:cNvPr id="9152" name="Google Shape;9152;p35"/>
          <p:cNvGrpSpPr/>
          <p:nvPr/>
        </p:nvGrpSpPr>
        <p:grpSpPr>
          <a:xfrm>
            <a:off x="875213" y="680350"/>
            <a:ext cx="7393575" cy="241200"/>
            <a:chOff x="1980113" y="2752550"/>
            <a:chExt cx="7393575" cy="241200"/>
          </a:xfrm>
        </p:grpSpPr>
        <p:sp>
          <p:nvSpPr>
            <p:cNvPr id="9153" name="Google Shape;9153;p35"/>
            <p:cNvSpPr/>
            <p:nvPr/>
          </p:nvSpPr>
          <p:spPr>
            <a:xfrm>
              <a:off x="1980113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35"/>
            <p:cNvSpPr/>
            <p:nvPr/>
          </p:nvSpPr>
          <p:spPr>
            <a:xfrm>
              <a:off x="9132488" y="2752550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1F36D88-481F-F63D-477B-6D67B21C0869}"/>
              </a:ext>
            </a:extLst>
          </p:cNvPr>
          <p:cNvSpPr txBox="1"/>
          <p:nvPr/>
        </p:nvSpPr>
        <p:spPr>
          <a:xfrm>
            <a:off x="713225" y="1733275"/>
            <a:ext cx="739357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Business-to-business (B2B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)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adalah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Jenis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e-commerce di mana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satu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perusahaan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menjual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produk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atau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layanan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ke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perusahaan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anose="020B0604020202020204" pitchFamily="2" charset="0"/>
              </a:rPr>
              <a:t> lain.</a:t>
            </a:r>
          </a:p>
          <a:p>
            <a:endParaRPr lang="en-US" dirty="0">
              <a:solidFill>
                <a:srgbClr val="444444"/>
              </a:solidFill>
              <a:latin typeface="Karla" panose="020B0604020202020204" pitchFamily="2" charset="0"/>
            </a:endParaRPr>
          </a:p>
          <a:p>
            <a:r>
              <a:rPr lang="en-US" b="1" i="0" dirty="0">
                <a:solidFill>
                  <a:srgbClr val="444444"/>
                </a:solidFill>
                <a:effectLst/>
                <a:latin typeface="Karla" pitchFamily="2" charset="0"/>
              </a:rPr>
              <a:t>Business-to-Consumer (B2C)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 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Dalam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jenis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e-commerce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ini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,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perusahaan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menjual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produk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atau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layanan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kepada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konsumen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.</a:t>
            </a:r>
          </a:p>
          <a:p>
            <a:endParaRPr lang="en-US" dirty="0">
              <a:solidFill>
                <a:srgbClr val="444444"/>
              </a:solidFill>
              <a:latin typeface="Karla" pitchFamily="2" charset="0"/>
            </a:endParaRPr>
          </a:p>
          <a:p>
            <a:r>
              <a:rPr lang="en-US" b="1" i="0" dirty="0" err="1">
                <a:solidFill>
                  <a:srgbClr val="444444"/>
                </a:solidFill>
                <a:effectLst/>
                <a:latin typeface="Karla" pitchFamily="2" charset="0"/>
              </a:rPr>
              <a:t>Antar</a:t>
            </a:r>
            <a:r>
              <a:rPr lang="en-US" b="1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1" i="0" dirty="0" err="1">
                <a:solidFill>
                  <a:srgbClr val="444444"/>
                </a:solidFill>
                <a:effectLst/>
                <a:latin typeface="Karla" pitchFamily="2" charset="0"/>
              </a:rPr>
              <a:t>Konsumen</a:t>
            </a:r>
            <a:r>
              <a:rPr lang="en-US" b="1" i="0" dirty="0">
                <a:solidFill>
                  <a:srgbClr val="444444"/>
                </a:solidFill>
                <a:effectLst/>
                <a:latin typeface="Karla" pitchFamily="2" charset="0"/>
              </a:rPr>
              <a:t> (C2C)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 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adalah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transaksi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online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antara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dua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orang.</a:t>
            </a:r>
          </a:p>
          <a:p>
            <a:endParaRPr lang="en-US" dirty="0">
              <a:solidFill>
                <a:srgbClr val="444444"/>
              </a:solidFill>
              <a:latin typeface="Karla" pitchFamily="2" charset="0"/>
            </a:endParaRPr>
          </a:p>
          <a:p>
            <a:r>
              <a:rPr lang="en-US" b="1" i="0" dirty="0">
                <a:solidFill>
                  <a:srgbClr val="444444"/>
                </a:solidFill>
                <a:effectLst/>
                <a:latin typeface="Karla" pitchFamily="2" charset="0"/>
              </a:rPr>
              <a:t>Consumer to Business (C2B)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 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adah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tidak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seperti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B2C. E-commerce C2B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adalah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sistem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di mana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seseorang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menjual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produk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atau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layanan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ke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perusahaan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.</a:t>
            </a:r>
          </a:p>
          <a:p>
            <a:endParaRPr lang="en-US" dirty="0">
              <a:solidFill>
                <a:srgbClr val="444444"/>
              </a:solidFill>
              <a:latin typeface="Karla" pitchFamily="2" charset="0"/>
            </a:endParaRPr>
          </a:p>
          <a:p>
            <a:r>
              <a:rPr lang="en-US" b="1" i="0" dirty="0">
                <a:solidFill>
                  <a:srgbClr val="444444"/>
                </a:solidFill>
                <a:effectLst/>
                <a:latin typeface="Karla" pitchFamily="2" charset="0"/>
              </a:rPr>
              <a:t>Business-to-Government (B2A)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adalah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model e-commerce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ini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mirip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dengan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B2B,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tetapi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pelakunya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adalah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perusahaan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dan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instansi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Karla" pitchFamily="2" charset="0"/>
              </a:rPr>
              <a:t>pemerintah</a:t>
            </a:r>
            <a:r>
              <a:rPr lang="en-US" b="0" i="0" dirty="0">
                <a:solidFill>
                  <a:srgbClr val="444444"/>
                </a:solidFill>
                <a:effectLst/>
                <a:latin typeface="Karla" pitchFamily="2" charset="0"/>
              </a:rPr>
              <a:t>.</a:t>
            </a:r>
            <a:endParaRPr lang="en-US" dirty="0">
              <a:latin typeface="IM Fell English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66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7" name="Google Shape;914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E-COMMERCE</a:t>
            </a:r>
            <a:endParaRPr dirty="0"/>
          </a:p>
        </p:txBody>
      </p:sp>
      <p:sp>
        <p:nvSpPr>
          <p:cNvPr id="9148" name="Google Shape;9148;p35"/>
          <p:cNvSpPr txBox="1"/>
          <p:nvPr/>
        </p:nvSpPr>
        <p:spPr>
          <a:xfrm>
            <a:off x="713225" y="1167750"/>
            <a:ext cx="77040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rPr>
              <a:t>SRATEGI PEMASARAN JIKA MENJADI PEMILIK SEBUAH PERUSAHAAN E-COMMERCE</a:t>
            </a:r>
            <a:endParaRPr dirty="0">
              <a:solidFill>
                <a:schemeClr val="dk1"/>
              </a:solidFill>
              <a:latin typeface="IM Fell English"/>
              <a:ea typeface="IM Fell English"/>
              <a:cs typeface="IM Fell English"/>
              <a:sym typeface="IM Fell English"/>
            </a:endParaRPr>
          </a:p>
        </p:txBody>
      </p:sp>
      <p:grpSp>
        <p:nvGrpSpPr>
          <p:cNvPr id="9152" name="Google Shape;9152;p35"/>
          <p:cNvGrpSpPr/>
          <p:nvPr/>
        </p:nvGrpSpPr>
        <p:grpSpPr>
          <a:xfrm>
            <a:off x="875213" y="680350"/>
            <a:ext cx="7393575" cy="241200"/>
            <a:chOff x="1980113" y="2752550"/>
            <a:chExt cx="7393575" cy="241200"/>
          </a:xfrm>
        </p:grpSpPr>
        <p:sp>
          <p:nvSpPr>
            <p:cNvPr id="9153" name="Google Shape;9153;p35"/>
            <p:cNvSpPr/>
            <p:nvPr/>
          </p:nvSpPr>
          <p:spPr>
            <a:xfrm>
              <a:off x="1980113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35"/>
            <p:cNvSpPr/>
            <p:nvPr/>
          </p:nvSpPr>
          <p:spPr>
            <a:xfrm>
              <a:off x="9132488" y="2752550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9167;p36">
            <a:extLst>
              <a:ext uri="{FF2B5EF4-FFF2-40B4-BE49-F238E27FC236}">
                <a16:creationId xmlns:a16="http://schemas.microsoft.com/office/drawing/2014/main" id="{154D39D0-5A1D-0CA3-9D82-08747590CE21}"/>
              </a:ext>
            </a:extLst>
          </p:cNvPr>
          <p:cNvSpPr txBox="1">
            <a:spLocks/>
          </p:cNvSpPr>
          <p:nvPr/>
        </p:nvSpPr>
        <p:spPr>
          <a:xfrm>
            <a:off x="1973525" y="1853597"/>
            <a:ext cx="2253900" cy="4848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IM Fell English" panose="020B0604020202020204" charset="0"/>
              </a:rPr>
              <a:t>KENALI PELANGGAN</a:t>
            </a:r>
            <a:r>
              <a:rPr lang="en-US" b="1" dirty="0">
                <a:solidFill>
                  <a:schemeClr val="dk2"/>
                </a:solidFill>
                <a:latin typeface="IM Fell English" panose="020B0604020202020204" charset="0"/>
              </a:rPr>
              <a:t>		</a:t>
            </a:r>
          </a:p>
        </p:txBody>
      </p:sp>
      <p:sp>
        <p:nvSpPr>
          <p:cNvPr id="8" name="Google Shape;9168;p36">
            <a:extLst>
              <a:ext uri="{FF2B5EF4-FFF2-40B4-BE49-F238E27FC236}">
                <a16:creationId xmlns:a16="http://schemas.microsoft.com/office/drawing/2014/main" id="{86660A8A-4843-30BB-3576-32139D4D4087}"/>
              </a:ext>
            </a:extLst>
          </p:cNvPr>
          <p:cNvSpPr txBox="1">
            <a:spLocks/>
          </p:cNvSpPr>
          <p:nvPr/>
        </p:nvSpPr>
        <p:spPr>
          <a:xfrm>
            <a:off x="1973525" y="3047503"/>
            <a:ext cx="2253900" cy="4848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IM Fell English" panose="020B0604020202020204" charset="0"/>
              </a:rPr>
              <a:t>MENERAPKAN SEO</a:t>
            </a:r>
          </a:p>
        </p:txBody>
      </p:sp>
      <p:sp>
        <p:nvSpPr>
          <p:cNvPr id="9" name="Google Shape;9169;p36">
            <a:extLst>
              <a:ext uri="{FF2B5EF4-FFF2-40B4-BE49-F238E27FC236}">
                <a16:creationId xmlns:a16="http://schemas.microsoft.com/office/drawing/2014/main" id="{29D3A899-9094-5FBB-1598-5A785E55872A}"/>
              </a:ext>
            </a:extLst>
          </p:cNvPr>
          <p:cNvSpPr txBox="1">
            <a:spLocks/>
          </p:cNvSpPr>
          <p:nvPr/>
        </p:nvSpPr>
        <p:spPr>
          <a:xfrm>
            <a:off x="5044125" y="1853597"/>
            <a:ext cx="2253900" cy="4848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IM Fell English" panose="020B0604020202020204" charset="0"/>
              </a:rPr>
              <a:t>PROMOSI TERUS MENERUS</a:t>
            </a:r>
          </a:p>
        </p:txBody>
      </p:sp>
      <p:sp>
        <p:nvSpPr>
          <p:cNvPr id="10" name="Google Shape;9170;p36">
            <a:extLst>
              <a:ext uri="{FF2B5EF4-FFF2-40B4-BE49-F238E27FC236}">
                <a16:creationId xmlns:a16="http://schemas.microsoft.com/office/drawing/2014/main" id="{3EB76A52-19FC-557A-8972-42BA3DC48195}"/>
              </a:ext>
            </a:extLst>
          </p:cNvPr>
          <p:cNvSpPr txBox="1">
            <a:spLocks/>
          </p:cNvSpPr>
          <p:nvPr/>
        </p:nvSpPr>
        <p:spPr>
          <a:xfrm>
            <a:off x="5044125" y="3047503"/>
            <a:ext cx="2253900" cy="4848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IM Fell English" panose="020B0604020202020204" charset="0"/>
              </a:rPr>
              <a:t>MENGUTAMAKAN PELANGGAN</a:t>
            </a:r>
          </a:p>
        </p:txBody>
      </p:sp>
    </p:spTree>
    <p:extLst>
      <p:ext uri="{BB962C8B-B14F-4D97-AF65-F5344CB8AC3E}">
        <p14:creationId xmlns:p14="http://schemas.microsoft.com/office/powerpoint/2010/main" val="937387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3" name="Google Shape;9763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DATA PENCARIAN E-COMERCE</a:t>
            </a:r>
            <a:endParaRPr dirty="0"/>
          </a:p>
        </p:txBody>
      </p:sp>
      <p:grpSp>
        <p:nvGrpSpPr>
          <p:cNvPr id="9764" name="Google Shape;9764;p48"/>
          <p:cNvGrpSpPr/>
          <p:nvPr/>
        </p:nvGrpSpPr>
        <p:grpSpPr>
          <a:xfrm>
            <a:off x="1025182" y="649527"/>
            <a:ext cx="7093636" cy="244316"/>
            <a:chOff x="2171507" y="2721727"/>
            <a:chExt cx="7093636" cy="244316"/>
          </a:xfrm>
        </p:grpSpPr>
        <p:sp>
          <p:nvSpPr>
            <p:cNvPr id="9765" name="Google Shape;9765;p48"/>
            <p:cNvSpPr/>
            <p:nvPr/>
          </p:nvSpPr>
          <p:spPr>
            <a:xfrm>
              <a:off x="2171507" y="2721727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6" name="Google Shape;9766;p48"/>
            <p:cNvSpPr/>
            <p:nvPr/>
          </p:nvSpPr>
          <p:spPr>
            <a:xfrm>
              <a:off x="9023943" y="2724843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67" name="Google Shape;9767;p48"/>
          <p:cNvSpPr txBox="1"/>
          <p:nvPr/>
        </p:nvSpPr>
        <p:spPr>
          <a:xfrm>
            <a:off x="713225" y="1671769"/>
            <a:ext cx="1918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KECANTIKAN</a:t>
            </a:r>
            <a:endParaRPr sz="2000"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</p:txBody>
      </p:sp>
      <p:sp>
        <p:nvSpPr>
          <p:cNvPr id="9769" name="Google Shape;9769;p48"/>
          <p:cNvSpPr txBox="1"/>
          <p:nvPr/>
        </p:nvSpPr>
        <p:spPr>
          <a:xfrm>
            <a:off x="713225" y="3269869"/>
            <a:ext cx="2036192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PERLENGKAPAN RUMAH</a:t>
            </a:r>
            <a:endParaRPr sz="2000"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</p:txBody>
      </p:sp>
      <p:sp>
        <p:nvSpPr>
          <p:cNvPr id="9771" name="Google Shape;9771;p48"/>
          <p:cNvSpPr txBox="1"/>
          <p:nvPr/>
        </p:nvSpPr>
        <p:spPr>
          <a:xfrm>
            <a:off x="6509414" y="1671769"/>
            <a:ext cx="1918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ELEKTRONIK</a:t>
            </a:r>
            <a:endParaRPr sz="2000"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</p:txBody>
      </p:sp>
      <p:sp>
        <p:nvSpPr>
          <p:cNvPr id="9773" name="Google Shape;9773;p48"/>
          <p:cNvSpPr txBox="1"/>
          <p:nvPr/>
        </p:nvSpPr>
        <p:spPr>
          <a:xfrm>
            <a:off x="6509414" y="3269869"/>
            <a:ext cx="1918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PAKAIAN WANITA</a:t>
            </a:r>
            <a:endParaRPr sz="2000"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</p:txBody>
      </p:sp>
      <p:sp>
        <p:nvSpPr>
          <p:cNvPr id="9775" name="Google Shape;9775;p48"/>
          <p:cNvSpPr txBox="1">
            <a:spLocks noGrp="1"/>
          </p:cNvSpPr>
          <p:nvPr>
            <p:ph type="subTitle" idx="4294967295"/>
          </p:nvPr>
        </p:nvSpPr>
        <p:spPr>
          <a:xfrm>
            <a:off x="789426" y="4173963"/>
            <a:ext cx="7715400" cy="3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/>
              <a:t>Gambar diatas merupakan grafik data produk yang paling diminati pada suatu e-commerce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/>
              <a:t>Sumber </a:t>
            </a:r>
            <a:r>
              <a:rPr lang="en-US" sz="1200" dirty="0"/>
              <a:t>https://hukumline.com/produk-terlaris-shopee-2020-apa-saja/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9777" name="Google Shape;9777;p48"/>
          <p:cNvSpPr txBox="1">
            <a:spLocks noGrp="1"/>
          </p:cNvSpPr>
          <p:nvPr>
            <p:ph type="title"/>
          </p:nvPr>
        </p:nvSpPr>
        <p:spPr>
          <a:xfrm>
            <a:off x="789426" y="1196856"/>
            <a:ext cx="865362" cy="482400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accent6"/>
                </a:solidFill>
              </a:rPr>
              <a:t>247.1</a:t>
            </a:r>
            <a:endParaRPr sz="2400" dirty="0">
              <a:solidFill>
                <a:schemeClr val="accent6"/>
              </a:solidFill>
            </a:endParaRPr>
          </a:p>
        </p:txBody>
      </p:sp>
      <p:sp>
        <p:nvSpPr>
          <p:cNvPr id="9778" name="Google Shape;9778;p48"/>
          <p:cNvSpPr txBox="1">
            <a:spLocks noGrp="1"/>
          </p:cNvSpPr>
          <p:nvPr>
            <p:ph type="title"/>
          </p:nvPr>
        </p:nvSpPr>
        <p:spPr>
          <a:xfrm>
            <a:off x="789426" y="2795967"/>
            <a:ext cx="865362" cy="482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</a:rPr>
              <a:t>133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9779" name="Google Shape;9779;p48"/>
          <p:cNvSpPr txBox="1">
            <a:spLocks noGrp="1"/>
          </p:cNvSpPr>
          <p:nvPr>
            <p:ph type="title"/>
          </p:nvPr>
        </p:nvSpPr>
        <p:spPr>
          <a:xfrm>
            <a:off x="7647218" y="1196856"/>
            <a:ext cx="702000" cy="482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107</a:t>
            </a:r>
            <a:endParaRPr sz="2400" dirty="0"/>
          </a:p>
        </p:txBody>
      </p:sp>
      <p:sp>
        <p:nvSpPr>
          <p:cNvPr id="9780" name="Google Shape;9780;p48"/>
          <p:cNvSpPr txBox="1">
            <a:spLocks noGrp="1"/>
          </p:cNvSpPr>
          <p:nvPr>
            <p:ph type="title"/>
          </p:nvPr>
        </p:nvSpPr>
        <p:spPr>
          <a:xfrm>
            <a:off x="7647218" y="2795967"/>
            <a:ext cx="702000" cy="482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tx1"/>
                </a:solidFill>
              </a:rPr>
              <a:t>100</a:t>
            </a:r>
            <a:endParaRPr sz="2400" dirty="0">
              <a:solidFill>
                <a:schemeClr val="tx1"/>
              </a:solidFill>
            </a:endParaRPr>
          </a:p>
        </p:txBody>
      </p:sp>
      <p:pic>
        <p:nvPicPr>
          <p:cNvPr id="1026" name="Picture 2" descr="Produk Terlaris Shopee 2020, Apa Saja? - Hukum Line">
            <a:extLst>
              <a:ext uri="{FF2B5EF4-FFF2-40B4-BE49-F238E27FC236}">
                <a16:creationId xmlns:a16="http://schemas.microsoft.com/office/drawing/2014/main" id="{CF852A3F-0B96-9536-52A8-57FA58326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26" y="1707785"/>
            <a:ext cx="3683496" cy="221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7" name="Google Shape;914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E-COMMERCE</a:t>
            </a:r>
            <a:endParaRPr dirty="0"/>
          </a:p>
        </p:txBody>
      </p:sp>
      <p:sp>
        <p:nvSpPr>
          <p:cNvPr id="9148" name="Google Shape;9148;p35"/>
          <p:cNvSpPr txBox="1"/>
          <p:nvPr/>
        </p:nvSpPr>
        <p:spPr>
          <a:xfrm>
            <a:off x="713225" y="1167750"/>
            <a:ext cx="7704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dirty="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rPr>
              <a:t>PENJELASAN GRAFIK DATA I</a:t>
            </a:r>
            <a:endParaRPr sz="1500" dirty="0">
              <a:solidFill>
                <a:schemeClr val="dk1"/>
              </a:solidFill>
              <a:latin typeface="IM Fell English"/>
              <a:ea typeface="IM Fell English"/>
              <a:cs typeface="IM Fell English"/>
              <a:sym typeface="IM Fell English"/>
            </a:endParaRPr>
          </a:p>
        </p:txBody>
      </p:sp>
      <p:grpSp>
        <p:nvGrpSpPr>
          <p:cNvPr id="9152" name="Google Shape;9152;p35"/>
          <p:cNvGrpSpPr/>
          <p:nvPr/>
        </p:nvGrpSpPr>
        <p:grpSpPr>
          <a:xfrm>
            <a:off x="875213" y="680350"/>
            <a:ext cx="7393575" cy="241200"/>
            <a:chOff x="1980113" y="2752550"/>
            <a:chExt cx="7393575" cy="241200"/>
          </a:xfrm>
        </p:grpSpPr>
        <p:sp>
          <p:nvSpPr>
            <p:cNvPr id="9153" name="Google Shape;9153;p35"/>
            <p:cNvSpPr/>
            <p:nvPr/>
          </p:nvSpPr>
          <p:spPr>
            <a:xfrm>
              <a:off x="1980113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35"/>
            <p:cNvSpPr/>
            <p:nvPr/>
          </p:nvSpPr>
          <p:spPr>
            <a:xfrm>
              <a:off x="9132488" y="2752550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1F36D88-481F-F63D-477B-6D67B21C0869}"/>
              </a:ext>
            </a:extLst>
          </p:cNvPr>
          <p:cNvSpPr txBox="1"/>
          <p:nvPr/>
        </p:nvSpPr>
        <p:spPr>
          <a:xfrm>
            <a:off x="713225" y="1733275"/>
            <a:ext cx="73935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IM Fell English" panose="020B0604020202020204" charset="0"/>
              </a:rPr>
              <a:t>Produk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kecantikan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merupakan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produk</a:t>
            </a:r>
            <a:r>
              <a:rPr lang="en-US" dirty="0">
                <a:latin typeface="IM Fell English" panose="020B0604020202020204" charset="0"/>
              </a:rPr>
              <a:t> yang paling </a:t>
            </a:r>
            <a:r>
              <a:rPr lang="en-US" dirty="0" err="1">
                <a:latin typeface="IM Fell English" panose="020B0604020202020204" charset="0"/>
              </a:rPr>
              <a:t>banyak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dicari</a:t>
            </a: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IM Fell English" panose="020B0604020202020204" charset="0"/>
              </a:rPr>
              <a:t>Kemudian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diperingkat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dua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ada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produk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perlengkapan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rumah</a:t>
            </a: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IM Fell English" panose="020B0604020202020204" charset="0"/>
              </a:rPr>
              <a:t>Diperingkat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ketiga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ada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produk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elektronik</a:t>
            </a: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M Fell English" panose="020B0604020202020204" charset="0"/>
              </a:rPr>
              <a:t>Dan </a:t>
            </a:r>
            <a:r>
              <a:rPr lang="en-US" dirty="0" err="1">
                <a:latin typeface="IM Fell English" panose="020B0604020202020204" charset="0"/>
              </a:rPr>
              <a:t>diperingkat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keempat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ada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produk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pakaian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wanita</a:t>
            </a:r>
            <a:endParaRPr lang="en-US" dirty="0">
              <a:latin typeface="IM Fell English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58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3" name="Google Shape;9793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E-COMMERCE</a:t>
            </a:r>
            <a:endParaRPr dirty="0"/>
          </a:p>
        </p:txBody>
      </p:sp>
      <p:sp>
        <p:nvSpPr>
          <p:cNvPr id="9794" name="Google Shape;9794;p50"/>
          <p:cNvSpPr txBox="1">
            <a:spLocks noGrp="1"/>
          </p:cNvSpPr>
          <p:nvPr>
            <p:ph type="subTitle" idx="1"/>
          </p:nvPr>
        </p:nvSpPr>
        <p:spPr>
          <a:xfrm>
            <a:off x="2888400" y="1017725"/>
            <a:ext cx="3367200" cy="91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/>
              <a:t>STRATEGI BERDASARKAN GRAFIK I :</a:t>
            </a:r>
            <a:endParaRPr sz="2000" dirty="0"/>
          </a:p>
        </p:txBody>
      </p:sp>
      <p:grpSp>
        <p:nvGrpSpPr>
          <p:cNvPr id="9796" name="Google Shape;9796;p50"/>
          <p:cNvGrpSpPr/>
          <p:nvPr/>
        </p:nvGrpSpPr>
        <p:grpSpPr>
          <a:xfrm>
            <a:off x="2344075" y="680350"/>
            <a:ext cx="4455850" cy="241200"/>
            <a:chOff x="4051413" y="2752550"/>
            <a:chExt cx="4455850" cy="241200"/>
          </a:xfrm>
        </p:grpSpPr>
        <p:sp>
          <p:nvSpPr>
            <p:cNvPr id="9797" name="Google Shape;9797;p50"/>
            <p:cNvSpPr/>
            <p:nvPr/>
          </p:nvSpPr>
          <p:spPr>
            <a:xfrm>
              <a:off x="4051413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50"/>
            <p:cNvSpPr/>
            <p:nvPr/>
          </p:nvSpPr>
          <p:spPr>
            <a:xfrm>
              <a:off x="8266063" y="2752550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9" name="Google Shape;9799;p50"/>
          <p:cNvSpPr txBox="1">
            <a:spLocks noGrp="1"/>
          </p:cNvSpPr>
          <p:nvPr>
            <p:ph type="body" idx="3"/>
          </p:nvPr>
        </p:nvSpPr>
        <p:spPr>
          <a:xfrm>
            <a:off x="2201333" y="1933924"/>
            <a:ext cx="4865511" cy="2378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endParaRPr lang="en-US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dirty="0"/>
              <a:t>MEMPERBANYAK PRODUK SESUAI DENGAN DATA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endParaRPr lang="en-US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endParaRPr lang="en-US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dirty="0"/>
              <a:t>MEMBERI DISKON PADA PRODUK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3" name="Google Shape;9763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DATA PENCARIAN E-COMERCE</a:t>
            </a:r>
            <a:endParaRPr dirty="0"/>
          </a:p>
        </p:txBody>
      </p:sp>
      <p:grpSp>
        <p:nvGrpSpPr>
          <p:cNvPr id="9764" name="Google Shape;9764;p48"/>
          <p:cNvGrpSpPr/>
          <p:nvPr/>
        </p:nvGrpSpPr>
        <p:grpSpPr>
          <a:xfrm>
            <a:off x="1025182" y="649527"/>
            <a:ext cx="7093636" cy="244316"/>
            <a:chOff x="2171507" y="2721727"/>
            <a:chExt cx="7093636" cy="244316"/>
          </a:xfrm>
        </p:grpSpPr>
        <p:sp>
          <p:nvSpPr>
            <p:cNvPr id="9765" name="Google Shape;9765;p48"/>
            <p:cNvSpPr/>
            <p:nvPr/>
          </p:nvSpPr>
          <p:spPr>
            <a:xfrm>
              <a:off x="2171507" y="2721727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6" name="Google Shape;9766;p48"/>
            <p:cNvSpPr/>
            <p:nvPr/>
          </p:nvSpPr>
          <p:spPr>
            <a:xfrm>
              <a:off x="9023943" y="2724843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67" name="Google Shape;9767;p48"/>
          <p:cNvSpPr txBox="1"/>
          <p:nvPr/>
        </p:nvSpPr>
        <p:spPr>
          <a:xfrm>
            <a:off x="713225" y="1671769"/>
            <a:ext cx="1918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Pengguna</a:t>
            </a:r>
            <a:r>
              <a:rPr lang="en-US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online</a:t>
            </a:r>
            <a:endParaRPr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</p:txBody>
      </p:sp>
      <p:sp>
        <p:nvSpPr>
          <p:cNvPr id="9769" name="Google Shape;9769;p48"/>
          <p:cNvSpPr txBox="1"/>
          <p:nvPr/>
        </p:nvSpPr>
        <p:spPr>
          <a:xfrm>
            <a:off x="713225" y="3269869"/>
            <a:ext cx="2036192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Mengunjungi</a:t>
            </a:r>
            <a:endParaRPr lang="en-US" sz="2000"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Toko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retail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online</a:t>
            </a:r>
            <a:endParaRPr sz="2000"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</p:txBody>
      </p:sp>
      <p:sp>
        <p:nvSpPr>
          <p:cNvPr id="9771" name="Google Shape;9771;p48"/>
          <p:cNvSpPr txBox="1"/>
          <p:nvPr/>
        </p:nvSpPr>
        <p:spPr>
          <a:xfrm>
            <a:off x="6995855" y="1671769"/>
            <a:ext cx="1918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Membeli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produk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secara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online</a:t>
            </a:r>
            <a:endParaRPr sz="2000"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</p:txBody>
      </p:sp>
      <p:sp>
        <p:nvSpPr>
          <p:cNvPr id="9773" name="Google Shape;9773;p48"/>
          <p:cNvSpPr txBox="1"/>
          <p:nvPr/>
        </p:nvSpPr>
        <p:spPr>
          <a:xfrm>
            <a:off x="7038818" y="3269413"/>
            <a:ext cx="1918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Membeli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produk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melaluli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hp</a:t>
            </a:r>
            <a:endParaRPr sz="2000"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</p:txBody>
      </p:sp>
      <p:sp>
        <p:nvSpPr>
          <p:cNvPr id="9777" name="Google Shape;9777;p48"/>
          <p:cNvSpPr txBox="1">
            <a:spLocks noGrp="1"/>
          </p:cNvSpPr>
          <p:nvPr>
            <p:ph type="title"/>
          </p:nvPr>
        </p:nvSpPr>
        <p:spPr>
          <a:xfrm>
            <a:off x="789426" y="1196856"/>
            <a:ext cx="865362" cy="482400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accent6"/>
                </a:solidFill>
              </a:rPr>
              <a:t>93%		</a:t>
            </a:r>
            <a:endParaRPr sz="2400" dirty="0">
              <a:solidFill>
                <a:schemeClr val="accent6"/>
              </a:solidFill>
            </a:endParaRPr>
          </a:p>
        </p:txBody>
      </p:sp>
      <p:sp>
        <p:nvSpPr>
          <p:cNvPr id="9778" name="Google Shape;9778;p48"/>
          <p:cNvSpPr txBox="1">
            <a:spLocks noGrp="1"/>
          </p:cNvSpPr>
          <p:nvPr>
            <p:ph type="title"/>
          </p:nvPr>
        </p:nvSpPr>
        <p:spPr>
          <a:xfrm>
            <a:off x="789426" y="2795967"/>
            <a:ext cx="865362" cy="482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</a:rPr>
              <a:t>90%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9779" name="Google Shape;9779;p48"/>
          <p:cNvSpPr txBox="1">
            <a:spLocks noGrp="1"/>
          </p:cNvSpPr>
          <p:nvPr>
            <p:ph type="title"/>
          </p:nvPr>
        </p:nvSpPr>
        <p:spPr>
          <a:xfrm>
            <a:off x="7647218" y="1196856"/>
            <a:ext cx="702000" cy="482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86%</a:t>
            </a:r>
            <a:endParaRPr sz="2400" dirty="0"/>
          </a:p>
        </p:txBody>
      </p:sp>
      <p:sp>
        <p:nvSpPr>
          <p:cNvPr id="9780" name="Google Shape;9780;p48"/>
          <p:cNvSpPr txBox="1">
            <a:spLocks noGrp="1"/>
          </p:cNvSpPr>
          <p:nvPr>
            <p:ph type="title"/>
          </p:nvPr>
        </p:nvSpPr>
        <p:spPr>
          <a:xfrm>
            <a:off x="7647218" y="2795967"/>
            <a:ext cx="702000" cy="482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tx1"/>
                </a:solidFill>
              </a:rPr>
              <a:t>76%</a:t>
            </a:r>
            <a:endParaRPr sz="2400" dirty="0">
              <a:solidFill>
                <a:schemeClr val="tx1"/>
              </a:solidFill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987CF83-69A4-4483-B029-DF42895AD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702" y="1227207"/>
            <a:ext cx="5028311" cy="282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Google Shape;9780;p48">
            <a:extLst>
              <a:ext uri="{FF2B5EF4-FFF2-40B4-BE49-F238E27FC236}">
                <a16:creationId xmlns:a16="http://schemas.microsoft.com/office/drawing/2014/main" id="{28B143D7-3B79-4E1A-9822-D19BCDEAC541}"/>
              </a:ext>
            </a:extLst>
          </p:cNvPr>
          <p:cNvSpPr txBox="1">
            <a:spLocks/>
          </p:cNvSpPr>
          <p:nvPr/>
        </p:nvSpPr>
        <p:spPr>
          <a:xfrm>
            <a:off x="2973113" y="4174048"/>
            <a:ext cx="702000" cy="48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1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pPr algn="r"/>
            <a:r>
              <a:rPr lang="es" sz="2400" dirty="0">
                <a:solidFill>
                  <a:schemeClr val="tx1"/>
                </a:solidFill>
              </a:rPr>
              <a:t>37%</a:t>
            </a:r>
          </a:p>
        </p:txBody>
      </p:sp>
      <p:sp>
        <p:nvSpPr>
          <p:cNvPr id="19" name="Google Shape;9773;p48">
            <a:extLst>
              <a:ext uri="{FF2B5EF4-FFF2-40B4-BE49-F238E27FC236}">
                <a16:creationId xmlns:a16="http://schemas.microsoft.com/office/drawing/2014/main" id="{909225A7-023F-4E34-8501-1BD733279EA9}"/>
              </a:ext>
            </a:extLst>
          </p:cNvPr>
          <p:cNvSpPr txBox="1"/>
          <p:nvPr/>
        </p:nvSpPr>
        <p:spPr>
          <a:xfrm>
            <a:off x="3675113" y="4066472"/>
            <a:ext cx="1918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Membeli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produk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melalui</a:t>
            </a:r>
            <a:r>
              <a:rPr lang="en-US" sz="2000" b="1" dirty="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rPr>
              <a:t> laptop/pc</a:t>
            </a:r>
            <a:endParaRPr sz="2000" b="1" dirty="0">
              <a:solidFill>
                <a:schemeClr val="dk1"/>
              </a:solidFill>
              <a:latin typeface="Viaoda Libre"/>
              <a:ea typeface="Viaoda Libre"/>
              <a:cs typeface="Viaoda Libre"/>
              <a:sym typeface="Viaoda Libre"/>
            </a:endParaRPr>
          </a:p>
        </p:txBody>
      </p:sp>
    </p:spTree>
    <p:extLst>
      <p:ext uri="{BB962C8B-B14F-4D97-AF65-F5344CB8AC3E}">
        <p14:creationId xmlns:p14="http://schemas.microsoft.com/office/powerpoint/2010/main" val="2529407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7" name="Google Shape;914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E-COMMERCE</a:t>
            </a:r>
            <a:endParaRPr dirty="0"/>
          </a:p>
        </p:txBody>
      </p:sp>
      <p:sp>
        <p:nvSpPr>
          <p:cNvPr id="9148" name="Google Shape;9148;p35"/>
          <p:cNvSpPr txBox="1"/>
          <p:nvPr/>
        </p:nvSpPr>
        <p:spPr>
          <a:xfrm>
            <a:off x="713225" y="1167750"/>
            <a:ext cx="7704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dirty="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rPr>
              <a:t>PENJELASAN GRAFIK DATA  II</a:t>
            </a:r>
            <a:endParaRPr sz="1500" dirty="0">
              <a:solidFill>
                <a:schemeClr val="dk1"/>
              </a:solidFill>
              <a:latin typeface="IM Fell English"/>
              <a:ea typeface="IM Fell English"/>
              <a:cs typeface="IM Fell English"/>
              <a:sym typeface="IM Fell English"/>
            </a:endParaRPr>
          </a:p>
        </p:txBody>
      </p:sp>
      <p:grpSp>
        <p:nvGrpSpPr>
          <p:cNvPr id="9152" name="Google Shape;9152;p35"/>
          <p:cNvGrpSpPr/>
          <p:nvPr/>
        </p:nvGrpSpPr>
        <p:grpSpPr>
          <a:xfrm>
            <a:off x="875213" y="680350"/>
            <a:ext cx="7393575" cy="241200"/>
            <a:chOff x="1980113" y="2752550"/>
            <a:chExt cx="7393575" cy="241200"/>
          </a:xfrm>
        </p:grpSpPr>
        <p:sp>
          <p:nvSpPr>
            <p:cNvPr id="9153" name="Google Shape;9153;p35"/>
            <p:cNvSpPr/>
            <p:nvPr/>
          </p:nvSpPr>
          <p:spPr>
            <a:xfrm>
              <a:off x="1980113" y="2752550"/>
              <a:ext cx="241200" cy="241200"/>
            </a:xfrm>
            <a:prstGeom prst="star4">
              <a:avLst>
                <a:gd name="adj" fmla="val 125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35"/>
            <p:cNvSpPr/>
            <p:nvPr/>
          </p:nvSpPr>
          <p:spPr>
            <a:xfrm>
              <a:off x="9132488" y="2752550"/>
              <a:ext cx="241200" cy="241200"/>
            </a:xfrm>
            <a:prstGeom prst="star4">
              <a:avLst>
                <a:gd name="adj" fmla="val 1159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1F36D88-481F-F63D-477B-6D67B21C0869}"/>
              </a:ext>
            </a:extLst>
          </p:cNvPr>
          <p:cNvSpPr txBox="1"/>
          <p:nvPr/>
        </p:nvSpPr>
        <p:spPr>
          <a:xfrm>
            <a:off x="713225" y="1733275"/>
            <a:ext cx="73935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IM Fell English" panose="020B0604020202020204" charset="0"/>
              </a:rPr>
              <a:t>Dari </a:t>
            </a:r>
            <a:r>
              <a:rPr lang="en-US" dirty="0" err="1">
                <a:latin typeface="IM Fell English" panose="020B0604020202020204" charset="0"/>
              </a:rPr>
              <a:t>grafik</a:t>
            </a:r>
            <a:r>
              <a:rPr lang="en-US" dirty="0">
                <a:latin typeface="IM Fell English" panose="020B0604020202020204" charset="0"/>
              </a:rPr>
              <a:t> data </a:t>
            </a:r>
            <a:r>
              <a:rPr lang="en-US" dirty="0" err="1">
                <a:latin typeface="IM Fell English" panose="020B0604020202020204" charset="0"/>
              </a:rPr>
              <a:t>ke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dua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bisa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kita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simpulkan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bahwa</a:t>
            </a:r>
            <a:r>
              <a:rPr lang="en-US" dirty="0">
                <a:latin typeface="IM Fell English" panose="020B0604020202020204" charset="0"/>
              </a:rPr>
              <a:t> :</a:t>
            </a:r>
          </a:p>
          <a:p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M Fell English" panose="020B0604020202020204" charset="0"/>
              </a:rPr>
              <a:t>Banyak </a:t>
            </a:r>
            <a:r>
              <a:rPr lang="en-US" dirty="0" err="1">
                <a:latin typeface="IM Fell English" panose="020B0604020202020204" charset="0"/>
              </a:rPr>
              <a:t>pengguna</a:t>
            </a:r>
            <a:r>
              <a:rPr lang="en-US" dirty="0">
                <a:latin typeface="IM Fell English" panose="020B0604020202020204" charset="0"/>
              </a:rPr>
              <a:t> yang online </a:t>
            </a:r>
            <a:r>
              <a:rPr lang="en-US" dirty="0" err="1">
                <a:latin typeface="IM Fell English" panose="020B0604020202020204" charset="0"/>
              </a:rPr>
              <a:t>menggunakan</a:t>
            </a:r>
            <a:r>
              <a:rPr lang="en-US" dirty="0">
                <a:latin typeface="IM Fell English" panose="020B0604020202020204" charset="0"/>
              </a:rPr>
              <a:t> hp </a:t>
            </a:r>
            <a:r>
              <a:rPr lang="en-US" dirty="0" err="1">
                <a:latin typeface="IM Fell English" panose="020B0604020202020204" charset="0"/>
              </a:rPr>
              <a:t>daripada</a:t>
            </a:r>
            <a:r>
              <a:rPr lang="en-US" dirty="0">
                <a:latin typeface="IM Fell English" panose="020B0604020202020204" charset="0"/>
              </a:rPr>
              <a:t> laptop/pc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IM Fell English" panose="020B0604020202020204" charset="0"/>
              </a:rPr>
              <a:t>Pengguna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lebih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tertarik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dengan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produk</a:t>
            </a:r>
            <a:r>
              <a:rPr lang="en-US" dirty="0">
                <a:latin typeface="IM Fell English" panose="020B0604020202020204" charset="0"/>
              </a:rPr>
              <a:t> yang </a:t>
            </a:r>
            <a:r>
              <a:rPr lang="en-US" dirty="0" err="1">
                <a:latin typeface="IM Fell English" panose="020B0604020202020204" charset="0"/>
              </a:rPr>
              <a:t>terkenal</a:t>
            </a: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IM Fell English" panose="020B0604020202020204" charset="0"/>
              </a:rPr>
              <a:t>Semakin</a:t>
            </a:r>
            <a:r>
              <a:rPr lang="en-US" dirty="0">
                <a:latin typeface="IM Fell English" panose="020B0604020202020204" charset="0"/>
              </a:rPr>
              <a:t> </a:t>
            </a:r>
            <a:r>
              <a:rPr lang="en-US" dirty="0" err="1">
                <a:latin typeface="IM Fell English" panose="020B0604020202020204" charset="0"/>
              </a:rPr>
              <a:t>banyak</a:t>
            </a:r>
            <a:r>
              <a:rPr lang="en-US" dirty="0">
                <a:latin typeface="IM Fell English" panose="020B0604020202020204" charset="0"/>
              </a:rPr>
              <a:t> orang yang </a:t>
            </a:r>
            <a:r>
              <a:rPr lang="en-US" dirty="0" err="1">
                <a:latin typeface="IM Fell English" panose="020B0604020202020204" charset="0"/>
              </a:rPr>
              <a:t>mengakses</a:t>
            </a:r>
            <a:r>
              <a:rPr lang="en-US" dirty="0">
                <a:latin typeface="IM Fell English" panose="020B0604020202020204" charset="0"/>
              </a:rPr>
              <a:t> internet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M Fell Englis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M Fell English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038142"/>
      </p:ext>
    </p:extLst>
  </p:cSld>
  <p:clrMapOvr>
    <a:masterClrMapping/>
  </p:clrMapOvr>
</p:sld>
</file>

<file path=ppt/theme/theme1.xml><?xml version="1.0" encoding="utf-8"?>
<a:theme xmlns:a="http://schemas.openxmlformats.org/drawingml/2006/main" name="Vintage Style Geography Lesson Plan by Slidesgo">
  <a:themeElements>
    <a:clrScheme name="Simple Light">
      <a:dk1>
        <a:srgbClr val="0C343D"/>
      </a:dk1>
      <a:lt1>
        <a:srgbClr val="E6DFCC"/>
      </a:lt1>
      <a:dk2>
        <a:srgbClr val="6791A1"/>
      </a:dk2>
      <a:lt2>
        <a:srgbClr val="EEEEE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401</Words>
  <Application>Microsoft Office PowerPoint</Application>
  <PresentationFormat>On-screen Show (16:9)</PresentationFormat>
  <Paragraphs>85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IM Fell English</vt:lpstr>
      <vt:lpstr>Viaoda Libre</vt:lpstr>
      <vt:lpstr>Bebas Neue</vt:lpstr>
      <vt:lpstr>Karla</vt:lpstr>
      <vt:lpstr>Arial</vt:lpstr>
      <vt:lpstr>Times New Roman</vt:lpstr>
      <vt:lpstr>Vintage Style Geography Lesson Plan by Slidesgo</vt:lpstr>
      <vt:lpstr>E-COMMERCE</vt:lpstr>
      <vt:lpstr>E-COMMERCE</vt:lpstr>
      <vt:lpstr>E-COMMERCE</vt:lpstr>
      <vt:lpstr>E-COMMERCE</vt:lpstr>
      <vt:lpstr>DATA PENCARIAN E-COMERCE</vt:lpstr>
      <vt:lpstr>E-COMMERCE</vt:lpstr>
      <vt:lpstr>E-COMMERCE</vt:lpstr>
      <vt:lpstr>DATA PENCARIAN E-COMERCE</vt:lpstr>
      <vt:lpstr>E-COMMERCE</vt:lpstr>
      <vt:lpstr>E-COMMERCE</vt:lpstr>
      <vt:lpstr>E-COMMERCE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</dc:title>
  <dc:creator>MHS</dc:creator>
  <cp:lastModifiedBy>Cavin Arief</cp:lastModifiedBy>
  <cp:revision>4</cp:revision>
  <dcterms:modified xsi:type="dcterms:W3CDTF">2022-12-16T14:57:32Z</dcterms:modified>
</cp:coreProperties>
</file>